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Tuesday, January 26,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206190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Tuesday, January 26,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790641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Tuesday, January 26,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128818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Tuesday, January 26,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695155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Tuesday, January 26,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610616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Tuesday, January 26,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00161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Tuesday, January 26,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95682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Tuesday, January 26,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707544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Tuesday, January 26,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23130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Tuesday, January 26,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941328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Tuesday, January 26,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291196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Tuesday, January 26,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2415282129"/>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06D8613E-6EB1-49D8-8208-C2B020930E9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90" r="-1" b="-1"/>
          <a:stretch/>
        </p:blipFill>
        <p:spPr>
          <a:xfrm>
            <a:off x="265064" y="119393"/>
            <a:ext cx="12191980" cy="6857571"/>
          </a:xfrm>
          <a:prstGeom prst="rect">
            <a:avLst/>
          </a:prstGeom>
        </p:spPr>
      </p:pic>
      <p:sp>
        <p:nvSpPr>
          <p:cNvPr id="11" name="Rectangle 10">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D1571E-3413-4BC4-845E-135C30A8445C}"/>
              </a:ext>
            </a:extLst>
          </p:cNvPr>
          <p:cNvSpPr>
            <a:spLocks noGrp="1"/>
          </p:cNvSpPr>
          <p:nvPr>
            <p:ph type="ctrTitle"/>
          </p:nvPr>
        </p:nvSpPr>
        <p:spPr>
          <a:xfrm>
            <a:off x="1619534" y="504966"/>
            <a:ext cx="8952932" cy="3043213"/>
          </a:xfrm>
        </p:spPr>
        <p:txBody>
          <a:bodyPr anchor="b">
            <a:normAutofit/>
          </a:bodyPr>
          <a:lstStyle/>
          <a:p>
            <a:r>
              <a:rPr lang="en-GB" dirty="0">
                <a:solidFill>
                  <a:schemeClr val="bg1"/>
                </a:solidFill>
              </a:rPr>
              <a:t>Hope you enjoy!</a:t>
            </a:r>
          </a:p>
        </p:txBody>
      </p:sp>
      <p:sp>
        <p:nvSpPr>
          <p:cNvPr id="3" name="Subtitle 2">
            <a:extLst>
              <a:ext uri="{FF2B5EF4-FFF2-40B4-BE49-F238E27FC236}">
                <a16:creationId xmlns:a16="http://schemas.microsoft.com/office/drawing/2014/main" id="{E49B40EA-CA30-40D8-BF39-65AF2D39615B}"/>
              </a:ext>
            </a:extLst>
          </p:cNvPr>
          <p:cNvSpPr>
            <a:spLocks noGrp="1"/>
          </p:cNvSpPr>
          <p:nvPr>
            <p:ph type="subTitle" idx="1"/>
          </p:nvPr>
        </p:nvSpPr>
        <p:spPr>
          <a:xfrm>
            <a:off x="2950191" y="3749746"/>
            <a:ext cx="6291618" cy="2208321"/>
          </a:xfrm>
        </p:spPr>
        <p:txBody>
          <a:bodyPr anchor="t">
            <a:normAutofit/>
          </a:bodyPr>
          <a:lstStyle/>
          <a:p>
            <a:r>
              <a:rPr lang="en-GB" b="1" dirty="0">
                <a:solidFill>
                  <a:schemeClr val="bg1"/>
                </a:solidFill>
              </a:rPr>
              <a:t>These are some special animals!</a:t>
            </a:r>
          </a:p>
        </p:txBody>
      </p:sp>
    </p:spTree>
    <p:extLst>
      <p:ext uri="{BB962C8B-B14F-4D97-AF65-F5344CB8AC3E}">
        <p14:creationId xmlns:p14="http://schemas.microsoft.com/office/powerpoint/2010/main" val="373211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CD2E-171F-4A7F-88D8-6E989E002B6E}"/>
              </a:ext>
            </a:extLst>
          </p:cNvPr>
          <p:cNvSpPr>
            <a:spLocks noGrp="1"/>
          </p:cNvSpPr>
          <p:nvPr>
            <p:ph type="title"/>
          </p:nvPr>
        </p:nvSpPr>
        <p:spPr>
          <a:xfrm>
            <a:off x="1143002" y="41021"/>
            <a:ext cx="3932237" cy="1892808"/>
          </a:xfrm>
        </p:spPr>
        <p:txBody>
          <a:bodyPr/>
          <a:lstStyle/>
          <a:p>
            <a:r>
              <a:rPr lang="en-GB" dirty="0">
                <a:solidFill>
                  <a:srgbClr val="0070C0"/>
                </a:solidFill>
              </a:rPr>
              <a:t>Polar bears</a:t>
            </a:r>
          </a:p>
        </p:txBody>
      </p:sp>
      <p:sp>
        <p:nvSpPr>
          <p:cNvPr id="4" name="Text Placeholder 3">
            <a:extLst>
              <a:ext uri="{FF2B5EF4-FFF2-40B4-BE49-F238E27FC236}">
                <a16:creationId xmlns:a16="http://schemas.microsoft.com/office/drawing/2014/main" id="{89046F49-1D50-4895-9098-2F5A5FE87B23}"/>
              </a:ext>
            </a:extLst>
          </p:cNvPr>
          <p:cNvSpPr>
            <a:spLocks noGrp="1"/>
          </p:cNvSpPr>
          <p:nvPr>
            <p:ph type="body" sz="half" idx="2"/>
          </p:nvPr>
        </p:nvSpPr>
        <p:spPr>
          <a:xfrm>
            <a:off x="1053549" y="2421961"/>
            <a:ext cx="3932237" cy="3965587"/>
          </a:xfrm>
        </p:spPr>
        <p:txBody>
          <a:bodyPr>
            <a:normAutofit lnSpcReduction="10000"/>
          </a:bodyPr>
          <a:lstStyle/>
          <a:p>
            <a:pPr marL="285750" indent="-285750">
              <a:buFont typeface="Wingdings" panose="05000000000000000000" pitchFamily="2" charset="2"/>
              <a:buChar char="q"/>
            </a:pPr>
            <a:r>
              <a:rPr lang="en-GB" b="1" dirty="0">
                <a:solidFill>
                  <a:srgbClr val="0070C0"/>
                </a:solidFill>
              </a:rPr>
              <a:t>Polar bears have black skin under their thick coat; the black skin underneath absorbs any heat that comes from sunlight.</a:t>
            </a:r>
          </a:p>
          <a:p>
            <a:pPr marL="285750" indent="-285750">
              <a:buFont typeface="Wingdings" panose="05000000000000000000" pitchFamily="2" charset="2"/>
              <a:buChar char="q"/>
            </a:pPr>
            <a:r>
              <a:rPr lang="en-GB" b="1" dirty="0">
                <a:solidFill>
                  <a:srgbClr val="0070C0"/>
                </a:solidFill>
              </a:rPr>
              <a:t>They have sharp claws this helps them to grip onto ice if they are slipping, or to tear their food up.</a:t>
            </a:r>
          </a:p>
          <a:p>
            <a:pPr marL="285750" indent="-285750">
              <a:buFont typeface="Wingdings" panose="05000000000000000000" pitchFamily="2" charset="2"/>
              <a:buChar char="q"/>
            </a:pPr>
            <a:r>
              <a:rPr lang="en-GB" b="1" dirty="0">
                <a:solidFill>
                  <a:srgbClr val="0070C0"/>
                </a:solidFill>
              </a:rPr>
              <a:t>They have a white coat because it blends them into the snow.</a:t>
            </a:r>
          </a:p>
          <a:p>
            <a:pPr marL="285750" indent="-285750">
              <a:buFont typeface="Wingdings" panose="05000000000000000000" pitchFamily="2" charset="2"/>
              <a:buChar char="q"/>
            </a:pPr>
            <a:r>
              <a:rPr lang="en-GB" b="1" dirty="0">
                <a:solidFill>
                  <a:srgbClr val="0070C0"/>
                </a:solidFill>
              </a:rPr>
              <a:t>They have transparent coat as well, this helps because when they are in the water it will go clear and because the water is clear their coat will blend in.</a:t>
            </a:r>
          </a:p>
          <a:p>
            <a:pPr marL="285750" indent="-285750">
              <a:buFont typeface="Wingdings" panose="05000000000000000000" pitchFamily="2" charset="2"/>
              <a:buChar char="q"/>
            </a:pPr>
            <a:endParaRPr lang="en-GB" b="1" dirty="0">
              <a:solidFill>
                <a:srgbClr val="0070C0"/>
              </a:solidFill>
            </a:endParaRPr>
          </a:p>
        </p:txBody>
      </p:sp>
      <p:pic>
        <p:nvPicPr>
          <p:cNvPr id="5" name="Picture 4">
            <a:extLst>
              <a:ext uri="{FF2B5EF4-FFF2-40B4-BE49-F238E27FC236}">
                <a16:creationId xmlns:a16="http://schemas.microsoft.com/office/drawing/2014/main" id="{ECA71D66-2949-4A41-9304-025722F83B59}"/>
              </a:ext>
            </a:extLst>
          </p:cNvPr>
          <p:cNvPicPr>
            <a:picLocks noChangeAspect="1"/>
          </p:cNvPicPr>
          <p:nvPr/>
        </p:nvPicPr>
        <p:blipFill>
          <a:blip r:embed="rId2"/>
          <a:stretch>
            <a:fillRect/>
          </a:stretch>
        </p:blipFill>
        <p:spPr>
          <a:xfrm>
            <a:off x="6096000" y="987425"/>
            <a:ext cx="5833241" cy="4881563"/>
          </a:xfrm>
          <a:prstGeom prst="rect">
            <a:avLst/>
          </a:prstGeom>
        </p:spPr>
      </p:pic>
    </p:spTree>
    <p:extLst>
      <p:ext uri="{BB962C8B-B14F-4D97-AF65-F5344CB8AC3E}">
        <p14:creationId xmlns:p14="http://schemas.microsoft.com/office/powerpoint/2010/main" val="2719636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16C3E-982C-471D-97E0-1C0A57FFCCA9}"/>
              </a:ext>
            </a:extLst>
          </p:cNvPr>
          <p:cNvSpPr>
            <a:spLocks noGrp="1"/>
          </p:cNvSpPr>
          <p:nvPr>
            <p:ph type="title"/>
          </p:nvPr>
        </p:nvSpPr>
        <p:spPr>
          <a:xfrm>
            <a:off x="1278834" y="42608"/>
            <a:ext cx="3932237" cy="1892808"/>
          </a:xfrm>
        </p:spPr>
        <p:txBody>
          <a:bodyPr/>
          <a:lstStyle/>
          <a:p>
            <a:r>
              <a:rPr lang="en-GB" dirty="0"/>
              <a:t>Snow leopard</a:t>
            </a:r>
          </a:p>
        </p:txBody>
      </p:sp>
      <p:sp>
        <p:nvSpPr>
          <p:cNvPr id="4" name="Text Placeholder 3">
            <a:extLst>
              <a:ext uri="{FF2B5EF4-FFF2-40B4-BE49-F238E27FC236}">
                <a16:creationId xmlns:a16="http://schemas.microsoft.com/office/drawing/2014/main" id="{9DAF699C-C76D-4786-A1FB-A8CF8919FB14}"/>
              </a:ext>
            </a:extLst>
          </p:cNvPr>
          <p:cNvSpPr>
            <a:spLocks noGrp="1"/>
          </p:cNvSpPr>
          <p:nvPr>
            <p:ph type="body" sz="half" idx="2"/>
          </p:nvPr>
        </p:nvSpPr>
        <p:spPr>
          <a:xfrm>
            <a:off x="1278834" y="2397181"/>
            <a:ext cx="3932237" cy="3738575"/>
          </a:xfrm>
        </p:spPr>
        <p:txBody>
          <a:bodyPr>
            <a:normAutofit fontScale="92500" lnSpcReduction="10000"/>
          </a:bodyPr>
          <a:lstStyle/>
          <a:p>
            <a:pPr marL="285750" indent="-285750">
              <a:buFont typeface="Wingdings" panose="05000000000000000000" pitchFamily="2" charset="2"/>
              <a:buChar char="q"/>
            </a:pPr>
            <a:r>
              <a:rPr lang="en-GB" b="1" dirty="0">
                <a:solidFill>
                  <a:srgbClr val="0070C0"/>
                </a:solidFill>
              </a:rPr>
              <a:t>As you can see they have a black and white patterned coat on some they have a bit of grey but the reasons they have these colours is so they can blend into the rocks and snow as you can see.</a:t>
            </a:r>
          </a:p>
          <a:p>
            <a:pPr marL="285750" indent="-285750">
              <a:buFont typeface="Wingdings" panose="05000000000000000000" pitchFamily="2" charset="2"/>
              <a:buChar char="q"/>
            </a:pPr>
            <a:r>
              <a:rPr lang="en-GB" b="1" dirty="0">
                <a:solidFill>
                  <a:srgbClr val="0070C0"/>
                </a:solidFill>
              </a:rPr>
              <a:t>They have a large nasal cavity so they can smell their prey from a long way a way, it also helps them because they are so high up it is easier for them to breathe.</a:t>
            </a:r>
          </a:p>
          <a:p>
            <a:pPr marL="285750" indent="-285750">
              <a:buFont typeface="Wingdings" panose="05000000000000000000" pitchFamily="2" charset="2"/>
              <a:buChar char="q"/>
            </a:pPr>
            <a:r>
              <a:rPr lang="en-GB" b="1" dirty="0">
                <a:solidFill>
                  <a:srgbClr val="0070C0"/>
                </a:solidFill>
              </a:rPr>
              <a:t>Large eyes to see long distance on prey.</a:t>
            </a:r>
          </a:p>
          <a:p>
            <a:pPr marL="285750" indent="-285750">
              <a:buFont typeface="Wingdings" panose="05000000000000000000" pitchFamily="2" charset="2"/>
              <a:buChar char="q"/>
            </a:pPr>
            <a:r>
              <a:rPr lang="en-GB" b="1" dirty="0">
                <a:solidFill>
                  <a:srgbClr val="0070C0"/>
                </a:solidFill>
              </a:rPr>
              <a:t>Small ears to decrease heat loss in a cold climate. Their ears flatten when they hide behind rocks.</a:t>
            </a:r>
          </a:p>
          <a:p>
            <a:pPr marL="285750" indent="-285750">
              <a:buFont typeface="Wingdings" panose="05000000000000000000" pitchFamily="2" charset="2"/>
              <a:buChar char="q"/>
            </a:pPr>
            <a:endParaRPr lang="en-GB" b="1" dirty="0">
              <a:solidFill>
                <a:srgbClr val="0070C0"/>
              </a:solidFill>
            </a:endParaRPr>
          </a:p>
        </p:txBody>
      </p:sp>
      <p:pic>
        <p:nvPicPr>
          <p:cNvPr id="5" name="Picture 4">
            <a:extLst>
              <a:ext uri="{FF2B5EF4-FFF2-40B4-BE49-F238E27FC236}">
                <a16:creationId xmlns:a16="http://schemas.microsoft.com/office/drawing/2014/main" id="{40BFF5E5-FD1C-4AEF-B1F2-DCC69E28B524}"/>
              </a:ext>
            </a:extLst>
          </p:cNvPr>
          <p:cNvPicPr>
            <a:picLocks noChangeAspect="1"/>
          </p:cNvPicPr>
          <p:nvPr/>
        </p:nvPicPr>
        <p:blipFill>
          <a:blip r:embed="rId2"/>
          <a:stretch>
            <a:fillRect/>
          </a:stretch>
        </p:blipFill>
        <p:spPr>
          <a:xfrm>
            <a:off x="5963479" y="592504"/>
            <a:ext cx="6228522" cy="4881563"/>
          </a:xfrm>
          <a:prstGeom prst="rect">
            <a:avLst/>
          </a:prstGeom>
        </p:spPr>
      </p:pic>
    </p:spTree>
    <p:extLst>
      <p:ext uri="{BB962C8B-B14F-4D97-AF65-F5344CB8AC3E}">
        <p14:creationId xmlns:p14="http://schemas.microsoft.com/office/powerpoint/2010/main" val="3779493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91EC1-AAF8-4D4A-A483-08650A8B9DB8}"/>
              </a:ext>
            </a:extLst>
          </p:cNvPr>
          <p:cNvSpPr>
            <a:spLocks noGrp="1"/>
          </p:cNvSpPr>
          <p:nvPr>
            <p:ph type="title"/>
          </p:nvPr>
        </p:nvSpPr>
        <p:spPr>
          <a:xfrm>
            <a:off x="1371600" y="41021"/>
            <a:ext cx="3932237" cy="1892808"/>
          </a:xfrm>
        </p:spPr>
        <p:txBody>
          <a:bodyPr/>
          <a:lstStyle/>
          <a:p>
            <a:r>
              <a:rPr lang="en-GB" dirty="0"/>
              <a:t>Howler Monkeys</a:t>
            </a:r>
          </a:p>
        </p:txBody>
      </p:sp>
      <p:pic>
        <p:nvPicPr>
          <p:cNvPr id="5" name="Picture Placeholder 4">
            <a:extLst>
              <a:ext uri="{FF2B5EF4-FFF2-40B4-BE49-F238E27FC236}">
                <a16:creationId xmlns:a16="http://schemas.microsoft.com/office/drawing/2014/main" id="{4D7FEB40-F028-480E-AAEE-953865687CBD}"/>
              </a:ext>
            </a:extLst>
          </p:cNvPr>
          <p:cNvPicPr>
            <a:picLocks noGrp="1" noChangeAspect="1"/>
          </p:cNvPicPr>
          <p:nvPr>
            <p:ph type="pic" idx="1"/>
          </p:nvPr>
        </p:nvPicPr>
        <p:blipFill>
          <a:blip r:embed="rId2"/>
          <a:srcRect l="14098" r="14098"/>
          <a:stretch>
            <a:fillRect/>
          </a:stretch>
        </p:blipFill>
        <p:spPr>
          <a:xfrm>
            <a:off x="5810119" y="497094"/>
            <a:ext cx="5833242" cy="4873625"/>
          </a:xfrm>
          <a:prstGeom prst="rect">
            <a:avLst/>
          </a:prstGeom>
        </p:spPr>
      </p:pic>
      <p:sp>
        <p:nvSpPr>
          <p:cNvPr id="4" name="Text Placeholder 3">
            <a:extLst>
              <a:ext uri="{FF2B5EF4-FFF2-40B4-BE49-F238E27FC236}">
                <a16:creationId xmlns:a16="http://schemas.microsoft.com/office/drawing/2014/main" id="{3A17507E-1E10-4CF6-B2DE-EBB279571A6B}"/>
              </a:ext>
            </a:extLst>
          </p:cNvPr>
          <p:cNvSpPr>
            <a:spLocks noGrp="1"/>
          </p:cNvSpPr>
          <p:nvPr>
            <p:ph type="body" sz="half" idx="2"/>
          </p:nvPr>
        </p:nvSpPr>
        <p:spPr>
          <a:xfrm>
            <a:off x="1371600" y="2809461"/>
            <a:ext cx="3932237" cy="3233529"/>
          </a:xfrm>
        </p:spPr>
        <p:txBody>
          <a:bodyPr>
            <a:normAutofit/>
          </a:bodyPr>
          <a:lstStyle/>
          <a:p>
            <a:pPr marL="285750" indent="-285750">
              <a:buFont typeface="Wingdings" panose="05000000000000000000" pitchFamily="2" charset="2"/>
              <a:buChar char="q"/>
            </a:pPr>
            <a:r>
              <a:rPr lang="en-GB" dirty="0">
                <a:solidFill>
                  <a:srgbClr val="0070C0"/>
                </a:solidFill>
              </a:rPr>
              <a:t>These animals are one of the loudest animals on earth.</a:t>
            </a:r>
          </a:p>
          <a:p>
            <a:pPr marL="285750" indent="-285750">
              <a:buFont typeface="Wingdings" panose="05000000000000000000" pitchFamily="2" charset="2"/>
              <a:buChar char="q"/>
            </a:pPr>
            <a:r>
              <a:rPr lang="en-GB" dirty="0">
                <a:solidFill>
                  <a:srgbClr val="0070C0"/>
                </a:solidFill>
              </a:rPr>
              <a:t>They live up in the rainforest canopy; they live up there because it is harder for prey to get them because they are so high up.</a:t>
            </a:r>
          </a:p>
          <a:p>
            <a:pPr marL="285750" indent="-285750">
              <a:buFont typeface="Wingdings" panose="05000000000000000000" pitchFamily="2" charset="2"/>
              <a:buChar char="q"/>
            </a:pPr>
            <a:r>
              <a:rPr lang="en-GB" dirty="0">
                <a:solidFill>
                  <a:srgbClr val="0070C0"/>
                </a:solidFill>
              </a:rPr>
              <a:t>Because they are so high up and there are leaves in the way, or twigs from the trees, they howl for the other monkeys and that is how they earned their name!</a:t>
            </a:r>
          </a:p>
        </p:txBody>
      </p:sp>
    </p:spTree>
    <p:extLst>
      <p:ext uri="{BB962C8B-B14F-4D97-AF65-F5344CB8AC3E}">
        <p14:creationId xmlns:p14="http://schemas.microsoft.com/office/powerpoint/2010/main" val="3950689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9AE3B-6A21-433C-9487-D1491AE7ADF0}"/>
              </a:ext>
            </a:extLst>
          </p:cNvPr>
          <p:cNvSpPr>
            <a:spLocks noGrp="1"/>
          </p:cNvSpPr>
          <p:nvPr>
            <p:ph type="title"/>
          </p:nvPr>
        </p:nvSpPr>
        <p:spPr>
          <a:xfrm>
            <a:off x="1472341" y="46521"/>
            <a:ext cx="3932237" cy="1892808"/>
          </a:xfrm>
        </p:spPr>
        <p:txBody>
          <a:bodyPr/>
          <a:lstStyle/>
          <a:p>
            <a:r>
              <a:rPr lang="en-GB" dirty="0"/>
              <a:t>Snowy owl</a:t>
            </a:r>
          </a:p>
        </p:txBody>
      </p:sp>
      <p:sp>
        <p:nvSpPr>
          <p:cNvPr id="4" name="Text Placeholder 3">
            <a:extLst>
              <a:ext uri="{FF2B5EF4-FFF2-40B4-BE49-F238E27FC236}">
                <a16:creationId xmlns:a16="http://schemas.microsoft.com/office/drawing/2014/main" id="{F4A42680-8AEA-4AF4-BA56-789E2062869E}"/>
              </a:ext>
            </a:extLst>
          </p:cNvPr>
          <p:cNvSpPr>
            <a:spLocks noGrp="1"/>
          </p:cNvSpPr>
          <p:nvPr>
            <p:ph type="body" sz="half" idx="2"/>
          </p:nvPr>
        </p:nvSpPr>
        <p:spPr>
          <a:xfrm>
            <a:off x="1080052" y="2556208"/>
            <a:ext cx="3932237" cy="2835702"/>
          </a:xfrm>
        </p:spPr>
        <p:txBody>
          <a:bodyPr>
            <a:normAutofit fontScale="92500" lnSpcReduction="10000"/>
          </a:bodyPr>
          <a:lstStyle/>
          <a:p>
            <a:pPr marL="285750" indent="-285750">
              <a:buFont typeface="Wingdings" panose="05000000000000000000" pitchFamily="2" charset="2"/>
              <a:buChar char="q"/>
            </a:pPr>
            <a:r>
              <a:rPr lang="en-GB" dirty="0">
                <a:solidFill>
                  <a:srgbClr val="0070C0"/>
                </a:solidFill>
              </a:rPr>
              <a:t>Like polar bears they have white coat to blend in with the snow.</a:t>
            </a:r>
          </a:p>
          <a:p>
            <a:pPr marL="285750" indent="-285750">
              <a:buFont typeface="Wingdings" panose="05000000000000000000" pitchFamily="2" charset="2"/>
              <a:buChar char="q"/>
            </a:pPr>
            <a:r>
              <a:rPr lang="en-GB" dirty="0">
                <a:solidFill>
                  <a:srgbClr val="0070C0"/>
                </a:solidFill>
              </a:rPr>
              <a:t>They’ve got layers of soft down feathers covered with large, thicker feathers that provides insulation from the cold.</a:t>
            </a:r>
          </a:p>
          <a:p>
            <a:pPr marL="285750" indent="-285750">
              <a:buFont typeface="Wingdings" panose="05000000000000000000" pitchFamily="2" charset="2"/>
              <a:buChar char="q"/>
            </a:pPr>
            <a:r>
              <a:rPr lang="en-GB" dirty="0">
                <a:solidFill>
                  <a:srgbClr val="0070C0"/>
                </a:solidFill>
              </a:rPr>
              <a:t>The snowy owl has feathers everywhere-even on their toes. This helps because when they are on the snow it doesn’t burn them! I know it sounds weird that snow can burn them, </a:t>
            </a:r>
            <a:r>
              <a:rPr lang="en-GB">
                <a:solidFill>
                  <a:srgbClr val="0070C0"/>
                </a:solidFill>
              </a:rPr>
              <a:t>but it </a:t>
            </a:r>
            <a:r>
              <a:rPr lang="en-GB" dirty="0">
                <a:solidFill>
                  <a:srgbClr val="0070C0"/>
                </a:solidFill>
              </a:rPr>
              <a:t>can because it is SO cold!</a:t>
            </a:r>
          </a:p>
        </p:txBody>
      </p:sp>
      <p:pic>
        <p:nvPicPr>
          <p:cNvPr id="6" name="Picture 5">
            <a:extLst>
              <a:ext uri="{FF2B5EF4-FFF2-40B4-BE49-F238E27FC236}">
                <a16:creationId xmlns:a16="http://schemas.microsoft.com/office/drawing/2014/main" id="{C53BBE06-1A09-4FA3-BC3D-C04BA4CFC55C}"/>
              </a:ext>
            </a:extLst>
          </p:cNvPr>
          <p:cNvPicPr>
            <a:picLocks noChangeAspect="1"/>
          </p:cNvPicPr>
          <p:nvPr/>
        </p:nvPicPr>
        <p:blipFill>
          <a:blip r:embed="rId2"/>
          <a:stretch>
            <a:fillRect/>
          </a:stretch>
        </p:blipFill>
        <p:spPr>
          <a:xfrm>
            <a:off x="6295957" y="848139"/>
            <a:ext cx="5498478" cy="4676293"/>
          </a:xfrm>
          <a:prstGeom prst="rect">
            <a:avLst/>
          </a:prstGeom>
        </p:spPr>
      </p:pic>
    </p:spTree>
    <p:extLst>
      <p:ext uri="{BB962C8B-B14F-4D97-AF65-F5344CB8AC3E}">
        <p14:creationId xmlns:p14="http://schemas.microsoft.com/office/powerpoint/2010/main" val="4176282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B548C-E5A8-4304-BF1D-0FF313D2CF27}"/>
              </a:ext>
            </a:extLst>
          </p:cNvPr>
          <p:cNvSpPr>
            <a:spLocks noGrp="1"/>
          </p:cNvSpPr>
          <p:nvPr>
            <p:ph type="title"/>
          </p:nvPr>
        </p:nvSpPr>
        <p:spPr/>
        <p:txBody>
          <a:bodyPr/>
          <a:lstStyle/>
          <a:p>
            <a:r>
              <a:rPr lang="en-GB" b="0" dirty="0">
                <a:solidFill>
                  <a:srgbClr val="0070C0"/>
                </a:solidFill>
              </a:rPr>
              <a:t>I hope you enjoyed see you soon!</a:t>
            </a:r>
          </a:p>
        </p:txBody>
      </p:sp>
    </p:spTree>
    <p:extLst>
      <p:ext uri="{BB962C8B-B14F-4D97-AF65-F5344CB8AC3E}">
        <p14:creationId xmlns:p14="http://schemas.microsoft.com/office/powerpoint/2010/main" val="1951968260"/>
      </p:ext>
    </p:extLst>
  </p:cSld>
  <p:clrMapOvr>
    <a:masterClrMapping/>
  </p:clrMapOvr>
</p:sld>
</file>

<file path=ppt/theme/theme1.xml><?xml version="1.0" encoding="utf-8"?>
<a:theme xmlns:a="http://schemas.openxmlformats.org/drawingml/2006/main" name="GradientRiseVTI">
  <a:themeElements>
    <a:clrScheme name="AnalogousFromDarkSeedLeftStep">
      <a:dk1>
        <a:srgbClr val="000000"/>
      </a:dk1>
      <a:lt1>
        <a:srgbClr val="FFFFFF"/>
      </a:lt1>
      <a:dk2>
        <a:srgbClr val="34261E"/>
      </a:dk2>
      <a:lt2>
        <a:srgbClr val="E6E2E8"/>
      </a:lt2>
      <a:accent1>
        <a:srgbClr val="6DB243"/>
      </a:accent1>
      <a:accent2>
        <a:srgbClr val="94AB36"/>
      </a:accent2>
      <a:accent3>
        <a:srgbClr val="B89F45"/>
      </a:accent3>
      <a:accent4>
        <a:srgbClr val="B46638"/>
      </a:accent4>
      <a:accent5>
        <a:srgbClr val="C64A51"/>
      </a:accent5>
      <a:accent6>
        <a:srgbClr val="B43872"/>
      </a:accent6>
      <a:hlink>
        <a:srgbClr val="BF4E3F"/>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Props1.xml><?xml version="1.0" encoding="utf-8"?>
<ds:datastoreItem xmlns:ds="http://schemas.openxmlformats.org/officeDocument/2006/customXml" ds:itemID="{09955363-6501-41BF-B869-838A2DC03179}"/>
</file>

<file path=customXml/itemProps2.xml><?xml version="1.0" encoding="utf-8"?>
<ds:datastoreItem xmlns:ds="http://schemas.openxmlformats.org/officeDocument/2006/customXml" ds:itemID="{01C62E15-CB53-4859-B1BE-AEB65297CE07}"/>
</file>

<file path=customXml/itemProps3.xml><?xml version="1.0" encoding="utf-8"?>
<ds:datastoreItem xmlns:ds="http://schemas.openxmlformats.org/officeDocument/2006/customXml" ds:itemID="{A73BB4A3-40A6-45EC-9760-6256D951AEFA}"/>
</file>

<file path=docProps/app.xml><?xml version="1.0" encoding="utf-8"?>
<Properties xmlns="http://schemas.openxmlformats.org/officeDocument/2006/extended-properties" xmlns:vt="http://schemas.openxmlformats.org/officeDocument/2006/docPropsVTypes">
  <TotalTime>49</TotalTime>
  <Words>376</Words>
  <Application>Microsoft Office PowerPoint</Application>
  <PresentationFormat>Widescreen</PresentationFormat>
  <Paragraphs>21</Paragraphs>
  <Slides>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Tw Cen MT</vt:lpstr>
      <vt:lpstr>Wingdings</vt:lpstr>
      <vt:lpstr>GradientRiseVTI</vt:lpstr>
      <vt:lpstr>Hope you enjoy!</vt:lpstr>
      <vt:lpstr>Polar bears</vt:lpstr>
      <vt:lpstr>Snow leopard</vt:lpstr>
      <vt:lpstr>Howler Monkeys</vt:lpstr>
      <vt:lpstr>Snowy owl</vt:lpstr>
      <vt:lpstr>I hope you enjoyed see you soon!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Hope you enjoy!</dc:title>
  <dc:creator>Steven Powell</dc:creator>
  <cp:lastModifiedBy>Steven Powell</cp:lastModifiedBy>
  <cp:revision>6</cp:revision>
  <dcterms:created xsi:type="dcterms:W3CDTF">2021-01-26T14:55:19Z</dcterms:created>
  <dcterms:modified xsi:type="dcterms:W3CDTF">2021-01-26T15:44:41Z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