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370726-C510-411F-AB40-7090CED8C970}" v="9" dt="2021-01-21T14:39:56.5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Finch" userId="f8b14bec86a5ed82" providerId="LiveId" clId="{37370726-C510-411F-AB40-7090CED8C970}"/>
    <pc:docChg chg="undo custSel mod addSld delSld modSld">
      <pc:chgData name="Emma Finch" userId="f8b14bec86a5ed82" providerId="LiveId" clId="{37370726-C510-411F-AB40-7090CED8C970}" dt="2021-01-21T14:40:10.416" v="3169" actId="2696"/>
      <pc:docMkLst>
        <pc:docMk/>
      </pc:docMkLst>
      <pc:sldChg chg="addSp delSp modSp new mod setBg">
        <pc:chgData name="Emma Finch" userId="f8b14bec86a5ed82" providerId="LiveId" clId="{37370726-C510-411F-AB40-7090CED8C970}" dt="2021-01-21T13:59:48.468" v="1484" actId="26606"/>
        <pc:sldMkLst>
          <pc:docMk/>
          <pc:sldMk cId="2480075900" sldId="257"/>
        </pc:sldMkLst>
        <pc:spChg chg="mod">
          <ac:chgData name="Emma Finch" userId="f8b14bec86a5ed82" providerId="LiveId" clId="{37370726-C510-411F-AB40-7090CED8C970}" dt="2021-01-21T13:59:48.468" v="1484" actId="26606"/>
          <ac:spMkLst>
            <pc:docMk/>
            <pc:sldMk cId="2480075900" sldId="257"/>
            <ac:spMk id="2" creationId="{9590F422-0D46-434D-939A-F4EF77A47817}"/>
          </ac:spMkLst>
        </pc:spChg>
        <pc:spChg chg="del mod">
          <ac:chgData name="Emma Finch" userId="f8b14bec86a5ed82" providerId="LiveId" clId="{37370726-C510-411F-AB40-7090CED8C970}" dt="2021-01-21T13:59:48.468" v="1484" actId="26606"/>
          <ac:spMkLst>
            <pc:docMk/>
            <pc:sldMk cId="2480075900" sldId="257"/>
            <ac:spMk id="3" creationId="{A4A05B20-EF71-4F3C-B5D8-88BAB80B3C34}"/>
          </ac:spMkLst>
        </pc:spChg>
        <pc:graphicFrameChg chg="add">
          <ac:chgData name="Emma Finch" userId="f8b14bec86a5ed82" providerId="LiveId" clId="{37370726-C510-411F-AB40-7090CED8C970}" dt="2021-01-21T13:59:48.468" v="1484" actId="26606"/>
          <ac:graphicFrameMkLst>
            <pc:docMk/>
            <pc:sldMk cId="2480075900" sldId="257"/>
            <ac:graphicFrameMk id="5" creationId="{C283CA30-6029-4EAE-9F6B-9DC9C7DCD09F}"/>
          </ac:graphicFrameMkLst>
        </pc:graphicFrameChg>
      </pc:sldChg>
      <pc:sldChg chg="addSp delSp modSp new mod setBg">
        <pc:chgData name="Emma Finch" userId="f8b14bec86a5ed82" providerId="LiveId" clId="{37370726-C510-411F-AB40-7090CED8C970}" dt="2021-01-21T13:49:23.308" v="1039" actId="26606"/>
        <pc:sldMkLst>
          <pc:docMk/>
          <pc:sldMk cId="1885625122" sldId="258"/>
        </pc:sldMkLst>
        <pc:spChg chg="mod">
          <ac:chgData name="Emma Finch" userId="f8b14bec86a5ed82" providerId="LiveId" clId="{37370726-C510-411F-AB40-7090CED8C970}" dt="2021-01-21T13:49:23.308" v="1039" actId="26606"/>
          <ac:spMkLst>
            <pc:docMk/>
            <pc:sldMk cId="1885625122" sldId="258"/>
            <ac:spMk id="2" creationId="{A3068705-60B4-43E7-9DD1-C1C1432D0028}"/>
          </ac:spMkLst>
        </pc:spChg>
        <pc:spChg chg="del">
          <ac:chgData name="Emma Finch" userId="f8b14bec86a5ed82" providerId="LiveId" clId="{37370726-C510-411F-AB40-7090CED8C970}" dt="2021-01-21T13:46:07.934" v="798" actId="931"/>
          <ac:spMkLst>
            <pc:docMk/>
            <pc:sldMk cId="1885625122" sldId="258"/>
            <ac:spMk id="3" creationId="{B39A5BE3-A0CE-4437-9D33-C82BF1A5F50F}"/>
          </ac:spMkLst>
        </pc:spChg>
        <pc:spChg chg="mod">
          <ac:chgData name="Emma Finch" userId="f8b14bec86a5ed82" providerId="LiveId" clId="{37370726-C510-411F-AB40-7090CED8C970}" dt="2021-01-21T13:49:23.308" v="1039" actId="26606"/>
          <ac:spMkLst>
            <pc:docMk/>
            <pc:sldMk cId="1885625122" sldId="258"/>
            <ac:spMk id="4" creationId="{62FBF61D-7089-4F09-96A3-3E1AD57368EF}"/>
          </ac:spMkLst>
        </pc:spChg>
        <pc:spChg chg="add mod">
          <ac:chgData name="Emma Finch" userId="f8b14bec86a5ed82" providerId="LiveId" clId="{37370726-C510-411F-AB40-7090CED8C970}" dt="2021-01-21T13:49:23.308" v="1039" actId="26606"/>
          <ac:spMkLst>
            <pc:docMk/>
            <pc:sldMk cId="1885625122" sldId="258"/>
            <ac:spMk id="7" creationId="{1F9BA834-8614-4F72-8519-DC870ECB8297}"/>
          </ac:spMkLst>
        </pc:spChg>
        <pc:spChg chg="add del">
          <ac:chgData name="Emma Finch" userId="f8b14bec86a5ed82" providerId="LiveId" clId="{37370726-C510-411F-AB40-7090CED8C970}" dt="2021-01-21T13:49:23.267" v="1038" actId="26606"/>
          <ac:spMkLst>
            <pc:docMk/>
            <pc:sldMk cId="1885625122" sldId="258"/>
            <ac:spMk id="18" creationId="{B7C6772A-E335-4500-A29B-3A44614EBAB8}"/>
          </ac:spMkLst>
        </pc:spChg>
        <pc:spChg chg="add del">
          <ac:chgData name="Emma Finch" userId="f8b14bec86a5ed82" providerId="LiveId" clId="{37370726-C510-411F-AB40-7090CED8C970}" dt="2021-01-21T13:49:23.267" v="1038" actId="26606"/>
          <ac:spMkLst>
            <pc:docMk/>
            <pc:sldMk cId="1885625122" sldId="258"/>
            <ac:spMk id="20" creationId="{09F57701-3264-4009-ADFB-56BD816DC4E1}"/>
          </ac:spMkLst>
        </pc:spChg>
        <pc:spChg chg="add del">
          <ac:chgData name="Emma Finch" userId="f8b14bec86a5ed82" providerId="LiveId" clId="{37370726-C510-411F-AB40-7090CED8C970}" dt="2021-01-21T13:49:23.267" v="1038" actId="26606"/>
          <ac:spMkLst>
            <pc:docMk/>
            <pc:sldMk cId="1885625122" sldId="258"/>
            <ac:spMk id="22" creationId="{5DC30DBF-CADE-4469-BFC6-0C56117D27C0}"/>
          </ac:spMkLst>
        </pc:spChg>
        <pc:spChg chg="add del">
          <ac:chgData name="Emma Finch" userId="f8b14bec86a5ed82" providerId="LiveId" clId="{37370726-C510-411F-AB40-7090CED8C970}" dt="2021-01-21T13:49:23.267" v="1038" actId="26606"/>
          <ac:spMkLst>
            <pc:docMk/>
            <pc:sldMk cId="1885625122" sldId="258"/>
            <ac:spMk id="26" creationId="{8CAC5DF9-DE29-4756-8E36-B1CD306755A8}"/>
          </ac:spMkLst>
        </pc:spChg>
        <pc:spChg chg="add del">
          <ac:chgData name="Emma Finch" userId="f8b14bec86a5ed82" providerId="LiveId" clId="{37370726-C510-411F-AB40-7090CED8C970}" dt="2021-01-21T13:49:23.267" v="1038" actId="26606"/>
          <ac:spMkLst>
            <pc:docMk/>
            <pc:sldMk cId="1885625122" sldId="258"/>
            <ac:spMk id="30" creationId="{FC4B8128-C9B6-4FED-A55E-5F4B297F10D5}"/>
          </ac:spMkLst>
        </pc:spChg>
        <pc:spChg chg="add del">
          <ac:chgData name="Emma Finch" userId="f8b14bec86a5ed82" providerId="LiveId" clId="{37370726-C510-411F-AB40-7090CED8C970}" dt="2021-01-21T13:49:23.267" v="1038" actId="26606"/>
          <ac:spMkLst>
            <pc:docMk/>
            <pc:sldMk cId="1885625122" sldId="258"/>
            <ac:spMk id="32" creationId="{FD02AE71-3465-4908-8218-ABC30A2A04C9}"/>
          </ac:spMkLst>
        </pc:spChg>
        <pc:spChg chg="add">
          <ac:chgData name="Emma Finch" userId="f8b14bec86a5ed82" providerId="LiveId" clId="{37370726-C510-411F-AB40-7090CED8C970}" dt="2021-01-21T13:49:23.308" v="1039" actId="26606"/>
          <ac:spMkLst>
            <pc:docMk/>
            <pc:sldMk cId="1885625122" sldId="258"/>
            <ac:spMk id="37" creationId="{B7C6772A-E335-4500-A29B-3A44614EBAB8}"/>
          </ac:spMkLst>
        </pc:spChg>
        <pc:spChg chg="add">
          <ac:chgData name="Emma Finch" userId="f8b14bec86a5ed82" providerId="LiveId" clId="{37370726-C510-411F-AB40-7090CED8C970}" dt="2021-01-21T13:49:23.308" v="1039" actId="26606"/>
          <ac:spMkLst>
            <pc:docMk/>
            <pc:sldMk cId="1885625122" sldId="258"/>
            <ac:spMk id="38" creationId="{09F57701-3264-4009-ADFB-56BD816DC4E1}"/>
          </ac:spMkLst>
        </pc:spChg>
        <pc:spChg chg="add">
          <ac:chgData name="Emma Finch" userId="f8b14bec86a5ed82" providerId="LiveId" clId="{37370726-C510-411F-AB40-7090CED8C970}" dt="2021-01-21T13:49:23.308" v="1039" actId="26606"/>
          <ac:spMkLst>
            <pc:docMk/>
            <pc:sldMk cId="1885625122" sldId="258"/>
            <ac:spMk id="39" creationId="{76CAFBBC-9101-4999-98F4-37DE4621078A}"/>
          </ac:spMkLst>
        </pc:spChg>
        <pc:spChg chg="add">
          <ac:chgData name="Emma Finch" userId="f8b14bec86a5ed82" providerId="LiveId" clId="{37370726-C510-411F-AB40-7090CED8C970}" dt="2021-01-21T13:49:23.308" v="1039" actId="26606"/>
          <ac:spMkLst>
            <pc:docMk/>
            <pc:sldMk cId="1885625122" sldId="258"/>
            <ac:spMk id="41" creationId="{0456077E-F215-462C-B07C-17E23CB90C06}"/>
          </ac:spMkLst>
        </pc:spChg>
        <pc:spChg chg="add">
          <ac:chgData name="Emma Finch" userId="f8b14bec86a5ed82" providerId="LiveId" clId="{37370726-C510-411F-AB40-7090CED8C970}" dt="2021-01-21T13:49:23.308" v="1039" actId="26606"/>
          <ac:spMkLst>
            <pc:docMk/>
            <pc:sldMk cId="1885625122" sldId="258"/>
            <ac:spMk id="43" creationId="{998DB40D-2AF3-448E-AFC7-F3D9AD269A69}"/>
          </ac:spMkLst>
        </pc:spChg>
        <pc:picChg chg="add mod ord">
          <ac:chgData name="Emma Finch" userId="f8b14bec86a5ed82" providerId="LiveId" clId="{37370726-C510-411F-AB40-7090CED8C970}" dt="2021-01-21T13:49:23.308" v="1039" actId="26606"/>
          <ac:picMkLst>
            <pc:docMk/>
            <pc:sldMk cId="1885625122" sldId="258"/>
            <ac:picMk id="6" creationId="{A0B1FD04-6689-4960-ADC5-62CB7AFC7A73}"/>
          </ac:picMkLst>
        </pc:picChg>
        <pc:picChg chg="add del">
          <ac:chgData name="Emma Finch" userId="f8b14bec86a5ed82" providerId="LiveId" clId="{37370726-C510-411F-AB40-7090CED8C970}" dt="2021-01-21T13:49:23.267" v="1038" actId="26606"/>
          <ac:picMkLst>
            <pc:docMk/>
            <pc:sldMk cId="1885625122" sldId="258"/>
            <ac:picMk id="12" creationId="{14CE8021-4E74-4794-A0E4-ECC2D2D40BB4}"/>
          </ac:picMkLst>
        </pc:picChg>
        <pc:picChg chg="add del">
          <ac:chgData name="Emma Finch" userId="f8b14bec86a5ed82" providerId="LiveId" clId="{37370726-C510-411F-AB40-7090CED8C970}" dt="2021-01-21T13:49:23.267" v="1038" actId="26606"/>
          <ac:picMkLst>
            <pc:docMk/>
            <pc:sldMk cId="1885625122" sldId="258"/>
            <ac:picMk id="14" creationId="{8E078BCD-8B65-4E7B-AE0A-990752A253EC}"/>
          </ac:picMkLst>
        </pc:picChg>
        <pc:picChg chg="add del">
          <ac:chgData name="Emma Finch" userId="f8b14bec86a5ed82" providerId="LiveId" clId="{37370726-C510-411F-AB40-7090CED8C970}" dt="2021-01-21T13:49:23.267" v="1038" actId="26606"/>
          <ac:picMkLst>
            <pc:docMk/>
            <pc:sldMk cId="1885625122" sldId="258"/>
            <ac:picMk id="16" creationId="{34BFAB54-6FA9-45FB-BA3B-3591CB055C34}"/>
          </ac:picMkLst>
        </pc:picChg>
        <pc:picChg chg="add del">
          <ac:chgData name="Emma Finch" userId="f8b14bec86a5ed82" providerId="LiveId" clId="{37370726-C510-411F-AB40-7090CED8C970}" dt="2021-01-21T13:49:23.267" v="1038" actId="26606"/>
          <ac:picMkLst>
            <pc:docMk/>
            <pc:sldMk cId="1885625122" sldId="258"/>
            <ac:picMk id="24" creationId="{A68D7806-579E-4A9A-A014-58C3295B2317}"/>
          </ac:picMkLst>
        </pc:picChg>
        <pc:picChg chg="add del">
          <ac:chgData name="Emma Finch" userId="f8b14bec86a5ed82" providerId="LiveId" clId="{37370726-C510-411F-AB40-7090CED8C970}" dt="2021-01-21T13:49:23.267" v="1038" actId="26606"/>
          <ac:picMkLst>
            <pc:docMk/>
            <pc:sldMk cId="1885625122" sldId="258"/>
            <ac:picMk id="28" creationId="{667BCA59-2ED0-41B9-A21F-4DB3839F235E}"/>
          </ac:picMkLst>
        </pc:picChg>
        <pc:picChg chg="add">
          <ac:chgData name="Emma Finch" userId="f8b14bec86a5ed82" providerId="LiveId" clId="{37370726-C510-411F-AB40-7090CED8C970}" dt="2021-01-21T13:49:23.308" v="1039" actId="26606"/>
          <ac:picMkLst>
            <pc:docMk/>
            <pc:sldMk cId="1885625122" sldId="258"/>
            <ac:picMk id="34" creationId="{14CE8021-4E74-4794-A0E4-ECC2D2D40BB4}"/>
          </ac:picMkLst>
        </pc:picChg>
        <pc:picChg chg="add">
          <ac:chgData name="Emma Finch" userId="f8b14bec86a5ed82" providerId="LiveId" clId="{37370726-C510-411F-AB40-7090CED8C970}" dt="2021-01-21T13:49:23.308" v="1039" actId="26606"/>
          <ac:picMkLst>
            <pc:docMk/>
            <pc:sldMk cId="1885625122" sldId="258"/>
            <ac:picMk id="35" creationId="{8E078BCD-8B65-4E7B-AE0A-990752A253EC}"/>
          </ac:picMkLst>
        </pc:picChg>
        <pc:picChg chg="add">
          <ac:chgData name="Emma Finch" userId="f8b14bec86a5ed82" providerId="LiveId" clId="{37370726-C510-411F-AB40-7090CED8C970}" dt="2021-01-21T13:49:23.308" v="1039" actId="26606"/>
          <ac:picMkLst>
            <pc:docMk/>
            <pc:sldMk cId="1885625122" sldId="258"/>
            <ac:picMk id="36" creationId="{34BFAB54-6FA9-45FB-BA3B-3591CB055C34}"/>
          </ac:picMkLst>
        </pc:picChg>
        <pc:picChg chg="add">
          <ac:chgData name="Emma Finch" userId="f8b14bec86a5ed82" providerId="LiveId" clId="{37370726-C510-411F-AB40-7090CED8C970}" dt="2021-01-21T13:49:23.308" v="1039" actId="26606"/>
          <ac:picMkLst>
            <pc:docMk/>
            <pc:sldMk cId="1885625122" sldId="258"/>
            <ac:picMk id="40" creationId="{8FEE7D4F-E06C-4F1E-9694-422AAAE42BD9}"/>
          </ac:picMkLst>
        </pc:picChg>
        <pc:picChg chg="add">
          <ac:chgData name="Emma Finch" userId="f8b14bec86a5ed82" providerId="LiveId" clId="{37370726-C510-411F-AB40-7090CED8C970}" dt="2021-01-21T13:49:23.308" v="1039" actId="26606"/>
          <ac:picMkLst>
            <pc:docMk/>
            <pc:sldMk cId="1885625122" sldId="258"/>
            <ac:picMk id="42" creationId="{076B34BE-9BD4-463B-8810-E90948ED29AA}"/>
          </ac:picMkLst>
        </pc:picChg>
      </pc:sldChg>
      <pc:sldChg chg="addSp delSp modSp new del mod setBg">
        <pc:chgData name="Emma Finch" userId="f8b14bec86a5ed82" providerId="LiveId" clId="{37370726-C510-411F-AB40-7090CED8C970}" dt="2021-01-21T13:45:35.040" v="796" actId="47"/>
        <pc:sldMkLst>
          <pc:docMk/>
          <pc:sldMk cId="2972515324" sldId="258"/>
        </pc:sldMkLst>
        <pc:spChg chg="mod ord">
          <ac:chgData name="Emma Finch" userId="f8b14bec86a5ed82" providerId="LiveId" clId="{37370726-C510-411F-AB40-7090CED8C970}" dt="2021-01-21T13:43:24.831" v="595" actId="26606"/>
          <ac:spMkLst>
            <pc:docMk/>
            <pc:sldMk cId="2972515324" sldId="258"/>
            <ac:spMk id="2" creationId="{1534C350-B5C3-4C48-9013-B15B30924045}"/>
          </ac:spMkLst>
        </pc:spChg>
        <pc:spChg chg="del">
          <ac:chgData name="Emma Finch" userId="f8b14bec86a5ed82" providerId="LiveId" clId="{37370726-C510-411F-AB40-7090CED8C970}" dt="2021-01-21T13:41:56.936" v="456" actId="931"/>
          <ac:spMkLst>
            <pc:docMk/>
            <pc:sldMk cId="2972515324" sldId="258"/>
            <ac:spMk id="3" creationId="{D2062B88-0F66-4467-B3FE-53656E0693F9}"/>
          </ac:spMkLst>
        </pc:spChg>
        <pc:spChg chg="mod">
          <ac:chgData name="Emma Finch" userId="f8b14bec86a5ed82" providerId="LiveId" clId="{37370726-C510-411F-AB40-7090CED8C970}" dt="2021-01-21T13:43:24.831" v="595" actId="26606"/>
          <ac:spMkLst>
            <pc:docMk/>
            <pc:sldMk cId="2972515324" sldId="258"/>
            <ac:spMk id="4" creationId="{B3E9905E-73A0-466A-84D8-365E9B02DDD2}"/>
          </ac:spMkLst>
        </pc:spChg>
        <pc:spChg chg="add mod">
          <ac:chgData name="Emma Finch" userId="f8b14bec86a5ed82" providerId="LiveId" clId="{37370726-C510-411F-AB40-7090CED8C970}" dt="2021-01-21T13:43:24.800" v="594" actId="26606"/>
          <ac:spMkLst>
            <pc:docMk/>
            <pc:sldMk cId="2972515324" sldId="258"/>
            <ac:spMk id="7" creationId="{ABD1E38A-195A-4816-AFC8-3E9284362387}"/>
          </ac:spMkLst>
        </pc:spChg>
        <pc:spChg chg="add del">
          <ac:chgData name="Emma Finch" userId="f8b14bec86a5ed82" providerId="LiveId" clId="{37370726-C510-411F-AB40-7090CED8C970}" dt="2021-01-21T13:42:15.972" v="460" actId="26606"/>
          <ac:spMkLst>
            <pc:docMk/>
            <pc:sldMk cId="2972515324" sldId="258"/>
            <ac:spMk id="18" creationId="{D5F607A8-3DC2-493D-84D1-FCC0045558EC}"/>
          </ac:spMkLst>
        </pc:spChg>
        <pc:spChg chg="add del">
          <ac:chgData name="Emma Finch" userId="f8b14bec86a5ed82" providerId="LiveId" clId="{37370726-C510-411F-AB40-7090CED8C970}" dt="2021-01-21T13:42:15.972" v="460" actId="26606"/>
          <ac:spMkLst>
            <pc:docMk/>
            <pc:sldMk cId="2972515324" sldId="258"/>
            <ac:spMk id="20" creationId="{7176774C-5A0F-479C-9E8B-557A2F643970}"/>
          </ac:spMkLst>
        </pc:spChg>
        <pc:spChg chg="add del">
          <ac:chgData name="Emma Finch" userId="f8b14bec86a5ed82" providerId="LiveId" clId="{37370726-C510-411F-AB40-7090CED8C970}" dt="2021-01-21T13:42:15.972" v="460" actId="26606"/>
          <ac:spMkLst>
            <pc:docMk/>
            <pc:sldMk cId="2972515324" sldId="258"/>
            <ac:spMk id="26" creationId="{356B696F-2C62-45F3-A534-B39DDD903CE6}"/>
          </ac:spMkLst>
        </pc:spChg>
        <pc:spChg chg="add del">
          <ac:chgData name="Emma Finch" userId="f8b14bec86a5ed82" providerId="LiveId" clId="{37370726-C510-411F-AB40-7090CED8C970}" dt="2021-01-21T13:42:17.913" v="462" actId="26606"/>
          <ac:spMkLst>
            <pc:docMk/>
            <pc:sldMk cId="2972515324" sldId="258"/>
            <ac:spMk id="32" creationId="{509BAAAD-6CE7-413C-9BB1-497788C84E5A}"/>
          </ac:spMkLst>
        </pc:spChg>
        <pc:spChg chg="add del">
          <ac:chgData name="Emma Finch" userId="f8b14bec86a5ed82" providerId="LiveId" clId="{37370726-C510-411F-AB40-7090CED8C970}" dt="2021-01-21T13:42:17.913" v="462" actId="26606"/>
          <ac:spMkLst>
            <pc:docMk/>
            <pc:sldMk cId="2972515324" sldId="258"/>
            <ac:spMk id="35" creationId="{68565C26-F31A-42A4-859E-1F38C81D194D}"/>
          </ac:spMkLst>
        </pc:spChg>
        <pc:spChg chg="add del">
          <ac:chgData name="Emma Finch" userId="f8b14bec86a5ed82" providerId="LiveId" clId="{37370726-C510-411F-AB40-7090CED8C970}" dt="2021-01-21T13:42:17.913" v="462" actId="26606"/>
          <ac:spMkLst>
            <pc:docMk/>
            <pc:sldMk cId="2972515324" sldId="258"/>
            <ac:spMk id="36" creationId="{81A3EC2D-CF74-44DB-A8BD-A1698850D162}"/>
          </ac:spMkLst>
        </pc:spChg>
        <pc:spChg chg="add del">
          <ac:chgData name="Emma Finch" userId="f8b14bec86a5ed82" providerId="LiveId" clId="{37370726-C510-411F-AB40-7090CED8C970}" dt="2021-01-21T13:42:17.913" v="462" actId="26606"/>
          <ac:spMkLst>
            <pc:docMk/>
            <pc:sldMk cId="2972515324" sldId="258"/>
            <ac:spMk id="37" creationId="{C1DA4A20-1DD6-463A-865B-BC58C7202768}"/>
          </ac:spMkLst>
        </pc:spChg>
        <pc:spChg chg="add del">
          <ac:chgData name="Emma Finch" userId="f8b14bec86a5ed82" providerId="LiveId" clId="{37370726-C510-411F-AB40-7090CED8C970}" dt="2021-01-21T13:42:17.913" v="462" actId="26606"/>
          <ac:spMkLst>
            <pc:docMk/>
            <pc:sldMk cId="2972515324" sldId="258"/>
            <ac:spMk id="38" creationId="{97995CCA-C661-4B85-AAC2-9D76A3B780E0}"/>
          </ac:spMkLst>
        </pc:spChg>
        <pc:spChg chg="add del">
          <ac:chgData name="Emma Finch" userId="f8b14bec86a5ed82" providerId="LiveId" clId="{37370726-C510-411F-AB40-7090CED8C970}" dt="2021-01-21T13:42:17.913" v="462" actId="26606"/>
          <ac:spMkLst>
            <pc:docMk/>
            <pc:sldMk cId="2972515324" sldId="258"/>
            <ac:spMk id="39" creationId="{1537014F-02CF-4051-B4DD-B0501BC1EF62}"/>
          </ac:spMkLst>
        </pc:spChg>
        <pc:spChg chg="add del">
          <ac:chgData name="Emma Finch" userId="f8b14bec86a5ed82" providerId="LiveId" clId="{37370726-C510-411F-AB40-7090CED8C970}" dt="2021-01-21T13:43:24.831" v="595" actId="26606"/>
          <ac:spMkLst>
            <pc:docMk/>
            <pc:sldMk cId="2972515324" sldId="258"/>
            <ac:spMk id="44" creationId="{68565C26-F31A-42A4-859E-1F38C81D194D}"/>
          </ac:spMkLst>
        </pc:spChg>
        <pc:spChg chg="add del">
          <ac:chgData name="Emma Finch" userId="f8b14bec86a5ed82" providerId="LiveId" clId="{37370726-C510-411F-AB40-7090CED8C970}" dt="2021-01-21T13:43:24.831" v="595" actId="26606"/>
          <ac:spMkLst>
            <pc:docMk/>
            <pc:sldMk cId="2972515324" sldId="258"/>
            <ac:spMk id="45" creationId="{81A3EC2D-CF74-44DB-A8BD-A1698850D162}"/>
          </ac:spMkLst>
        </pc:spChg>
        <pc:spChg chg="add del">
          <ac:chgData name="Emma Finch" userId="f8b14bec86a5ed82" providerId="LiveId" clId="{37370726-C510-411F-AB40-7090CED8C970}" dt="2021-01-21T13:43:24.831" v="595" actId="26606"/>
          <ac:spMkLst>
            <pc:docMk/>
            <pc:sldMk cId="2972515324" sldId="258"/>
            <ac:spMk id="46" creationId="{5F85E7EB-64DD-4240-8583-6C243806705F}"/>
          </ac:spMkLst>
        </pc:spChg>
        <pc:spChg chg="add del">
          <ac:chgData name="Emma Finch" userId="f8b14bec86a5ed82" providerId="LiveId" clId="{37370726-C510-411F-AB40-7090CED8C970}" dt="2021-01-21T13:43:24.831" v="595" actId="26606"/>
          <ac:spMkLst>
            <pc:docMk/>
            <pc:sldMk cId="2972515324" sldId="258"/>
            <ac:spMk id="48" creationId="{891C6E63-BD83-438C-8E5A-539006F798DD}"/>
          </ac:spMkLst>
        </pc:spChg>
        <pc:spChg chg="add del">
          <ac:chgData name="Emma Finch" userId="f8b14bec86a5ed82" providerId="LiveId" clId="{37370726-C510-411F-AB40-7090CED8C970}" dt="2021-01-21T13:43:24.831" v="595" actId="26606"/>
          <ac:spMkLst>
            <pc:docMk/>
            <pc:sldMk cId="2972515324" sldId="258"/>
            <ac:spMk id="49" creationId="{CA1E0C71-AEB6-4ADF-A06B-0842850D6E81}"/>
          </ac:spMkLst>
        </pc:spChg>
        <pc:spChg chg="add del">
          <ac:chgData name="Emma Finch" userId="f8b14bec86a5ed82" providerId="LiveId" clId="{37370726-C510-411F-AB40-7090CED8C970}" dt="2021-01-21T13:43:24.831" v="595" actId="26606"/>
          <ac:spMkLst>
            <pc:docMk/>
            <pc:sldMk cId="2972515324" sldId="258"/>
            <ac:spMk id="51" creationId="{FA2C39F2-3E8E-489A-8907-3C251BE71AFD}"/>
          </ac:spMkLst>
        </pc:spChg>
        <pc:spChg chg="add del">
          <ac:chgData name="Emma Finch" userId="f8b14bec86a5ed82" providerId="LiveId" clId="{37370726-C510-411F-AB40-7090CED8C970}" dt="2021-01-21T13:43:16.549" v="592" actId="26606"/>
          <ac:spMkLst>
            <pc:docMk/>
            <pc:sldMk cId="2972515324" sldId="258"/>
            <ac:spMk id="62" creationId="{019A71C9-AAD8-428A-8652-55BF6871753E}"/>
          </ac:spMkLst>
        </pc:spChg>
        <pc:spChg chg="add del">
          <ac:chgData name="Emma Finch" userId="f8b14bec86a5ed82" providerId="LiveId" clId="{37370726-C510-411F-AB40-7090CED8C970}" dt="2021-01-21T13:43:16.549" v="592" actId="26606"/>
          <ac:spMkLst>
            <pc:docMk/>
            <pc:sldMk cId="2972515324" sldId="258"/>
            <ac:spMk id="64" creationId="{6501DDCC-A2F8-4180-A0A2-DD63768105D2}"/>
          </ac:spMkLst>
        </pc:spChg>
        <pc:spChg chg="add del">
          <ac:chgData name="Emma Finch" userId="f8b14bec86a5ed82" providerId="LiveId" clId="{37370726-C510-411F-AB40-7090CED8C970}" dt="2021-01-21T13:43:24.800" v="594" actId="26606"/>
          <ac:spMkLst>
            <pc:docMk/>
            <pc:sldMk cId="2972515324" sldId="258"/>
            <ac:spMk id="68" creationId="{2875FC1D-C84E-48CA-926A-50980CC6990D}"/>
          </ac:spMkLst>
        </pc:spChg>
        <pc:spChg chg="add del">
          <ac:chgData name="Emma Finch" userId="f8b14bec86a5ed82" providerId="LiveId" clId="{37370726-C510-411F-AB40-7090CED8C970}" dt="2021-01-21T13:43:16.549" v="592" actId="26606"/>
          <ac:spMkLst>
            <pc:docMk/>
            <pc:sldMk cId="2972515324" sldId="258"/>
            <ac:spMk id="70" creationId="{DF86D0BF-2EBB-4A07-99BB-FCAE4A4D3B24}"/>
          </ac:spMkLst>
        </pc:spChg>
        <pc:spChg chg="add del">
          <ac:chgData name="Emma Finch" userId="f8b14bec86a5ed82" providerId="LiveId" clId="{37370726-C510-411F-AB40-7090CED8C970}" dt="2021-01-21T13:43:16.549" v="592" actId="26606"/>
          <ac:spMkLst>
            <pc:docMk/>
            <pc:sldMk cId="2972515324" sldId="258"/>
            <ac:spMk id="72" creationId="{07095A18-14F2-4994-9DDD-938B85A7D611}"/>
          </ac:spMkLst>
        </pc:spChg>
        <pc:spChg chg="add del">
          <ac:chgData name="Emma Finch" userId="f8b14bec86a5ed82" providerId="LiveId" clId="{37370726-C510-411F-AB40-7090CED8C970}" dt="2021-01-21T13:43:16.549" v="592" actId="26606"/>
          <ac:spMkLst>
            <pc:docMk/>
            <pc:sldMk cId="2972515324" sldId="258"/>
            <ac:spMk id="74" creationId="{6CBD8EDD-1294-4EA8-8701-394DE1A5AE53}"/>
          </ac:spMkLst>
        </pc:spChg>
        <pc:spChg chg="add del">
          <ac:chgData name="Emma Finch" userId="f8b14bec86a5ed82" providerId="LiveId" clId="{37370726-C510-411F-AB40-7090CED8C970}" dt="2021-01-21T13:43:16.549" v="592" actId="26606"/>
          <ac:spMkLst>
            <pc:docMk/>
            <pc:sldMk cId="2972515324" sldId="258"/>
            <ac:spMk id="76" creationId="{DC8965D9-2B10-464D-8B9A-33E064972AB6}"/>
          </ac:spMkLst>
        </pc:spChg>
        <pc:spChg chg="add del">
          <ac:chgData name="Emma Finch" userId="f8b14bec86a5ed82" providerId="LiveId" clId="{37370726-C510-411F-AB40-7090CED8C970}" dt="2021-01-21T13:43:24.800" v="594" actId="26606"/>
          <ac:spMkLst>
            <pc:docMk/>
            <pc:sldMk cId="2972515324" sldId="258"/>
            <ac:spMk id="81" creationId="{019A71C9-AAD8-428A-8652-55BF6871753E}"/>
          </ac:spMkLst>
        </pc:spChg>
        <pc:spChg chg="add del">
          <ac:chgData name="Emma Finch" userId="f8b14bec86a5ed82" providerId="LiveId" clId="{37370726-C510-411F-AB40-7090CED8C970}" dt="2021-01-21T13:43:24.800" v="594" actId="26606"/>
          <ac:spMkLst>
            <pc:docMk/>
            <pc:sldMk cId="2972515324" sldId="258"/>
            <ac:spMk id="82" creationId="{6501DDCC-A2F8-4180-A0A2-DD63768105D2}"/>
          </ac:spMkLst>
        </pc:spChg>
        <pc:spChg chg="add del">
          <ac:chgData name="Emma Finch" userId="f8b14bec86a5ed82" providerId="LiveId" clId="{37370726-C510-411F-AB40-7090CED8C970}" dt="2021-01-21T13:43:24.800" v="594" actId="26606"/>
          <ac:spMkLst>
            <pc:docMk/>
            <pc:sldMk cId="2972515324" sldId="258"/>
            <ac:spMk id="83" creationId="{7812CAFD-685E-41B9-88E6-2203CD3DE1A7}"/>
          </ac:spMkLst>
        </pc:spChg>
        <pc:spChg chg="add del">
          <ac:chgData name="Emma Finch" userId="f8b14bec86a5ed82" providerId="LiveId" clId="{37370726-C510-411F-AB40-7090CED8C970}" dt="2021-01-21T13:43:24.800" v="594" actId="26606"/>
          <ac:spMkLst>
            <pc:docMk/>
            <pc:sldMk cId="2972515324" sldId="258"/>
            <ac:spMk id="84" creationId="{C761F5CB-8E2A-4012-A573-C0061CFA9C1D}"/>
          </ac:spMkLst>
        </pc:spChg>
        <pc:spChg chg="add del">
          <ac:chgData name="Emma Finch" userId="f8b14bec86a5ed82" providerId="LiveId" clId="{37370726-C510-411F-AB40-7090CED8C970}" dt="2021-01-21T13:43:24.800" v="594" actId="26606"/>
          <ac:spMkLst>
            <pc:docMk/>
            <pc:sldMk cId="2972515324" sldId="258"/>
            <ac:spMk id="85" creationId="{20292B8A-FF7F-4838-AA00-55AECF9D1CD1}"/>
          </ac:spMkLst>
        </pc:spChg>
        <pc:spChg chg="add">
          <ac:chgData name="Emma Finch" userId="f8b14bec86a5ed82" providerId="LiveId" clId="{37370726-C510-411F-AB40-7090CED8C970}" dt="2021-01-21T13:43:24.831" v="595" actId="26606"/>
          <ac:spMkLst>
            <pc:docMk/>
            <pc:sldMk cId="2972515324" sldId="258"/>
            <ac:spMk id="90" creationId="{B7C6772A-E335-4500-A29B-3A44614EBAB8}"/>
          </ac:spMkLst>
        </pc:spChg>
        <pc:spChg chg="add">
          <ac:chgData name="Emma Finch" userId="f8b14bec86a5ed82" providerId="LiveId" clId="{37370726-C510-411F-AB40-7090CED8C970}" dt="2021-01-21T13:43:24.831" v="595" actId="26606"/>
          <ac:spMkLst>
            <pc:docMk/>
            <pc:sldMk cId="2972515324" sldId="258"/>
            <ac:spMk id="91" creationId="{09F57701-3264-4009-ADFB-56BD816DC4E1}"/>
          </ac:spMkLst>
        </pc:spChg>
        <pc:spChg chg="add">
          <ac:chgData name="Emma Finch" userId="f8b14bec86a5ed82" providerId="LiveId" clId="{37370726-C510-411F-AB40-7090CED8C970}" dt="2021-01-21T13:43:24.831" v="595" actId="26606"/>
          <ac:spMkLst>
            <pc:docMk/>
            <pc:sldMk cId="2972515324" sldId="258"/>
            <ac:spMk id="92" creationId="{5DC30DBF-CADE-4469-BFC6-0C56117D27C0}"/>
          </ac:spMkLst>
        </pc:spChg>
        <pc:spChg chg="add">
          <ac:chgData name="Emma Finch" userId="f8b14bec86a5ed82" providerId="LiveId" clId="{37370726-C510-411F-AB40-7090CED8C970}" dt="2021-01-21T13:43:24.831" v="595" actId="26606"/>
          <ac:spMkLst>
            <pc:docMk/>
            <pc:sldMk cId="2972515324" sldId="258"/>
            <ac:spMk id="94" creationId="{8CAC5DF9-DE29-4756-8E36-B1CD306755A8}"/>
          </ac:spMkLst>
        </pc:spChg>
        <pc:spChg chg="add">
          <ac:chgData name="Emma Finch" userId="f8b14bec86a5ed82" providerId="LiveId" clId="{37370726-C510-411F-AB40-7090CED8C970}" dt="2021-01-21T13:43:24.831" v="595" actId="26606"/>
          <ac:spMkLst>
            <pc:docMk/>
            <pc:sldMk cId="2972515324" sldId="258"/>
            <ac:spMk id="96" creationId="{FC4B8128-C9B6-4FED-A55E-5F4B297F10D5}"/>
          </ac:spMkLst>
        </pc:spChg>
        <pc:spChg chg="add">
          <ac:chgData name="Emma Finch" userId="f8b14bec86a5ed82" providerId="LiveId" clId="{37370726-C510-411F-AB40-7090CED8C970}" dt="2021-01-21T13:43:24.831" v="595" actId="26606"/>
          <ac:spMkLst>
            <pc:docMk/>
            <pc:sldMk cId="2972515324" sldId="258"/>
            <ac:spMk id="97" creationId="{FD02AE71-3465-4908-8218-ABC30A2A04C9}"/>
          </ac:spMkLst>
        </pc:spChg>
        <pc:grpChg chg="add del">
          <ac:chgData name="Emma Finch" userId="f8b14bec86a5ed82" providerId="LiveId" clId="{37370726-C510-411F-AB40-7090CED8C970}" dt="2021-01-21T13:42:15.972" v="460" actId="26606"/>
          <ac:grpSpMkLst>
            <pc:docMk/>
            <pc:sldMk cId="2972515324" sldId="258"/>
            <ac:grpSpMk id="22" creationId="{E0DAFD82-3F74-4E59-B32E-BD77462BFFD1}"/>
          </ac:grpSpMkLst>
        </pc:grpChg>
        <pc:grpChg chg="add del">
          <ac:chgData name="Emma Finch" userId="f8b14bec86a5ed82" providerId="LiveId" clId="{37370726-C510-411F-AB40-7090CED8C970}" dt="2021-01-21T13:43:16.549" v="592" actId="26606"/>
          <ac:grpSpMkLst>
            <pc:docMk/>
            <pc:sldMk cId="2972515324" sldId="258"/>
            <ac:grpSpMk id="66" creationId="{D9C6DDFC-DB8D-4BB7-9F22-70F15806C721}"/>
          </ac:grpSpMkLst>
        </pc:grpChg>
        <pc:picChg chg="add mod ord">
          <ac:chgData name="Emma Finch" userId="f8b14bec86a5ed82" providerId="LiveId" clId="{37370726-C510-411F-AB40-7090CED8C970}" dt="2021-01-21T13:43:24.800" v="594" actId="26606"/>
          <ac:picMkLst>
            <pc:docMk/>
            <pc:sldMk cId="2972515324" sldId="258"/>
            <ac:picMk id="6" creationId="{3748B13F-5BD9-4B2D-8AC7-D72C990C2B64}"/>
          </ac:picMkLst>
        </pc:picChg>
        <pc:picChg chg="add del">
          <ac:chgData name="Emma Finch" userId="f8b14bec86a5ed82" providerId="LiveId" clId="{37370726-C510-411F-AB40-7090CED8C970}" dt="2021-01-21T13:42:15.972" v="460" actId="26606"/>
          <ac:picMkLst>
            <pc:docMk/>
            <pc:sldMk cId="2972515324" sldId="258"/>
            <ac:picMk id="12" creationId="{DBD87452-FC4F-4BDC-ADC8-4CB118A2A658}"/>
          </ac:picMkLst>
        </pc:picChg>
        <pc:picChg chg="add del">
          <ac:chgData name="Emma Finch" userId="f8b14bec86a5ed82" providerId="LiveId" clId="{37370726-C510-411F-AB40-7090CED8C970}" dt="2021-01-21T13:42:15.972" v="460" actId="26606"/>
          <ac:picMkLst>
            <pc:docMk/>
            <pc:sldMk cId="2972515324" sldId="258"/>
            <ac:picMk id="14" creationId="{E61CB1A8-848E-4163-B923-E8E45A8758B6}"/>
          </ac:picMkLst>
        </pc:picChg>
        <pc:picChg chg="add del">
          <ac:chgData name="Emma Finch" userId="f8b14bec86a5ed82" providerId="LiveId" clId="{37370726-C510-411F-AB40-7090CED8C970}" dt="2021-01-21T13:42:15.972" v="460" actId="26606"/>
          <ac:picMkLst>
            <pc:docMk/>
            <pc:sldMk cId="2972515324" sldId="258"/>
            <ac:picMk id="16" creationId="{1B1A8FA8-12B4-4DAC-9916-EDE743447A70}"/>
          </ac:picMkLst>
        </pc:picChg>
        <pc:picChg chg="add del">
          <ac:chgData name="Emma Finch" userId="f8b14bec86a5ed82" providerId="LiveId" clId="{37370726-C510-411F-AB40-7090CED8C970}" dt="2021-01-21T13:42:17.913" v="462" actId="26606"/>
          <ac:picMkLst>
            <pc:docMk/>
            <pc:sldMk cId="2972515324" sldId="258"/>
            <ac:picMk id="24" creationId="{962C18E5-8207-4CDA-8D1F-3399785D18AC}"/>
          </ac:picMkLst>
        </pc:picChg>
        <pc:picChg chg="add del">
          <ac:chgData name="Emma Finch" userId="f8b14bec86a5ed82" providerId="LiveId" clId="{37370726-C510-411F-AB40-7090CED8C970}" dt="2021-01-21T13:42:15.972" v="460" actId="26606"/>
          <ac:picMkLst>
            <pc:docMk/>
            <pc:sldMk cId="2972515324" sldId="258"/>
            <ac:picMk id="28" creationId="{655D1A39-500D-4C26-97A9-AB4AD60D0BBF}"/>
          </ac:picMkLst>
        </pc:picChg>
        <pc:picChg chg="add del">
          <ac:chgData name="Emma Finch" userId="f8b14bec86a5ed82" providerId="LiveId" clId="{37370726-C510-411F-AB40-7090CED8C970}" dt="2021-01-21T13:42:17.913" v="462" actId="26606"/>
          <ac:picMkLst>
            <pc:docMk/>
            <pc:sldMk cId="2972515324" sldId="258"/>
            <ac:picMk id="30" creationId="{4100C9ED-4B59-4A55-9A49-AED52060E907}"/>
          </ac:picMkLst>
        </pc:picChg>
        <pc:picChg chg="add del">
          <ac:chgData name="Emma Finch" userId="f8b14bec86a5ed82" providerId="LiveId" clId="{37370726-C510-411F-AB40-7090CED8C970}" dt="2021-01-21T13:42:17.913" v="462" actId="26606"/>
          <ac:picMkLst>
            <pc:docMk/>
            <pc:sldMk cId="2972515324" sldId="258"/>
            <ac:picMk id="31" creationId="{14CE8021-4E74-4794-A0E4-ECC2D2D40BB4}"/>
          </ac:picMkLst>
        </pc:picChg>
        <pc:picChg chg="add del">
          <ac:chgData name="Emma Finch" userId="f8b14bec86a5ed82" providerId="LiveId" clId="{37370726-C510-411F-AB40-7090CED8C970}" dt="2021-01-21T13:42:17.913" v="462" actId="26606"/>
          <ac:picMkLst>
            <pc:docMk/>
            <pc:sldMk cId="2972515324" sldId="258"/>
            <ac:picMk id="33" creationId="{0B1B493A-0A00-4A78-9179-A51DFD228812}"/>
          </ac:picMkLst>
        </pc:picChg>
        <pc:picChg chg="add del">
          <ac:chgData name="Emma Finch" userId="f8b14bec86a5ed82" providerId="LiveId" clId="{37370726-C510-411F-AB40-7090CED8C970}" dt="2021-01-21T13:42:17.913" v="462" actId="26606"/>
          <ac:picMkLst>
            <pc:docMk/>
            <pc:sldMk cId="2972515324" sldId="258"/>
            <ac:picMk id="34" creationId="{05B327D4-1ABB-44EB-8BA9-1C136B1535ED}"/>
          </ac:picMkLst>
        </pc:picChg>
        <pc:picChg chg="add del">
          <ac:chgData name="Emma Finch" userId="f8b14bec86a5ed82" providerId="LiveId" clId="{37370726-C510-411F-AB40-7090CED8C970}" dt="2021-01-21T13:43:24.831" v="595" actId="26606"/>
          <ac:picMkLst>
            <pc:docMk/>
            <pc:sldMk cId="2972515324" sldId="258"/>
            <ac:picMk id="41" creationId="{14CE8021-4E74-4794-A0E4-ECC2D2D40BB4}"/>
          </ac:picMkLst>
        </pc:picChg>
        <pc:picChg chg="add del">
          <ac:chgData name="Emma Finch" userId="f8b14bec86a5ed82" providerId="LiveId" clId="{37370726-C510-411F-AB40-7090CED8C970}" dt="2021-01-21T13:43:24.831" v="595" actId="26606"/>
          <ac:picMkLst>
            <pc:docMk/>
            <pc:sldMk cId="2972515324" sldId="258"/>
            <ac:picMk id="42" creationId="{0B1B493A-0A00-4A78-9179-A51DFD228812}"/>
          </ac:picMkLst>
        </pc:picChg>
        <pc:picChg chg="add del">
          <ac:chgData name="Emma Finch" userId="f8b14bec86a5ed82" providerId="LiveId" clId="{37370726-C510-411F-AB40-7090CED8C970}" dt="2021-01-21T13:43:24.831" v="595" actId="26606"/>
          <ac:picMkLst>
            <pc:docMk/>
            <pc:sldMk cId="2972515324" sldId="258"/>
            <ac:picMk id="43" creationId="{05B327D4-1ABB-44EB-8BA9-1C136B1535ED}"/>
          </ac:picMkLst>
        </pc:picChg>
        <pc:picChg chg="add del">
          <ac:chgData name="Emma Finch" userId="f8b14bec86a5ed82" providerId="LiveId" clId="{37370726-C510-411F-AB40-7090CED8C970}" dt="2021-01-21T13:43:24.831" v="595" actId="26606"/>
          <ac:picMkLst>
            <pc:docMk/>
            <pc:sldMk cId="2972515324" sldId="258"/>
            <ac:picMk id="47" creationId="{A5AA9413-A886-4022-A477-7ACECA36585E}"/>
          </ac:picMkLst>
        </pc:picChg>
        <pc:picChg chg="add del">
          <ac:chgData name="Emma Finch" userId="f8b14bec86a5ed82" providerId="LiveId" clId="{37370726-C510-411F-AB40-7090CED8C970}" dt="2021-01-21T13:43:24.831" v="595" actId="26606"/>
          <ac:picMkLst>
            <pc:docMk/>
            <pc:sldMk cId="2972515324" sldId="258"/>
            <ac:picMk id="50" creationId="{63AC3CC6-6498-44DC-8A2A-3BCA9A761D1D}"/>
          </ac:picMkLst>
        </pc:picChg>
        <pc:picChg chg="add del">
          <ac:chgData name="Emma Finch" userId="f8b14bec86a5ed82" providerId="LiveId" clId="{37370726-C510-411F-AB40-7090CED8C970}" dt="2021-01-21T13:43:16.549" v="592" actId="26606"/>
          <ac:picMkLst>
            <pc:docMk/>
            <pc:sldMk cId="2972515324" sldId="258"/>
            <ac:picMk id="56" creationId="{DBD87452-FC4F-4BDC-ADC8-4CB118A2A658}"/>
          </ac:picMkLst>
        </pc:picChg>
        <pc:picChg chg="add del">
          <ac:chgData name="Emma Finch" userId="f8b14bec86a5ed82" providerId="LiveId" clId="{37370726-C510-411F-AB40-7090CED8C970}" dt="2021-01-21T13:43:16.549" v="592" actId="26606"/>
          <ac:picMkLst>
            <pc:docMk/>
            <pc:sldMk cId="2972515324" sldId="258"/>
            <ac:picMk id="58" creationId="{04BF5510-F7D5-4319-BB4C-0AE630F6D8B8}"/>
          </ac:picMkLst>
        </pc:picChg>
        <pc:picChg chg="add del">
          <ac:chgData name="Emma Finch" userId="f8b14bec86a5ed82" providerId="LiveId" clId="{37370726-C510-411F-AB40-7090CED8C970}" dt="2021-01-21T13:43:16.549" v="592" actId="26606"/>
          <ac:picMkLst>
            <pc:docMk/>
            <pc:sldMk cId="2972515324" sldId="258"/>
            <ac:picMk id="60" creationId="{48A4D1F0-9B28-473F-91C9-F6B4A1A40D49}"/>
          </ac:picMkLst>
        </pc:picChg>
        <pc:picChg chg="add del">
          <ac:chgData name="Emma Finch" userId="f8b14bec86a5ed82" providerId="LiveId" clId="{37370726-C510-411F-AB40-7090CED8C970}" dt="2021-01-21T13:43:24.800" v="594" actId="26606"/>
          <ac:picMkLst>
            <pc:docMk/>
            <pc:sldMk cId="2972515324" sldId="258"/>
            <ac:picMk id="78" creationId="{DBD87452-FC4F-4BDC-ADC8-4CB118A2A658}"/>
          </ac:picMkLst>
        </pc:picChg>
        <pc:picChg chg="add del">
          <ac:chgData name="Emma Finch" userId="f8b14bec86a5ed82" providerId="LiveId" clId="{37370726-C510-411F-AB40-7090CED8C970}" dt="2021-01-21T13:43:24.800" v="594" actId="26606"/>
          <ac:picMkLst>
            <pc:docMk/>
            <pc:sldMk cId="2972515324" sldId="258"/>
            <ac:picMk id="79" creationId="{04BF5510-F7D5-4319-BB4C-0AE630F6D8B8}"/>
          </ac:picMkLst>
        </pc:picChg>
        <pc:picChg chg="add del">
          <ac:chgData name="Emma Finch" userId="f8b14bec86a5ed82" providerId="LiveId" clId="{37370726-C510-411F-AB40-7090CED8C970}" dt="2021-01-21T13:43:24.800" v="594" actId="26606"/>
          <ac:picMkLst>
            <pc:docMk/>
            <pc:sldMk cId="2972515324" sldId="258"/>
            <ac:picMk id="80" creationId="{48A4D1F0-9B28-473F-91C9-F6B4A1A40D49}"/>
          </ac:picMkLst>
        </pc:picChg>
        <pc:picChg chg="add">
          <ac:chgData name="Emma Finch" userId="f8b14bec86a5ed82" providerId="LiveId" clId="{37370726-C510-411F-AB40-7090CED8C970}" dt="2021-01-21T13:43:24.831" v="595" actId="26606"/>
          <ac:picMkLst>
            <pc:docMk/>
            <pc:sldMk cId="2972515324" sldId="258"/>
            <ac:picMk id="87" creationId="{14CE8021-4E74-4794-A0E4-ECC2D2D40BB4}"/>
          </ac:picMkLst>
        </pc:picChg>
        <pc:picChg chg="add">
          <ac:chgData name="Emma Finch" userId="f8b14bec86a5ed82" providerId="LiveId" clId="{37370726-C510-411F-AB40-7090CED8C970}" dt="2021-01-21T13:43:24.831" v="595" actId="26606"/>
          <ac:picMkLst>
            <pc:docMk/>
            <pc:sldMk cId="2972515324" sldId="258"/>
            <ac:picMk id="88" creationId="{8E078BCD-8B65-4E7B-AE0A-990752A253EC}"/>
          </ac:picMkLst>
        </pc:picChg>
        <pc:picChg chg="add">
          <ac:chgData name="Emma Finch" userId="f8b14bec86a5ed82" providerId="LiveId" clId="{37370726-C510-411F-AB40-7090CED8C970}" dt="2021-01-21T13:43:24.831" v="595" actId="26606"/>
          <ac:picMkLst>
            <pc:docMk/>
            <pc:sldMk cId="2972515324" sldId="258"/>
            <ac:picMk id="89" creationId="{34BFAB54-6FA9-45FB-BA3B-3591CB055C34}"/>
          </ac:picMkLst>
        </pc:picChg>
        <pc:picChg chg="add">
          <ac:chgData name="Emma Finch" userId="f8b14bec86a5ed82" providerId="LiveId" clId="{37370726-C510-411F-AB40-7090CED8C970}" dt="2021-01-21T13:43:24.831" v="595" actId="26606"/>
          <ac:picMkLst>
            <pc:docMk/>
            <pc:sldMk cId="2972515324" sldId="258"/>
            <ac:picMk id="93" creationId="{A68D7806-579E-4A9A-A014-58C3295B2317}"/>
          </ac:picMkLst>
        </pc:picChg>
        <pc:picChg chg="add">
          <ac:chgData name="Emma Finch" userId="f8b14bec86a5ed82" providerId="LiveId" clId="{37370726-C510-411F-AB40-7090CED8C970}" dt="2021-01-21T13:43:24.831" v="595" actId="26606"/>
          <ac:picMkLst>
            <pc:docMk/>
            <pc:sldMk cId="2972515324" sldId="258"/>
            <ac:picMk id="95" creationId="{667BCA59-2ED0-41B9-A21F-4DB3839F235E}"/>
          </ac:picMkLst>
        </pc:picChg>
      </pc:sldChg>
      <pc:sldChg chg="modSp new del mod">
        <pc:chgData name="Emma Finch" userId="f8b14bec86a5ed82" providerId="LiveId" clId="{37370726-C510-411F-AB40-7090CED8C970}" dt="2021-01-21T13:45:34.753" v="795" actId="47"/>
        <pc:sldMkLst>
          <pc:docMk/>
          <pc:sldMk cId="1704934556" sldId="259"/>
        </pc:sldMkLst>
        <pc:spChg chg="mod">
          <ac:chgData name="Emma Finch" userId="f8b14bec86a5ed82" providerId="LiveId" clId="{37370726-C510-411F-AB40-7090CED8C970}" dt="2021-01-21T13:45:04.221" v="762" actId="20577"/>
          <ac:spMkLst>
            <pc:docMk/>
            <pc:sldMk cId="1704934556" sldId="259"/>
            <ac:spMk id="2" creationId="{7ACFD924-50E3-4080-9443-8555CE0626E4}"/>
          </ac:spMkLst>
        </pc:spChg>
        <pc:spChg chg="mod">
          <ac:chgData name="Emma Finch" userId="f8b14bec86a5ed82" providerId="LiveId" clId="{37370726-C510-411F-AB40-7090CED8C970}" dt="2021-01-21T13:45:25.493" v="794" actId="20577"/>
          <ac:spMkLst>
            <pc:docMk/>
            <pc:sldMk cId="1704934556" sldId="259"/>
            <ac:spMk id="3" creationId="{CDDABFE0-127E-40E6-BAD3-00A307C48808}"/>
          </ac:spMkLst>
        </pc:spChg>
        <pc:spChg chg="mod">
          <ac:chgData name="Emma Finch" userId="f8b14bec86a5ed82" providerId="LiveId" clId="{37370726-C510-411F-AB40-7090CED8C970}" dt="2021-01-21T13:44:23.076" v="723" actId="27636"/>
          <ac:spMkLst>
            <pc:docMk/>
            <pc:sldMk cId="1704934556" sldId="259"/>
            <ac:spMk id="5" creationId="{3A141C2B-DEE5-4D3A-AF51-F5C58793FE71}"/>
          </ac:spMkLst>
        </pc:spChg>
      </pc:sldChg>
      <pc:sldChg chg="new del">
        <pc:chgData name="Emma Finch" userId="f8b14bec86a5ed82" providerId="LiveId" clId="{37370726-C510-411F-AB40-7090CED8C970}" dt="2021-01-21T13:49:53.542" v="1042" actId="2696"/>
        <pc:sldMkLst>
          <pc:docMk/>
          <pc:sldMk cId="2402874553" sldId="259"/>
        </pc:sldMkLst>
      </pc:sldChg>
      <pc:sldChg chg="modSp new del mod">
        <pc:chgData name="Emma Finch" userId="f8b14bec86a5ed82" providerId="LiveId" clId="{37370726-C510-411F-AB40-7090CED8C970}" dt="2021-01-21T13:49:06.817" v="1035" actId="2696"/>
        <pc:sldMkLst>
          <pc:docMk/>
          <pc:sldMk cId="2815246182" sldId="259"/>
        </pc:sldMkLst>
        <pc:spChg chg="mod">
          <ac:chgData name="Emma Finch" userId="f8b14bec86a5ed82" providerId="LiveId" clId="{37370726-C510-411F-AB40-7090CED8C970}" dt="2021-01-21T13:48:27.554" v="1031" actId="14100"/>
          <ac:spMkLst>
            <pc:docMk/>
            <pc:sldMk cId="2815246182" sldId="259"/>
            <ac:spMk id="2" creationId="{1ABDF7C1-265F-4956-B140-67036BF131B9}"/>
          </ac:spMkLst>
        </pc:spChg>
        <pc:spChg chg="mod">
          <ac:chgData name="Emma Finch" userId="f8b14bec86a5ed82" providerId="LiveId" clId="{37370726-C510-411F-AB40-7090CED8C970}" dt="2021-01-21T13:48:39.208" v="1033" actId="14100"/>
          <ac:spMkLst>
            <pc:docMk/>
            <pc:sldMk cId="2815246182" sldId="259"/>
            <ac:spMk id="3" creationId="{B6580C77-023B-457C-9C69-1770FF63B80A}"/>
          </ac:spMkLst>
        </pc:spChg>
      </pc:sldChg>
      <pc:sldChg chg="new del">
        <pc:chgData name="Emma Finch" userId="f8b14bec86a5ed82" providerId="LiveId" clId="{37370726-C510-411F-AB40-7090CED8C970}" dt="2021-01-21T13:49:12.006" v="1036" actId="2696"/>
        <pc:sldMkLst>
          <pc:docMk/>
          <pc:sldMk cId="220904311" sldId="260"/>
        </pc:sldMkLst>
      </pc:sldChg>
      <pc:sldChg chg="addSp delSp modSp new mod">
        <pc:chgData name="Emma Finch" userId="f8b14bec86a5ed82" providerId="LiveId" clId="{37370726-C510-411F-AB40-7090CED8C970}" dt="2021-01-21T13:56:18.577" v="1482" actId="931"/>
        <pc:sldMkLst>
          <pc:docMk/>
          <pc:sldMk cId="2172044747" sldId="260"/>
        </pc:sldMkLst>
        <pc:spChg chg="mod">
          <ac:chgData name="Emma Finch" userId="f8b14bec86a5ed82" providerId="LiveId" clId="{37370726-C510-411F-AB40-7090CED8C970}" dt="2021-01-21T13:50:02.074" v="1063" actId="20577"/>
          <ac:spMkLst>
            <pc:docMk/>
            <pc:sldMk cId="2172044747" sldId="260"/>
            <ac:spMk id="2" creationId="{8D38329E-0B03-4FC9-A5AC-0A04455A2BBA}"/>
          </ac:spMkLst>
        </pc:spChg>
        <pc:spChg chg="mod">
          <ac:chgData name="Emma Finch" userId="f8b14bec86a5ed82" providerId="LiveId" clId="{37370726-C510-411F-AB40-7090CED8C970}" dt="2021-01-21T13:50:23.375" v="1077" actId="20577"/>
          <ac:spMkLst>
            <pc:docMk/>
            <pc:sldMk cId="2172044747" sldId="260"/>
            <ac:spMk id="3" creationId="{DF48399B-4AC7-4474-99AB-2A375CC882CF}"/>
          </ac:spMkLst>
        </pc:spChg>
        <pc:spChg chg="del">
          <ac:chgData name="Emma Finch" userId="f8b14bec86a5ed82" providerId="LiveId" clId="{37370726-C510-411F-AB40-7090CED8C970}" dt="2021-01-21T13:51:58.374" v="1249" actId="931"/>
          <ac:spMkLst>
            <pc:docMk/>
            <pc:sldMk cId="2172044747" sldId="260"/>
            <ac:spMk id="4" creationId="{236ED779-AFE5-40AC-A2AB-E282DF44C004}"/>
          </ac:spMkLst>
        </pc:spChg>
        <pc:spChg chg="mod">
          <ac:chgData name="Emma Finch" userId="f8b14bec86a5ed82" providerId="LiveId" clId="{37370726-C510-411F-AB40-7090CED8C970}" dt="2021-01-21T13:51:23.177" v="1248" actId="20577"/>
          <ac:spMkLst>
            <pc:docMk/>
            <pc:sldMk cId="2172044747" sldId="260"/>
            <ac:spMk id="5" creationId="{E44E78EF-2DEA-4133-98C3-3DBF83746994}"/>
          </ac:spMkLst>
        </pc:spChg>
        <pc:spChg chg="mod">
          <ac:chgData name="Emma Finch" userId="f8b14bec86a5ed82" providerId="LiveId" clId="{37370726-C510-411F-AB40-7090CED8C970}" dt="2021-01-21T13:52:24.033" v="1292" actId="20577"/>
          <ac:spMkLst>
            <pc:docMk/>
            <pc:sldMk cId="2172044747" sldId="260"/>
            <ac:spMk id="6" creationId="{6F207349-43F2-4419-9471-3F36194E4B22}"/>
          </ac:spMkLst>
        </pc:spChg>
        <pc:spChg chg="del">
          <ac:chgData name="Emma Finch" userId="f8b14bec86a5ed82" providerId="LiveId" clId="{37370726-C510-411F-AB40-7090CED8C970}" dt="2021-01-21T13:54:01.248" v="1344" actId="931"/>
          <ac:spMkLst>
            <pc:docMk/>
            <pc:sldMk cId="2172044747" sldId="260"/>
            <ac:spMk id="7" creationId="{026B7722-91F4-409A-BD9D-856C838C5CCC}"/>
          </ac:spMkLst>
        </pc:spChg>
        <pc:spChg chg="mod">
          <ac:chgData name="Emma Finch" userId="f8b14bec86a5ed82" providerId="LiveId" clId="{37370726-C510-411F-AB40-7090CED8C970}" dt="2021-01-21T13:52:47.721" v="1343" actId="20577"/>
          <ac:spMkLst>
            <pc:docMk/>
            <pc:sldMk cId="2172044747" sldId="260"/>
            <ac:spMk id="8" creationId="{46C6CD9E-56CA-4B35-B843-6143CD0D594D}"/>
          </ac:spMkLst>
        </pc:spChg>
        <pc:spChg chg="mod">
          <ac:chgData name="Emma Finch" userId="f8b14bec86a5ed82" providerId="LiveId" clId="{37370726-C510-411F-AB40-7090CED8C970}" dt="2021-01-21T13:54:32.536" v="1379" actId="20577"/>
          <ac:spMkLst>
            <pc:docMk/>
            <pc:sldMk cId="2172044747" sldId="260"/>
            <ac:spMk id="9" creationId="{37695236-3917-442D-A93F-0B0BBE389FBB}"/>
          </ac:spMkLst>
        </pc:spChg>
        <pc:spChg chg="del">
          <ac:chgData name="Emma Finch" userId="f8b14bec86a5ed82" providerId="LiveId" clId="{37370726-C510-411F-AB40-7090CED8C970}" dt="2021-01-21T13:56:18.577" v="1482" actId="931"/>
          <ac:spMkLst>
            <pc:docMk/>
            <pc:sldMk cId="2172044747" sldId="260"/>
            <ac:spMk id="10" creationId="{C1DC0BD0-9C51-4765-9A5C-76D6CE74C621}"/>
          </ac:spMkLst>
        </pc:spChg>
        <pc:spChg chg="mod">
          <ac:chgData name="Emma Finch" userId="f8b14bec86a5ed82" providerId="LiveId" clId="{37370726-C510-411F-AB40-7090CED8C970}" dt="2021-01-21T13:55:42.044" v="1481" actId="313"/>
          <ac:spMkLst>
            <pc:docMk/>
            <pc:sldMk cId="2172044747" sldId="260"/>
            <ac:spMk id="11" creationId="{76980692-D114-4FA8-9A2A-62DBCE2D21BD}"/>
          </ac:spMkLst>
        </pc:spChg>
        <pc:spChg chg="add mod">
          <ac:chgData name="Emma Finch" userId="f8b14bec86a5ed82" providerId="LiveId" clId="{37370726-C510-411F-AB40-7090CED8C970}" dt="2021-01-21T13:54:03.026" v="1346" actId="962"/>
          <ac:spMkLst>
            <pc:docMk/>
            <pc:sldMk cId="2172044747" sldId="260"/>
            <ac:spMk id="16" creationId="{09676138-1031-4B8E-8482-81A30A8AE8D2}"/>
          </ac:spMkLst>
        </pc:spChg>
        <pc:spChg chg="add mod">
          <ac:chgData name="Emma Finch" userId="f8b14bec86a5ed82" providerId="LiveId" clId="{37370726-C510-411F-AB40-7090CED8C970}" dt="2021-01-21T13:56:18.577" v="1482" actId="931"/>
          <ac:spMkLst>
            <pc:docMk/>
            <pc:sldMk cId="2172044747" sldId="260"/>
            <ac:spMk id="19" creationId="{9FFABB24-9161-4B8D-9A66-80C934C7F368}"/>
          </ac:spMkLst>
        </pc:spChg>
        <pc:picChg chg="add mod">
          <ac:chgData name="Emma Finch" userId="f8b14bec86a5ed82" providerId="LiveId" clId="{37370726-C510-411F-AB40-7090CED8C970}" dt="2021-01-21T13:52:00.455" v="1251" actId="962"/>
          <ac:picMkLst>
            <pc:docMk/>
            <pc:sldMk cId="2172044747" sldId="260"/>
            <ac:picMk id="13" creationId="{81071999-876A-412D-BAD0-FB6563E0F60D}"/>
          </ac:picMkLst>
        </pc:picChg>
        <pc:picChg chg="add mod">
          <ac:chgData name="Emma Finch" userId="f8b14bec86a5ed82" providerId="LiveId" clId="{37370726-C510-411F-AB40-7090CED8C970}" dt="2021-01-21T13:54:03.026" v="1346" actId="962"/>
          <ac:picMkLst>
            <pc:docMk/>
            <pc:sldMk cId="2172044747" sldId="260"/>
            <ac:picMk id="15" creationId="{E1727EC4-EF10-4951-96EE-5122260D4593}"/>
          </ac:picMkLst>
        </pc:picChg>
        <pc:picChg chg="add mod">
          <ac:chgData name="Emma Finch" userId="f8b14bec86a5ed82" providerId="LiveId" clId="{37370726-C510-411F-AB40-7090CED8C970}" dt="2021-01-21T13:56:18.577" v="1482" actId="931"/>
          <ac:picMkLst>
            <pc:docMk/>
            <pc:sldMk cId="2172044747" sldId="260"/>
            <ac:picMk id="18" creationId="{EF570698-9A9C-41D5-B107-E6363F1C8BD2}"/>
          </ac:picMkLst>
        </pc:picChg>
      </pc:sldChg>
      <pc:sldChg chg="addSp delSp modSp new mod setBg">
        <pc:chgData name="Emma Finch" userId="f8b14bec86a5ed82" providerId="LiveId" clId="{37370726-C510-411F-AB40-7090CED8C970}" dt="2021-01-21T14:23:13.493" v="3111" actId="26606"/>
        <pc:sldMkLst>
          <pc:docMk/>
          <pc:sldMk cId="3096844905" sldId="261"/>
        </pc:sldMkLst>
        <pc:spChg chg="mod">
          <ac:chgData name="Emma Finch" userId="f8b14bec86a5ed82" providerId="LiveId" clId="{37370726-C510-411F-AB40-7090CED8C970}" dt="2021-01-21T14:23:13.493" v="3111" actId="26606"/>
          <ac:spMkLst>
            <pc:docMk/>
            <pc:sldMk cId="3096844905" sldId="261"/>
            <ac:spMk id="2" creationId="{205611DD-0E76-45CB-93C9-9F30D022D8FF}"/>
          </ac:spMkLst>
        </pc:spChg>
        <pc:spChg chg="del mod">
          <ac:chgData name="Emma Finch" userId="f8b14bec86a5ed82" providerId="LiveId" clId="{37370726-C510-411F-AB40-7090CED8C970}" dt="2021-01-21T14:23:13.493" v="3111" actId="26606"/>
          <ac:spMkLst>
            <pc:docMk/>
            <pc:sldMk cId="3096844905" sldId="261"/>
            <ac:spMk id="3" creationId="{EFFF0E4A-9962-4C9A-99BC-761D6F772BB1}"/>
          </ac:spMkLst>
        </pc:spChg>
        <pc:spChg chg="add">
          <ac:chgData name="Emma Finch" userId="f8b14bec86a5ed82" providerId="LiveId" clId="{37370726-C510-411F-AB40-7090CED8C970}" dt="2021-01-21T14:23:13.493" v="3111" actId="26606"/>
          <ac:spMkLst>
            <pc:docMk/>
            <pc:sldMk cId="3096844905" sldId="261"/>
            <ac:spMk id="9" creationId="{EF80DE4C-0C31-4F4F-BA78-30C6E52FDE4E}"/>
          </ac:spMkLst>
        </pc:spChg>
        <pc:spChg chg="add">
          <ac:chgData name="Emma Finch" userId="f8b14bec86a5ed82" providerId="LiveId" clId="{37370726-C510-411F-AB40-7090CED8C970}" dt="2021-01-21T14:23:13.493" v="3111" actId="26606"/>
          <ac:spMkLst>
            <pc:docMk/>
            <pc:sldMk cId="3096844905" sldId="261"/>
            <ac:spMk id="13" creationId="{0663CEEF-E862-497E-8B58-D5FC7B598AE2}"/>
          </ac:spMkLst>
        </pc:spChg>
        <pc:spChg chg="add">
          <ac:chgData name="Emma Finch" userId="f8b14bec86a5ed82" providerId="LiveId" clId="{37370726-C510-411F-AB40-7090CED8C970}" dt="2021-01-21T14:23:13.493" v="3111" actId="26606"/>
          <ac:spMkLst>
            <pc:docMk/>
            <pc:sldMk cId="3096844905" sldId="261"/>
            <ac:spMk id="17" creationId="{F238B29C-0945-4ED7-825C-2662C6957772}"/>
          </ac:spMkLst>
        </pc:spChg>
        <pc:graphicFrameChg chg="add">
          <ac:chgData name="Emma Finch" userId="f8b14bec86a5ed82" providerId="LiveId" clId="{37370726-C510-411F-AB40-7090CED8C970}" dt="2021-01-21T14:23:13.493" v="3111" actId="26606"/>
          <ac:graphicFrameMkLst>
            <pc:docMk/>
            <pc:sldMk cId="3096844905" sldId="261"/>
            <ac:graphicFrameMk id="5" creationId="{3F41F59F-C3B4-4D75-9778-FB82E0F00AD2}"/>
          </ac:graphicFrameMkLst>
        </pc:graphicFrameChg>
        <pc:picChg chg="add">
          <ac:chgData name="Emma Finch" userId="f8b14bec86a5ed82" providerId="LiveId" clId="{37370726-C510-411F-AB40-7090CED8C970}" dt="2021-01-21T14:23:13.493" v="3111" actId="26606"/>
          <ac:picMkLst>
            <pc:docMk/>
            <pc:sldMk cId="3096844905" sldId="261"/>
            <ac:picMk id="11" creationId="{3799E698-FF9B-4101-95EF-59189E5D012E}"/>
          </ac:picMkLst>
        </pc:picChg>
        <pc:picChg chg="add">
          <ac:chgData name="Emma Finch" userId="f8b14bec86a5ed82" providerId="LiveId" clId="{37370726-C510-411F-AB40-7090CED8C970}" dt="2021-01-21T14:23:13.493" v="3111" actId="26606"/>
          <ac:picMkLst>
            <pc:docMk/>
            <pc:sldMk cId="3096844905" sldId="261"/>
            <ac:picMk id="15" creationId="{F62DE490-9B76-4FCB-B722-75055E30A00A}"/>
          </ac:picMkLst>
        </pc:picChg>
      </pc:sldChg>
      <pc:sldChg chg="addSp delSp modSp new del mod modClrScheme chgLayout">
        <pc:chgData name="Emma Finch" userId="f8b14bec86a5ed82" providerId="LiveId" clId="{37370726-C510-411F-AB40-7090CED8C970}" dt="2021-01-21T14:06:57.840" v="1812" actId="2696"/>
        <pc:sldMkLst>
          <pc:docMk/>
          <pc:sldMk cId="2180921953" sldId="262"/>
        </pc:sldMkLst>
        <pc:spChg chg="del mod ord">
          <ac:chgData name="Emma Finch" userId="f8b14bec86a5ed82" providerId="LiveId" clId="{37370726-C510-411F-AB40-7090CED8C970}" dt="2021-01-21T14:03:18.497" v="1581" actId="700"/>
          <ac:spMkLst>
            <pc:docMk/>
            <pc:sldMk cId="2180921953" sldId="262"/>
            <ac:spMk id="2" creationId="{5D06F926-78DA-49E6-8604-30E0025ABFD8}"/>
          </ac:spMkLst>
        </pc:spChg>
        <pc:spChg chg="del mod ord">
          <ac:chgData name="Emma Finch" userId="f8b14bec86a5ed82" providerId="LiveId" clId="{37370726-C510-411F-AB40-7090CED8C970}" dt="2021-01-21T14:03:18.497" v="1581" actId="700"/>
          <ac:spMkLst>
            <pc:docMk/>
            <pc:sldMk cId="2180921953" sldId="262"/>
            <ac:spMk id="3" creationId="{65550337-E663-43FE-A9D2-D498F33035F7}"/>
          </ac:spMkLst>
        </pc:spChg>
        <pc:spChg chg="add mod ord">
          <ac:chgData name="Emma Finch" userId="f8b14bec86a5ed82" providerId="LiveId" clId="{37370726-C510-411F-AB40-7090CED8C970}" dt="2021-01-21T14:03:27.388" v="1588" actId="20577"/>
          <ac:spMkLst>
            <pc:docMk/>
            <pc:sldMk cId="2180921953" sldId="262"/>
            <ac:spMk id="4" creationId="{C8055E0C-AD33-444D-934F-2EC60801DAD4}"/>
          </ac:spMkLst>
        </pc:spChg>
        <pc:spChg chg="add del mod ord">
          <ac:chgData name="Emma Finch" userId="f8b14bec86a5ed82" providerId="LiveId" clId="{37370726-C510-411F-AB40-7090CED8C970}" dt="2021-01-21T14:04:11.800" v="1589" actId="931"/>
          <ac:spMkLst>
            <pc:docMk/>
            <pc:sldMk cId="2180921953" sldId="262"/>
            <ac:spMk id="5" creationId="{482368CD-2E10-4508-8F0B-24C849FBB86E}"/>
          </ac:spMkLst>
        </pc:spChg>
        <pc:spChg chg="add mod ord">
          <ac:chgData name="Emma Finch" userId="f8b14bec86a5ed82" providerId="LiveId" clId="{37370726-C510-411F-AB40-7090CED8C970}" dt="2021-01-21T14:06:50.373" v="1811" actId="20577"/>
          <ac:spMkLst>
            <pc:docMk/>
            <pc:sldMk cId="2180921953" sldId="262"/>
            <ac:spMk id="6" creationId="{FC9BA9CA-F221-4E5E-8877-EA082EB08B09}"/>
          </ac:spMkLst>
        </pc:spChg>
        <pc:spChg chg="add mod">
          <ac:chgData name="Emma Finch" userId="f8b14bec86a5ed82" providerId="LiveId" clId="{37370726-C510-411F-AB40-7090CED8C970}" dt="2021-01-21T14:04:11.800" v="1589" actId="931"/>
          <ac:spMkLst>
            <pc:docMk/>
            <pc:sldMk cId="2180921953" sldId="262"/>
            <ac:spMk id="9" creationId="{AD4FEA0E-06FA-4011-8CB7-F6194E69CD1B}"/>
          </ac:spMkLst>
        </pc:spChg>
        <pc:picChg chg="add mod">
          <ac:chgData name="Emma Finch" userId="f8b14bec86a5ed82" providerId="LiveId" clId="{37370726-C510-411F-AB40-7090CED8C970}" dt="2021-01-21T14:04:11.800" v="1589" actId="931"/>
          <ac:picMkLst>
            <pc:docMk/>
            <pc:sldMk cId="2180921953" sldId="262"/>
            <ac:picMk id="8" creationId="{2C6CC701-1B91-46F5-A580-8DB98ED6D013}"/>
          </ac:picMkLst>
        </pc:picChg>
      </pc:sldChg>
      <pc:sldChg chg="addSp delSp modSp new mod setBg modClrScheme chgLayout">
        <pc:chgData name="Emma Finch" userId="f8b14bec86a5ed82" providerId="LiveId" clId="{37370726-C510-411F-AB40-7090CED8C970}" dt="2021-01-21T14:11:52.012" v="2143" actId="20577"/>
        <pc:sldMkLst>
          <pc:docMk/>
          <pc:sldMk cId="2897736359" sldId="262"/>
        </pc:sldMkLst>
        <pc:spChg chg="mod ord">
          <ac:chgData name="Emma Finch" userId="f8b14bec86a5ed82" providerId="LiveId" clId="{37370726-C510-411F-AB40-7090CED8C970}" dt="2021-01-21T14:08:07" v="1830" actId="26606"/>
          <ac:spMkLst>
            <pc:docMk/>
            <pc:sldMk cId="2897736359" sldId="262"/>
            <ac:spMk id="2" creationId="{0D040916-D85F-4BD2-AAB0-88F4850CFE76}"/>
          </ac:spMkLst>
        </pc:spChg>
        <pc:spChg chg="del mod ord">
          <ac:chgData name="Emma Finch" userId="f8b14bec86a5ed82" providerId="LiveId" clId="{37370726-C510-411F-AB40-7090CED8C970}" dt="2021-01-21T14:08:00.612" v="1827" actId="700"/>
          <ac:spMkLst>
            <pc:docMk/>
            <pc:sldMk cId="2897736359" sldId="262"/>
            <ac:spMk id="3" creationId="{16DB1E55-04A3-4D86-9657-FD615EDA9387}"/>
          </ac:spMkLst>
        </pc:spChg>
        <pc:spChg chg="del">
          <ac:chgData name="Emma Finch" userId="f8b14bec86a5ed82" providerId="LiveId" clId="{37370726-C510-411F-AB40-7090CED8C970}" dt="2021-01-21T14:07:49.353" v="1824" actId="931"/>
          <ac:spMkLst>
            <pc:docMk/>
            <pc:sldMk cId="2897736359" sldId="262"/>
            <ac:spMk id="4" creationId="{C4E19D94-D7AE-4FFC-81A1-3C1FA3A4467A}"/>
          </ac:spMkLst>
        </pc:spChg>
        <pc:spChg chg="del">
          <ac:chgData name="Emma Finch" userId="f8b14bec86a5ed82" providerId="LiveId" clId="{37370726-C510-411F-AB40-7090CED8C970}" dt="2021-01-21T14:08:00.612" v="1827" actId="700"/>
          <ac:spMkLst>
            <pc:docMk/>
            <pc:sldMk cId="2897736359" sldId="262"/>
            <ac:spMk id="5" creationId="{265560FC-A0E9-45A7-BA01-74762CBFBD28}"/>
          </ac:spMkLst>
        </pc:spChg>
        <pc:spChg chg="del mod ord">
          <ac:chgData name="Emma Finch" userId="f8b14bec86a5ed82" providerId="LiveId" clId="{37370726-C510-411F-AB40-7090CED8C970}" dt="2021-01-21T14:08:00.612" v="1827" actId="700"/>
          <ac:spMkLst>
            <pc:docMk/>
            <pc:sldMk cId="2897736359" sldId="262"/>
            <ac:spMk id="6" creationId="{5D69A2E8-9F73-4517-BFAF-4CEE885ADD46}"/>
          </ac:spMkLst>
        </pc:spChg>
        <pc:spChg chg="del">
          <ac:chgData name="Emma Finch" userId="f8b14bec86a5ed82" providerId="LiveId" clId="{37370726-C510-411F-AB40-7090CED8C970}" dt="2021-01-21T14:08:00.612" v="1827" actId="700"/>
          <ac:spMkLst>
            <pc:docMk/>
            <pc:sldMk cId="2897736359" sldId="262"/>
            <ac:spMk id="7" creationId="{1D59D48F-6C38-492A-BF5A-E35AA524A206}"/>
          </ac:spMkLst>
        </pc:spChg>
        <pc:spChg chg="del">
          <ac:chgData name="Emma Finch" userId="f8b14bec86a5ed82" providerId="LiveId" clId="{37370726-C510-411F-AB40-7090CED8C970}" dt="2021-01-21T14:08:00.612" v="1827" actId="700"/>
          <ac:spMkLst>
            <pc:docMk/>
            <pc:sldMk cId="2897736359" sldId="262"/>
            <ac:spMk id="8" creationId="{94430F50-BE04-426B-8BB5-E71A23C82E93}"/>
          </ac:spMkLst>
        </pc:spChg>
        <pc:spChg chg="del">
          <ac:chgData name="Emma Finch" userId="f8b14bec86a5ed82" providerId="LiveId" clId="{37370726-C510-411F-AB40-7090CED8C970}" dt="2021-01-21T14:08:00.612" v="1827" actId="700"/>
          <ac:spMkLst>
            <pc:docMk/>
            <pc:sldMk cId="2897736359" sldId="262"/>
            <ac:spMk id="9" creationId="{EEA84309-EAF3-4EA2-B7D8-5B4CFB30F60A}"/>
          </ac:spMkLst>
        </pc:spChg>
        <pc:spChg chg="del">
          <ac:chgData name="Emma Finch" userId="f8b14bec86a5ed82" providerId="LiveId" clId="{37370726-C510-411F-AB40-7090CED8C970}" dt="2021-01-21T14:08:00.612" v="1827" actId="700"/>
          <ac:spMkLst>
            <pc:docMk/>
            <pc:sldMk cId="2897736359" sldId="262"/>
            <ac:spMk id="10" creationId="{B2660DAD-0E48-4F3C-9978-76E117E4A924}"/>
          </ac:spMkLst>
        </pc:spChg>
        <pc:spChg chg="del mod">
          <ac:chgData name="Emma Finch" userId="f8b14bec86a5ed82" providerId="LiveId" clId="{37370726-C510-411F-AB40-7090CED8C970}" dt="2021-01-21T14:08:00.612" v="1827" actId="700"/>
          <ac:spMkLst>
            <pc:docMk/>
            <pc:sldMk cId="2897736359" sldId="262"/>
            <ac:spMk id="11" creationId="{C4ECE09B-5B02-4627-B5DF-D65308BEC288}"/>
          </ac:spMkLst>
        </pc:spChg>
        <pc:spChg chg="add mod">
          <ac:chgData name="Emma Finch" userId="f8b14bec86a5ed82" providerId="LiveId" clId="{37370726-C510-411F-AB40-7090CED8C970}" dt="2021-01-21T14:08:07" v="1830" actId="26606"/>
          <ac:spMkLst>
            <pc:docMk/>
            <pc:sldMk cId="2897736359" sldId="262"/>
            <ac:spMk id="14" creationId="{18EC5A92-BCA5-4FC1-B337-710BF2F5CC22}"/>
          </ac:spMkLst>
        </pc:spChg>
        <pc:spChg chg="add mod ord">
          <ac:chgData name="Emma Finch" userId="f8b14bec86a5ed82" providerId="LiveId" clId="{37370726-C510-411F-AB40-7090CED8C970}" dt="2021-01-21T14:11:52.012" v="2143" actId="20577"/>
          <ac:spMkLst>
            <pc:docMk/>
            <pc:sldMk cId="2897736359" sldId="262"/>
            <ac:spMk id="15" creationId="{B9063437-2BF4-4260-A3D3-D07AB7579839}"/>
          </ac:spMkLst>
        </pc:spChg>
        <pc:spChg chg="add del">
          <ac:chgData name="Emma Finch" userId="f8b14bec86a5ed82" providerId="LiveId" clId="{37370726-C510-411F-AB40-7090CED8C970}" dt="2021-01-21T14:08:06.953" v="1829" actId="26606"/>
          <ac:spMkLst>
            <pc:docMk/>
            <pc:sldMk cId="2897736359" sldId="262"/>
            <ac:spMk id="26" creationId="{68565C26-F31A-42A4-859E-1F38C81D194D}"/>
          </ac:spMkLst>
        </pc:spChg>
        <pc:spChg chg="add del">
          <ac:chgData name="Emma Finch" userId="f8b14bec86a5ed82" providerId="LiveId" clId="{37370726-C510-411F-AB40-7090CED8C970}" dt="2021-01-21T14:08:06.953" v="1829" actId="26606"/>
          <ac:spMkLst>
            <pc:docMk/>
            <pc:sldMk cId="2897736359" sldId="262"/>
            <ac:spMk id="28" creationId="{81A3EC2D-CF74-44DB-A8BD-A1698850D162}"/>
          </ac:spMkLst>
        </pc:spChg>
        <pc:spChg chg="add del">
          <ac:chgData name="Emma Finch" userId="f8b14bec86a5ed82" providerId="LiveId" clId="{37370726-C510-411F-AB40-7090CED8C970}" dt="2021-01-21T14:08:06.953" v="1829" actId="26606"/>
          <ac:spMkLst>
            <pc:docMk/>
            <pc:sldMk cId="2897736359" sldId="262"/>
            <ac:spMk id="30" creationId="{C1DA4A20-1DD6-463A-865B-BC58C7202768}"/>
          </ac:spMkLst>
        </pc:spChg>
        <pc:spChg chg="add del">
          <ac:chgData name="Emma Finch" userId="f8b14bec86a5ed82" providerId="LiveId" clId="{37370726-C510-411F-AB40-7090CED8C970}" dt="2021-01-21T14:08:06.953" v="1829" actId="26606"/>
          <ac:spMkLst>
            <pc:docMk/>
            <pc:sldMk cId="2897736359" sldId="262"/>
            <ac:spMk id="34" creationId="{97995CCA-C661-4B85-AAC2-9D76A3B780E0}"/>
          </ac:spMkLst>
        </pc:spChg>
        <pc:spChg chg="add del">
          <ac:chgData name="Emma Finch" userId="f8b14bec86a5ed82" providerId="LiveId" clId="{37370726-C510-411F-AB40-7090CED8C970}" dt="2021-01-21T14:08:06.953" v="1829" actId="26606"/>
          <ac:spMkLst>
            <pc:docMk/>
            <pc:sldMk cId="2897736359" sldId="262"/>
            <ac:spMk id="36" creationId="{1537014F-02CF-4051-B4DD-B0501BC1EF62}"/>
          </ac:spMkLst>
        </pc:spChg>
        <pc:spChg chg="add del">
          <ac:chgData name="Emma Finch" userId="f8b14bec86a5ed82" providerId="LiveId" clId="{37370726-C510-411F-AB40-7090CED8C970}" dt="2021-01-21T14:08:06.953" v="1829" actId="26606"/>
          <ac:spMkLst>
            <pc:docMk/>
            <pc:sldMk cId="2897736359" sldId="262"/>
            <ac:spMk id="40" creationId="{509BAAAD-6CE7-413C-9BB1-497788C84E5A}"/>
          </ac:spMkLst>
        </pc:spChg>
        <pc:spChg chg="add">
          <ac:chgData name="Emma Finch" userId="f8b14bec86a5ed82" providerId="LiveId" clId="{37370726-C510-411F-AB40-7090CED8C970}" dt="2021-01-21T14:08:07" v="1830" actId="26606"/>
          <ac:spMkLst>
            <pc:docMk/>
            <pc:sldMk cId="2897736359" sldId="262"/>
            <ac:spMk id="45" creationId="{68565C26-F31A-42A4-859E-1F38C81D194D}"/>
          </ac:spMkLst>
        </pc:spChg>
        <pc:spChg chg="add">
          <ac:chgData name="Emma Finch" userId="f8b14bec86a5ed82" providerId="LiveId" clId="{37370726-C510-411F-AB40-7090CED8C970}" dt="2021-01-21T14:08:07" v="1830" actId="26606"/>
          <ac:spMkLst>
            <pc:docMk/>
            <pc:sldMk cId="2897736359" sldId="262"/>
            <ac:spMk id="46" creationId="{81A3EC2D-CF74-44DB-A8BD-A1698850D162}"/>
          </ac:spMkLst>
        </pc:spChg>
        <pc:spChg chg="add">
          <ac:chgData name="Emma Finch" userId="f8b14bec86a5ed82" providerId="LiveId" clId="{37370726-C510-411F-AB40-7090CED8C970}" dt="2021-01-21T14:08:07" v="1830" actId="26606"/>
          <ac:spMkLst>
            <pc:docMk/>
            <pc:sldMk cId="2897736359" sldId="262"/>
            <ac:spMk id="47" creationId="{7539E3D4-6962-40AB-8B73-E9DD5692F0E7}"/>
          </ac:spMkLst>
        </pc:spChg>
        <pc:spChg chg="add">
          <ac:chgData name="Emma Finch" userId="f8b14bec86a5ed82" providerId="LiveId" clId="{37370726-C510-411F-AB40-7090CED8C970}" dt="2021-01-21T14:08:07" v="1830" actId="26606"/>
          <ac:spMkLst>
            <pc:docMk/>
            <pc:sldMk cId="2897736359" sldId="262"/>
            <ac:spMk id="49" creationId="{AE7C53B3-E639-4BE7-9C53-AAF6DF686F9A}"/>
          </ac:spMkLst>
        </pc:spChg>
        <pc:spChg chg="add">
          <ac:chgData name="Emma Finch" userId="f8b14bec86a5ed82" providerId="LiveId" clId="{37370726-C510-411F-AB40-7090CED8C970}" dt="2021-01-21T14:08:07" v="1830" actId="26606"/>
          <ac:spMkLst>
            <pc:docMk/>
            <pc:sldMk cId="2897736359" sldId="262"/>
            <ac:spMk id="50" creationId="{2CD7F1D5-2F5D-4F06-91C2-5616C9AD5597}"/>
          </ac:spMkLst>
        </pc:spChg>
        <pc:picChg chg="add mod ord">
          <ac:chgData name="Emma Finch" userId="f8b14bec86a5ed82" providerId="LiveId" clId="{37370726-C510-411F-AB40-7090CED8C970}" dt="2021-01-21T14:08:07" v="1830" actId="26606"/>
          <ac:picMkLst>
            <pc:docMk/>
            <pc:sldMk cId="2897736359" sldId="262"/>
            <ac:picMk id="13" creationId="{DC17D31B-971D-4820-9E9C-7E8A72B420D0}"/>
          </ac:picMkLst>
        </pc:picChg>
        <pc:picChg chg="add del">
          <ac:chgData name="Emma Finch" userId="f8b14bec86a5ed82" providerId="LiveId" clId="{37370726-C510-411F-AB40-7090CED8C970}" dt="2021-01-21T14:08:06.953" v="1829" actId="26606"/>
          <ac:picMkLst>
            <pc:docMk/>
            <pc:sldMk cId="2897736359" sldId="262"/>
            <ac:picMk id="20" creationId="{14CE8021-4E74-4794-A0E4-ECC2D2D40BB4}"/>
          </ac:picMkLst>
        </pc:picChg>
        <pc:picChg chg="add del">
          <ac:chgData name="Emma Finch" userId="f8b14bec86a5ed82" providerId="LiveId" clId="{37370726-C510-411F-AB40-7090CED8C970}" dt="2021-01-21T14:08:06.953" v="1829" actId="26606"/>
          <ac:picMkLst>
            <pc:docMk/>
            <pc:sldMk cId="2897736359" sldId="262"/>
            <ac:picMk id="22" creationId="{0B1B493A-0A00-4A78-9179-A51DFD228812}"/>
          </ac:picMkLst>
        </pc:picChg>
        <pc:picChg chg="add del">
          <ac:chgData name="Emma Finch" userId="f8b14bec86a5ed82" providerId="LiveId" clId="{37370726-C510-411F-AB40-7090CED8C970}" dt="2021-01-21T14:08:06.953" v="1829" actId="26606"/>
          <ac:picMkLst>
            <pc:docMk/>
            <pc:sldMk cId="2897736359" sldId="262"/>
            <ac:picMk id="24" creationId="{05B327D4-1ABB-44EB-8BA9-1C136B1535ED}"/>
          </ac:picMkLst>
        </pc:picChg>
        <pc:picChg chg="add del">
          <ac:chgData name="Emma Finch" userId="f8b14bec86a5ed82" providerId="LiveId" clId="{37370726-C510-411F-AB40-7090CED8C970}" dt="2021-01-21T14:08:06.953" v="1829" actId="26606"/>
          <ac:picMkLst>
            <pc:docMk/>
            <pc:sldMk cId="2897736359" sldId="262"/>
            <ac:picMk id="32" creationId="{962C18E5-8207-4CDA-8D1F-3399785D18AC}"/>
          </ac:picMkLst>
        </pc:picChg>
        <pc:picChg chg="add del">
          <ac:chgData name="Emma Finch" userId="f8b14bec86a5ed82" providerId="LiveId" clId="{37370726-C510-411F-AB40-7090CED8C970}" dt="2021-01-21T14:08:06.953" v="1829" actId="26606"/>
          <ac:picMkLst>
            <pc:docMk/>
            <pc:sldMk cId="2897736359" sldId="262"/>
            <ac:picMk id="38" creationId="{4100C9ED-4B59-4A55-9A49-AED52060E907}"/>
          </ac:picMkLst>
        </pc:picChg>
        <pc:picChg chg="add">
          <ac:chgData name="Emma Finch" userId="f8b14bec86a5ed82" providerId="LiveId" clId="{37370726-C510-411F-AB40-7090CED8C970}" dt="2021-01-21T14:08:07" v="1830" actId="26606"/>
          <ac:picMkLst>
            <pc:docMk/>
            <pc:sldMk cId="2897736359" sldId="262"/>
            <ac:picMk id="42" creationId="{14CE8021-4E74-4794-A0E4-ECC2D2D40BB4}"/>
          </ac:picMkLst>
        </pc:picChg>
        <pc:picChg chg="add">
          <ac:chgData name="Emma Finch" userId="f8b14bec86a5ed82" providerId="LiveId" clId="{37370726-C510-411F-AB40-7090CED8C970}" dt="2021-01-21T14:08:07" v="1830" actId="26606"/>
          <ac:picMkLst>
            <pc:docMk/>
            <pc:sldMk cId="2897736359" sldId="262"/>
            <ac:picMk id="43" creationId="{0B1B493A-0A00-4A78-9179-A51DFD228812}"/>
          </ac:picMkLst>
        </pc:picChg>
        <pc:picChg chg="add">
          <ac:chgData name="Emma Finch" userId="f8b14bec86a5ed82" providerId="LiveId" clId="{37370726-C510-411F-AB40-7090CED8C970}" dt="2021-01-21T14:08:07" v="1830" actId="26606"/>
          <ac:picMkLst>
            <pc:docMk/>
            <pc:sldMk cId="2897736359" sldId="262"/>
            <ac:picMk id="44" creationId="{05B327D4-1ABB-44EB-8BA9-1C136B1535ED}"/>
          </ac:picMkLst>
        </pc:picChg>
        <pc:picChg chg="add">
          <ac:chgData name="Emma Finch" userId="f8b14bec86a5ed82" providerId="LiveId" clId="{37370726-C510-411F-AB40-7090CED8C970}" dt="2021-01-21T14:08:07" v="1830" actId="26606"/>
          <ac:picMkLst>
            <pc:docMk/>
            <pc:sldMk cId="2897736359" sldId="262"/>
            <ac:picMk id="48" creationId="{9490E84B-32AB-4B93-B2A7-C660A2894F2C}"/>
          </ac:picMkLst>
        </pc:picChg>
        <pc:picChg chg="add">
          <ac:chgData name="Emma Finch" userId="f8b14bec86a5ed82" providerId="LiveId" clId="{37370726-C510-411F-AB40-7090CED8C970}" dt="2021-01-21T14:08:07" v="1830" actId="26606"/>
          <ac:picMkLst>
            <pc:docMk/>
            <pc:sldMk cId="2897736359" sldId="262"/>
            <ac:picMk id="51" creationId="{CA0F9C00-759D-439B-962A-EA32D6076602}"/>
          </ac:picMkLst>
        </pc:picChg>
      </pc:sldChg>
      <pc:sldChg chg="addSp delSp modSp new mod setBg modClrScheme chgLayout">
        <pc:chgData name="Emma Finch" userId="f8b14bec86a5ed82" providerId="LiveId" clId="{37370726-C510-411F-AB40-7090CED8C970}" dt="2021-01-21T14:22:11.873" v="3110" actId="20577"/>
        <pc:sldMkLst>
          <pc:docMk/>
          <pc:sldMk cId="3331143281" sldId="263"/>
        </pc:sldMkLst>
        <pc:spChg chg="del mod ord">
          <ac:chgData name="Emma Finch" userId="f8b14bec86a5ed82" providerId="LiveId" clId="{37370726-C510-411F-AB40-7090CED8C970}" dt="2021-01-21T14:12:30.551" v="2145" actId="700"/>
          <ac:spMkLst>
            <pc:docMk/>
            <pc:sldMk cId="3331143281" sldId="263"/>
            <ac:spMk id="2" creationId="{657AF5DA-B154-4959-835D-F09E7E81A3A2}"/>
          </ac:spMkLst>
        </pc:spChg>
        <pc:spChg chg="del mod ord">
          <ac:chgData name="Emma Finch" userId="f8b14bec86a5ed82" providerId="LiveId" clId="{37370726-C510-411F-AB40-7090CED8C970}" dt="2021-01-21T14:12:30.551" v="2145" actId="700"/>
          <ac:spMkLst>
            <pc:docMk/>
            <pc:sldMk cId="3331143281" sldId="263"/>
            <ac:spMk id="3" creationId="{D5E52E70-9243-4A41-8D8B-1EA9963C9427}"/>
          </ac:spMkLst>
        </pc:spChg>
        <pc:spChg chg="del mod ord">
          <ac:chgData name="Emma Finch" userId="f8b14bec86a5ed82" providerId="LiveId" clId="{37370726-C510-411F-AB40-7090CED8C970}" dt="2021-01-21T14:12:30.551" v="2145" actId="700"/>
          <ac:spMkLst>
            <pc:docMk/>
            <pc:sldMk cId="3331143281" sldId="263"/>
            <ac:spMk id="4" creationId="{8D14A764-9349-4543-8FAB-49EF63C1823E}"/>
          </ac:spMkLst>
        </pc:spChg>
        <pc:spChg chg="add mod ord">
          <ac:chgData name="Emma Finch" userId="f8b14bec86a5ed82" providerId="LiveId" clId="{37370726-C510-411F-AB40-7090CED8C970}" dt="2021-01-21T14:21:35.565" v="3105" actId="26606"/>
          <ac:spMkLst>
            <pc:docMk/>
            <pc:sldMk cId="3331143281" sldId="263"/>
            <ac:spMk id="5" creationId="{0CC4D1BC-63C0-476D-B300-E46053BA812C}"/>
          </ac:spMkLst>
        </pc:spChg>
        <pc:spChg chg="add del mod ord">
          <ac:chgData name="Emma Finch" userId="f8b14bec86a5ed82" providerId="LiveId" clId="{37370726-C510-411F-AB40-7090CED8C970}" dt="2021-01-21T14:12:36.570" v="2146" actId="26606"/>
          <ac:spMkLst>
            <pc:docMk/>
            <pc:sldMk cId="3331143281" sldId="263"/>
            <ac:spMk id="6" creationId="{3B250926-7433-4F28-A887-87971EF3C5CD}"/>
          </ac:spMkLst>
        </pc:spChg>
        <pc:spChg chg="add mod ord">
          <ac:chgData name="Emma Finch" userId="f8b14bec86a5ed82" providerId="LiveId" clId="{37370726-C510-411F-AB40-7090CED8C970}" dt="2021-01-21T14:22:11.873" v="3110" actId="20577"/>
          <ac:spMkLst>
            <pc:docMk/>
            <pc:sldMk cId="3331143281" sldId="263"/>
            <ac:spMk id="7" creationId="{21DB0495-A3AF-453B-B78F-CA7D373C7D12}"/>
          </ac:spMkLst>
        </pc:spChg>
        <pc:spChg chg="add mod">
          <ac:chgData name="Emma Finch" userId="f8b14bec86a5ed82" providerId="LiveId" clId="{37370726-C510-411F-AB40-7090CED8C970}" dt="2021-01-21T14:13:10.297" v="2163" actId="26606"/>
          <ac:spMkLst>
            <pc:docMk/>
            <pc:sldMk cId="3331143281" sldId="263"/>
            <ac:spMk id="10" creationId="{AE791ADC-46D3-40BE-8FB2-75694CDD4F4B}"/>
          </ac:spMkLst>
        </pc:spChg>
        <pc:spChg chg="add del">
          <ac:chgData name="Emma Finch" userId="f8b14bec86a5ed82" providerId="LiveId" clId="{37370726-C510-411F-AB40-7090CED8C970}" dt="2021-01-21T14:13:10.297" v="2163" actId="26606"/>
          <ac:spMkLst>
            <pc:docMk/>
            <pc:sldMk cId="3331143281" sldId="263"/>
            <ac:spMk id="18" creationId="{DC0D803F-BF83-4194-8691-90B027BDF578}"/>
          </ac:spMkLst>
        </pc:spChg>
        <pc:spChg chg="add del">
          <ac:chgData name="Emma Finch" userId="f8b14bec86a5ed82" providerId="LiveId" clId="{37370726-C510-411F-AB40-7090CED8C970}" dt="2021-01-21T14:13:10.297" v="2163" actId="26606"/>
          <ac:spMkLst>
            <pc:docMk/>
            <pc:sldMk cId="3331143281" sldId="263"/>
            <ac:spMk id="20" creationId="{4316132F-CC4B-4C96-9C75-95DC7CD4896E}"/>
          </ac:spMkLst>
        </pc:spChg>
        <pc:spChg chg="add del">
          <ac:chgData name="Emma Finch" userId="f8b14bec86a5ed82" providerId="LiveId" clId="{37370726-C510-411F-AB40-7090CED8C970}" dt="2021-01-21T14:13:10.297" v="2163" actId="26606"/>
          <ac:spMkLst>
            <pc:docMk/>
            <pc:sldMk cId="3331143281" sldId="263"/>
            <ac:spMk id="22" creationId="{4B0FA309-807F-4C17-98EF-A3BA7388E213}"/>
          </ac:spMkLst>
        </pc:spChg>
        <pc:spChg chg="add del">
          <ac:chgData name="Emma Finch" userId="f8b14bec86a5ed82" providerId="LiveId" clId="{37370726-C510-411F-AB40-7090CED8C970}" dt="2021-01-21T14:13:10.297" v="2163" actId="26606"/>
          <ac:spMkLst>
            <pc:docMk/>
            <pc:sldMk cId="3331143281" sldId="263"/>
            <ac:spMk id="26" creationId="{C8FA1749-B91A-40E7-AD01-0B9C9C6AF74E}"/>
          </ac:spMkLst>
        </pc:spChg>
        <pc:spChg chg="add del">
          <ac:chgData name="Emma Finch" userId="f8b14bec86a5ed82" providerId="LiveId" clId="{37370726-C510-411F-AB40-7090CED8C970}" dt="2021-01-21T14:13:10.297" v="2163" actId="26606"/>
          <ac:spMkLst>
            <pc:docMk/>
            <pc:sldMk cId="3331143281" sldId="263"/>
            <ac:spMk id="30" creationId="{700676C8-6DE8-47DD-9A23-D42063A12E10}"/>
          </ac:spMkLst>
        </pc:spChg>
        <pc:spChg chg="add del">
          <ac:chgData name="Emma Finch" userId="f8b14bec86a5ed82" providerId="LiveId" clId="{37370726-C510-411F-AB40-7090CED8C970}" dt="2021-01-21T14:21:35.565" v="3105" actId="26606"/>
          <ac:spMkLst>
            <pc:docMk/>
            <pc:sldMk cId="3331143281" sldId="263"/>
            <ac:spMk id="41" creationId="{D5F607A8-3DC2-493D-84D1-FCC0045558EC}"/>
          </ac:spMkLst>
        </pc:spChg>
        <pc:spChg chg="add del">
          <ac:chgData name="Emma Finch" userId="f8b14bec86a5ed82" providerId="LiveId" clId="{37370726-C510-411F-AB40-7090CED8C970}" dt="2021-01-21T14:21:35.565" v="3105" actId="26606"/>
          <ac:spMkLst>
            <pc:docMk/>
            <pc:sldMk cId="3331143281" sldId="263"/>
            <ac:spMk id="43" creationId="{7176774C-5A0F-479C-9E8B-557A2F643970}"/>
          </ac:spMkLst>
        </pc:spChg>
        <pc:spChg chg="add del">
          <ac:chgData name="Emma Finch" userId="f8b14bec86a5ed82" providerId="LiveId" clId="{37370726-C510-411F-AB40-7090CED8C970}" dt="2021-01-21T14:21:35.565" v="3105" actId="26606"/>
          <ac:spMkLst>
            <pc:docMk/>
            <pc:sldMk cId="3331143281" sldId="263"/>
            <ac:spMk id="49" creationId="{356B696F-2C62-45F3-A534-B39DDD903CE6}"/>
          </ac:spMkLst>
        </pc:spChg>
        <pc:spChg chg="add">
          <ac:chgData name="Emma Finch" userId="f8b14bec86a5ed82" providerId="LiveId" clId="{37370726-C510-411F-AB40-7090CED8C970}" dt="2021-01-21T14:21:35.565" v="3105" actId="26606"/>
          <ac:spMkLst>
            <pc:docMk/>
            <pc:sldMk cId="3331143281" sldId="263"/>
            <ac:spMk id="62" creationId="{D5F607A8-3DC2-493D-84D1-FCC0045558EC}"/>
          </ac:spMkLst>
        </pc:spChg>
        <pc:spChg chg="add">
          <ac:chgData name="Emma Finch" userId="f8b14bec86a5ed82" providerId="LiveId" clId="{37370726-C510-411F-AB40-7090CED8C970}" dt="2021-01-21T14:21:35.565" v="3105" actId="26606"/>
          <ac:spMkLst>
            <pc:docMk/>
            <pc:sldMk cId="3331143281" sldId="263"/>
            <ac:spMk id="64" creationId="{7176774C-5A0F-479C-9E8B-557A2F643970}"/>
          </ac:spMkLst>
        </pc:spChg>
        <pc:spChg chg="add">
          <ac:chgData name="Emma Finch" userId="f8b14bec86a5ed82" providerId="LiveId" clId="{37370726-C510-411F-AB40-7090CED8C970}" dt="2021-01-21T14:21:35.565" v="3105" actId="26606"/>
          <ac:spMkLst>
            <pc:docMk/>
            <pc:sldMk cId="3331143281" sldId="263"/>
            <ac:spMk id="70" creationId="{A69907B2-E996-4DCD-8596-211DD84386C8}"/>
          </ac:spMkLst>
        </pc:spChg>
        <pc:grpChg chg="add del">
          <ac:chgData name="Emma Finch" userId="f8b14bec86a5ed82" providerId="LiveId" clId="{37370726-C510-411F-AB40-7090CED8C970}" dt="2021-01-21T14:21:35.565" v="3105" actId="26606"/>
          <ac:grpSpMkLst>
            <pc:docMk/>
            <pc:sldMk cId="3331143281" sldId="263"/>
            <ac:grpSpMk id="45" creationId="{E0DAFD82-3F74-4E59-B32E-BD77462BFFD1}"/>
          </ac:grpSpMkLst>
        </pc:grpChg>
        <pc:grpChg chg="add">
          <ac:chgData name="Emma Finch" userId="f8b14bec86a5ed82" providerId="LiveId" clId="{37370726-C510-411F-AB40-7090CED8C970}" dt="2021-01-21T14:21:35.565" v="3105" actId="26606"/>
          <ac:grpSpMkLst>
            <pc:docMk/>
            <pc:sldMk cId="3331143281" sldId="263"/>
            <ac:grpSpMk id="66" creationId="{FA4231C4-9291-4AB6-8013-B89905DCB04F}"/>
          </ac:grpSpMkLst>
        </pc:grpChg>
        <pc:picChg chg="add mod ord">
          <ac:chgData name="Emma Finch" userId="f8b14bec86a5ed82" providerId="LiveId" clId="{37370726-C510-411F-AB40-7090CED8C970}" dt="2021-01-21T14:21:35.565" v="3105" actId="26606"/>
          <ac:picMkLst>
            <pc:docMk/>
            <pc:sldMk cId="3331143281" sldId="263"/>
            <ac:picMk id="9" creationId="{C15E87D4-3328-4CB6-AF62-FCF21F6CCDA8}"/>
          </ac:picMkLst>
        </pc:picChg>
        <pc:picChg chg="add del">
          <ac:chgData name="Emma Finch" userId="f8b14bec86a5ed82" providerId="LiveId" clId="{37370726-C510-411F-AB40-7090CED8C970}" dt="2021-01-21T14:13:10.297" v="2163" actId="26606"/>
          <ac:picMkLst>
            <pc:docMk/>
            <pc:sldMk cId="3331143281" sldId="263"/>
            <ac:picMk id="12" creationId="{AC3E6C53-102E-4ACA-BCBB-3CC973B99486}"/>
          </ac:picMkLst>
        </pc:picChg>
        <pc:picChg chg="add del">
          <ac:chgData name="Emma Finch" userId="f8b14bec86a5ed82" providerId="LiveId" clId="{37370726-C510-411F-AB40-7090CED8C970}" dt="2021-01-21T14:13:10.297" v="2163" actId="26606"/>
          <ac:picMkLst>
            <pc:docMk/>
            <pc:sldMk cId="3331143281" sldId="263"/>
            <ac:picMk id="14" creationId="{E4655D52-F2FA-4137-8A31-499A4FE62913}"/>
          </ac:picMkLst>
        </pc:picChg>
        <pc:picChg chg="add del">
          <ac:chgData name="Emma Finch" userId="f8b14bec86a5ed82" providerId="LiveId" clId="{37370726-C510-411F-AB40-7090CED8C970}" dt="2021-01-21T14:13:10.297" v="2163" actId="26606"/>
          <ac:picMkLst>
            <pc:docMk/>
            <pc:sldMk cId="3331143281" sldId="263"/>
            <ac:picMk id="16" creationId="{8519FA1D-01C2-425F-B9AA-D69B4DD0A1EA}"/>
          </ac:picMkLst>
        </pc:picChg>
        <pc:picChg chg="add del">
          <ac:chgData name="Emma Finch" userId="f8b14bec86a5ed82" providerId="LiveId" clId="{37370726-C510-411F-AB40-7090CED8C970}" dt="2021-01-21T14:13:10.297" v="2163" actId="26606"/>
          <ac:picMkLst>
            <pc:docMk/>
            <pc:sldMk cId="3331143281" sldId="263"/>
            <ac:picMk id="24" creationId="{2642A87B-CAE9-4F8F-B293-28388E45D9EE}"/>
          </ac:picMkLst>
        </pc:picChg>
        <pc:picChg chg="add del">
          <ac:chgData name="Emma Finch" userId="f8b14bec86a5ed82" providerId="LiveId" clId="{37370726-C510-411F-AB40-7090CED8C970}" dt="2021-01-21T14:13:10.297" v="2163" actId="26606"/>
          <ac:picMkLst>
            <pc:docMk/>
            <pc:sldMk cId="3331143281" sldId="263"/>
            <ac:picMk id="28" creationId="{3B7A934F-FFF7-4353-83D3-4EF66E93EEF8}"/>
          </ac:picMkLst>
        </pc:picChg>
        <pc:picChg chg="add del">
          <ac:chgData name="Emma Finch" userId="f8b14bec86a5ed82" providerId="LiveId" clId="{37370726-C510-411F-AB40-7090CED8C970}" dt="2021-01-21T14:21:35.565" v="3105" actId="26606"/>
          <ac:picMkLst>
            <pc:docMk/>
            <pc:sldMk cId="3331143281" sldId="263"/>
            <ac:picMk id="35" creationId="{DBD87452-FC4F-4BDC-ADC8-4CB118A2A658}"/>
          </ac:picMkLst>
        </pc:picChg>
        <pc:picChg chg="add del">
          <ac:chgData name="Emma Finch" userId="f8b14bec86a5ed82" providerId="LiveId" clId="{37370726-C510-411F-AB40-7090CED8C970}" dt="2021-01-21T14:21:35.565" v="3105" actId="26606"/>
          <ac:picMkLst>
            <pc:docMk/>
            <pc:sldMk cId="3331143281" sldId="263"/>
            <ac:picMk id="37" creationId="{E61CB1A8-848E-4163-B923-E8E45A8758B6}"/>
          </ac:picMkLst>
        </pc:picChg>
        <pc:picChg chg="add del">
          <ac:chgData name="Emma Finch" userId="f8b14bec86a5ed82" providerId="LiveId" clId="{37370726-C510-411F-AB40-7090CED8C970}" dt="2021-01-21T14:21:35.565" v="3105" actId="26606"/>
          <ac:picMkLst>
            <pc:docMk/>
            <pc:sldMk cId="3331143281" sldId="263"/>
            <ac:picMk id="39" creationId="{1B1A8FA8-12B4-4DAC-9916-EDE743447A70}"/>
          </ac:picMkLst>
        </pc:picChg>
        <pc:picChg chg="add del">
          <ac:chgData name="Emma Finch" userId="f8b14bec86a5ed82" providerId="LiveId" clId="{37370726-C510-411F-AB40-7090CED8C970}" dt="2021-01-21T14:21:35.565" v="3105" actId="26606"/>
          <ac:picMkLst>
            <pc:docMk/>
            <pc:sldMk cId="3331143281" sldId="263"/>
            <ac:picMk id="51" creationId="{655D1A39-500D-4C26-97A9-AB4AD60D0BBF}"/>
          </ac:picMkLst>
        </pc:picChg>
        <pc:picChg chg="add">
          <ac:chgData name="Emma Finch" userId="f8b14bec86a5ed82" providerId="LiveId" clId="{37370726-C510-411F-AB40-7090CED8C970}" dt="2021-01-21T14:21:35.565" v="3105" actId="26606"/>
          <ac:picMkLst>
            <pc:docMk/>
            <pc:sldMk cId="3331143281" sldId="263"/>
            <ac:picMk id="56" creationId="{DBD87452-FC4F-4BDC-ADC8-4CB118A2A658}"/>
          </ac:picMkLst>
        </pc:picChg>
        <pc:picChg chg="add">
          <ac:chgData name="Emma Finch" userId="f8b14bec86a5ed82" providerId="LiveId" clId="{37370726-C510-411F-AB40-7090CED8C970}" dt="2021-01-21T14:21:35.565" v="3105" actId="26606"/>
          <ac:picMkLst>
            <pc:docMk/>
            <pc:sldMk cId="3331143281" sldId="263"/>
            <ac:picMk id="58" creationId="{E61CB1A8-848E-4163-B923-E8E45A8758B6}"/>
          </ac:picMkLst>
        </pc:picChg>
        <pc:picChg chg="add">
          <ac:chgData name="Emma Finch" userId="f8b14bec86a5ed82" providerId="LiveId" clId="{37370726-C510-411F-AB40-7090CED8C970}" dt="2021-01-21T14:21:35.565" v="3105" actId="26606"/>
          <ac:picMkLst>
            <pc:docMk/>
            <pc:sldMk cId="3331143281" sldId="263"/>
            <ac:picMk id="60" creationId="{1B1A8FA8-12B4-4DAC-9916-EDE743447A70}"/>
          </ac:picMkLst>
        </pc:picChg>
        <pc:picChg chg="add">
          <ac:chgData name="Emma Finch" userId="f8b14bec86a5ed82" providerId="LiveId" clId="{37370726-C510-411F-AB40-7090CED8C970}" dt="2021-01-21T14:21:35.565" v="3105" actId="26606"/>
          <ac:picMkLst>
            <pc:docMk/>
            <pc:sldMk cId="3331143281" sldId="263"/>
            <ac:picMk id="72" creationId="{F0D6DC29-A8FD-460F-A5B1-04986EAA9029}"/>
          </ac:picMkLst>
        </pc:picChg>
      </pc:sldChg>
      <pc:sldChg chg="modSp new del mod">
        <pc:chgData name="Emma Finch" userId="f8b14bec86a5ed82" providerId="LiveId" clId="{37370726-C510-411F-AB40-7090CED8C970}" dt="2021-01-21T14:28:17.184" v="3136" actId="2696"/>
        <pc:sldMkLst>
          <pc:docMk/>
          <pc:sldMk cId="1755996446" sldId="264"/>
        </pc:sldMkLst>
        <pc:spChg chg="mod">
          <ac:chgData name="Emma Finch" userId="f8b14bec86a5ed82" providerId="LiveId" clId="{37370726-C510-411F-AB40-7090CED8C970}" dt="2021-01-21T14:28:00.743" v="3135" actId="20577"/>
          <ac:spMkLst>
            <pc:docMk/>
            <pc:sldMk cId="1755996446" sldId="264"/>
            <ac:spMk id="2" creationId="{93C6CD34-D5A8-46DE-9426-D03F77064D85}"/>
          </ac:spMkLst>
        </pc:spChg>
      </pc:sldChg>
      <pc:sldChg chg="addSp delSp modSp new mod modClrScheme chgLayout">
        <pc:chgData name="Emma Finch" userId="f8b14bec86a5ed82" providerId="LiveId" clId="{37370726-C510-411F-AB40-7090CED8C970}" dt="2021-01-21T14:37:47.702" v="3162"/>
        <pc:sldMkLst>
          <pc:docMk/>
          <pc:sldMk cId="2274406233" sldId="264"/>
        </pc:sldMkLst>
        <pc:spChg chg="del mod ord">
          <ac:chgData name="Emma Finch" userId="f8b14bec86a5ed82" providerId="LiveId" clId="{37370726-C510-411F-AB40-7090CED8C970}" dt="2021-01-21T14:29:40.509" v="3138" actId="700"/>
          <ac:spMkLst>
            <pc:docMk/>
            <pc:sldMk cId="2274406233" sldId="264"/>
            <ac:spMk id="2" creationId="{6E9D294C-DFC9-4458-945B-F7AA34D4667E}"/>
          </ac:spMkLst>
        </pc:spChg>
        <pc:spChg chg="del mod ord">
          <ac:chgData name="Emma Finch" userId="f8b14bec86a5ed82" providerId="LiveId" clId="{37370726-C510-411F-AB40-7090CED8C970}" dt="2021-01-21T14:29:40.509" v="3138" actId="700"/>
          <ac:spMkLst>
            <pc:docMk/>
            <pc:sldMk cId="2274406233" sldId="264"/>
            <ac:spMk id="3" creationId="{B9BB5087-3B4B-4452-91C5-937E2719B303}"/>
          </ac:spMkLst>
        </pc:spChg>
        <pc:spChg chg="del mod ord">
          <ac:chgData name="Emma Finch" userId="f8b14bec86a5ed82" providerId="LiveId" clId="{37370726-C510-411F-AB40-7090CED8C970}" dt="2021-01-21T14:29:40.509" v="3138" actId="700"/>
          <ac:spMkLst>
            <pc:docMk/>
            <pc:sldMk cId="2274406233" sldId="264"/>
            <ac:spMk id="4" creationId="{8ECB97E6-7FC7-42C9-AA22-6A9CAFE97DBC}"/>
          </ac:spMkLst>
        </pc:spChg>
        <pc:spChg chg="add del mod ord">
          <ac:chgData name="Emma Finch" userId="f8b14bec86a5ed82" providerId="LiveId" clId="{37370726-C510-411F-AB40-7090CED8C970}" dt="2021-01-21T14:29:50.048" v="3139" actId="700"/>
          <ac:spMkLst>
            <pc:docMk/>
            <pc:sldMk cId="2274406233" sldId="264"/>
            <ac:spMk id="5" creationId="{276C291D-622E-489A-BA5E-C18DB324BA0E}"/>
          </ac:spMkLst>
        </pc:spChg>
        <pc:spChg chg="add del mod ord">
          <ac:chgData name="Emma Finch" userId="f8b14bec86a5ed82" providerId="LiveId" clId="{37370726-C510-411F-AB40-7090CED8C970}" dt="2021-01-21T14:29:50.048" v="3139" actId="700"/>
          <ac:spMkLst>
            <pc:docMk/>
            <pc:sldMk cId="2274406233" sldId="264"/>
            <ac:spMk id="6" creationId="{48F648AD-4D61-438D-A8F0-CCF3F7CF2BB7}"/>
          </ac:spMkLst>
        </pc:spChg>
        <pc:spChg chg="add del mod ord">
          <ac:chgData name="Emma Finch" userId="f8b14bec86a5ed82" providerId="LiveId" clId="{37370726-C510-411F-AB40-7090CED8C970}" dt="2021-01-21T14:29:50.048" v="3139" actId="700"/>
          <ac:spMkLst>
            <pc:docMk/>
            <pc:sldMk cId="2274406233" sldId="264"/>
            <ac:spMk id="7" creationId="{806E7746-6FF9-456F-954C-8A042A8A630E}"/>
          </ac:spMkLst>
        </pc:spChg>
        <pc:spChg chg="add del mod ord">
          <ac:chgData name="Emma Finch" userId="f8b14bec86a5ed82" providerId="LiveId" clId="{37370726-C510-411F-AB40-7090CED8C970}" dt="2021-01-21T14:29:50.048" v="3139" actId="700"/>
          <ac:spMkLst>
            <pc:docMk/>
            <pc:sldMk cId="2274406233" sldId="264"/>
            <ac:spMk id="8" creationId="{C1634A35-4E04-47A6-9694-32512B68F2B2}"/>
          </ac:spMkLst>
        </pc:spChg>
        <pc:spChg chg="add del mod ord">
          <ac:chgData name="Emma Finch" userId="f8b14bec86a5ed82" providerId="LiveId" clId="{37370726-C510-411F-AB40-7090CED8C970}" dt="2021-01-21T14:29:50.048" v="3139" actId="700"/>
          <ac:spMkLst>
            <pc:docMk/>
            <pc:sldMk cId="2274406233" sldId="264"/>
            <ac:spMk id="9" creationId="{C9BA3D59-6A9A-42F7-9D78-598E7AD46130}"/>
          </ac:spMkLst>
        </pc:spChg>
        <pc:spChg chg="add del mod ord">
          <ac:chgData name="Emma Finch" userId="f8b14bec86a5ed82" providerId="LiveId" clId="{37370726-C510-411F-AB40-7090CED8C970}" dt="2021-01-21T14:29:50.048" v="3139" actId="700"/>
          <ac:spMkLst>
            <pc:docMk/>
            <pc:sldMk cId="2274406233" sldId="264"/>
            <ac:spMk id="10" creationId="{4DE305FB-222A-468B-A841-A2176D1B1B8B}"/>
          </ac:spMkLst>
        </pc:spChg>
        <pc:spChg chg="add del mod ord">
          <ac:chgData name="Emma Finch" userId="f8b14bec86a5ed82" providerId="LiveId" clId="{37370726-C510-411F-AB40-7090CED8C970}" dt="2021-01-21T14:29:50.048" v="3139" actId="700"/>
          <ac:spMkLst>
            <pc:docMk/>
            <pc:sldMk cId="2274406233" sldId="264"/>
            <ac:spMk id="11" creationId="{4BA516CF-E120-405E-A08D-BF7D532DE4C8}"/>
          </ac:spMkLst>
        </pc:spChg>
        <pc:spChg chg="add del mod ord">
          <ac:chgData name="Emma Finch" userId="f8b14bec86a5ed82" providerId="LiveId" clId="{37370726-C510-411F-AB40-7090CED8C970}" dt="2021-01-21T14:29:50.048" v="3139" actId="700"/>
          <ac:spMkLst>
            <pc:docMk/>
            <pc:sldMk cId="2274406233" sldId="264"/>
            <ac:spMk id="12" creationId="{C21A791A-3E0D-49F7-8467-BDE0F0596D6D}"/>
          </ac:spMkLst>
        </pc:spChg>
        <pc:spChg chg="add del mod ord">
          <ac:chgData name="Emma Finch" userId="f8b14bec86a5ed82" providerId="LiveId" clId="{37370726-C510-411F-AB40-7090CED8C970}" dt="2021-01-21T14:29:50.048" v="3139" actId="700"/>
          <ac:spMkLst>
            <pc:docMk/>
            <pc:sldMk cId="2274406233" sldId="264"/>
            <ac:spMk id="13" creationId="{8F68CC25-B998-4113-9DE0-12E5881C4007}"/>
          </ac:spMkLst>
        </pc:spChg>
        <pc:spChg chg="add del mod ord">
          <ac:chgData name="Emma Finch" userId="f8b14bec86a5ed82" providerId="LiveId" clId="{37370726-C510-411F-AB40-7090CED8C970}" dt="2021-01-21T14:29:50.048" v="3139" actId="700"/>
          <ac:spMkLst>
            <pc:docMk/>
            <pc:sldMk cId="2274406233" sldId="264"/>
            <ac:spMk id="14" creationId="{8D8312B3-C218-4AED-9C6A-DA1F8FECAC02}"/>
          </ac:spMkLst>
        </pc:spChg>
        <pc:spChg chg="add mod ord">
          <ac:chgData name="Emma Finch" userId="f8b14bec86a5ed82" providerId="LiveId" clId="{37370726-C510-411F-AB40-7090CED8C970}" dt="2021-01-21T14:30:23.428" v="3155" actId="700"/>
          <ac:spMkLst>
            <pc:docMk/>
            <pc:sldMk cId="2274406233" sldId="264"/>
            <ac:spMk id="15" creationId="{BF318F70-EF65-4EC4-A97C-500020447680}"/>
          </ac:spMkLst>
        </pc:spChg>
        <pc:spChg chg="add del mod ord">
          <ac:chgData name="Emma Finch" userId="f8b14bec86a5ed82" providerId="LiveId" clId="{37370726-C510-411F-AB40-7090CED8C970}" dt="2021-01-21T14:30:23.428" v="3155" actId="700"/>
          <ac:spMkLst>
            <pc:docMk/>
            <pc:sldMk cId="2274406233" sldId="264"/>
            <ac:spMk id="16" creationId="{D5FA4607-10E4-4715-A50A-D90375B4204A}"/>
          </ac:spMkLst>
        </pc:spChg>
        <pc:spChg chg="add del mod ord">
          <ac:chgData name="Emma Finch" userId="f8b14bec86a5ed82" providerId="LiveId" clId="{37370726-C510-411F-AB40-7090CED8C970}" dt="2021-01-21T14:30:23.428" v="3155" actId="700"/>
          <ac:spMkLst>
            <pc:docMk/>
            <pc:sldMk cId="2274406233" sldId="264"/>
            <ac:spMk id="17" creationId="{9C00B5BD-E023-4922-BC35-105CFE9A00F1}"/>
          </ac:spMkLst>
        </pc:spChg>
        <pc:spChg chg="add mod ord">
          <ac:chgData name="Emma Finch" userId="f8b14bec86a5ed82" providerId="LiveId" clId="{37370726-C510-411F-AB40-7090CED8C970}" dt="2021-01-21T14:37:47.702" v="3162"/>
          <ac:spMkLst>
            <pc:docMk/>
            <pc:sldMk cId="2274406233" sldId="264"/>
            <ac:spMk id="18" creationId="{F9184BF4-023A-42E1-9A92-24D32FE13AF9}"/>
          </ac:spMkLst>
        </pc:spChg>
      </pc:sldChg>
      <pc:sldChg chg="addSp delSp modSp new del mod modClrScheme chgLayout">
        <pc:chgData name="Emma Finch" userId="f8b14bec86a5ed82" providerId="LiveId" clId="{37370726-C510-411F-AB40-7090CED8C970}" dt="2021-01-21T14:40:10.416" v="3169" actId="2696"/>
        <pc:sldMkLst>
          <pc:docMk/>
          <pc:sldMk cId="1287037031" sldId="265"/>
        </pc:sldMkLst>
        <pc:spChg chg="del mod ord">
          <ac:chgData name="Emma Finch" userId="f8b14bec86a5ed82" providerId="LiveId" clId="{37370726-C510-411F-AB40-7090CED8C970}" dt="2021-01-21T14:38:35.384" v="3164" actId="700"/>
          <ac:spMkLst>
            <pc:docMk/>
            <pc:sldMk cId="1287037031" sldId="265"/>
            <ac:spMk id="2" creationId="{5A25C07D-6CE9-49FC-8C74-CCC213340653}"/>
          </ac:spMkLst>
        </pc:spChg>
        <pc:spChg chg="del mod ord">
          <ac:chgData name="Emma Finch" userId="f8b14bec86a5ed82" providerId="LiveId" clId="{37370726-C510-411F-AB40-7090CED8C970}" dt="2021-01-21T14:38:35.384" v="3164" actId="700"/>
          <ac:spMkLst>
            <pc:docMk/>
            <pc:sldMk cId="1287037031" sldId="265"/>
            <ac:spMk id="3" creationId="{97340621-388B-4C86-9803-F688B842B6C4}"/>
          </ac:spMkLst>
        </pc:spChg>
        <pc:spChg chg="del">
          <ac:chgData name="Emma Finch" userId="f8b14bec86a5ed82" providerId="LiveId" clId="{37370726-C510-411F-AB40-7090CED8C970}" dt="2021-01-21T14:38:35.384" v="3164" actId="700"/>
          <ac:spMkLst>
            <pc:docMk/>
            <pc:sldMk cId="1287037031" sldId="265"/>
            <ac:spMk id="4" creationId="{4F5D61E9-1781-477A-BF22-B182D3FF70DD}"/>
          </ac:spMkLst>
        </pc:spChg>
        <pc:spChg chg="del">
          <ac:chgData name="Emma Finch" userId="f8b14bec86a5ed82" providerId="LiveId" clId="{37370726-C510-411F-AB40-7090CED8C970}" dt="2021-01-21T14:38:35.384" v="3164" actId="700"/>
          <ac:spMkLst>
            <pc:docMk/>
            <pc:sldMk cId="1287037031" sldId="265"/>
            <ac:spMk id="5" creationId="{E977F210-A216-467F-A4EF-3F9587CFE9C5}"/>
          </ac:spMkLst>
        </pc:spChg>
        <pc:spChg chg="del">
          <ac:chgData name="Emma Finch" userId="f8b14bec86a5ed82" providerId="LiveId" clId="{37370726-C510-411F-AB40-7090CED8C970}" dt="2021-01-21T14:38:35.384" v="3164" actId="700"/>
          <ac:spMkLst>
            <pc:docMk/>
            <pc:sldMk cId="1287037031" sldId="265"/>
            <ac:spMk id="6" creationId="{456DD77C-73E1-4CDC-85D1-6547D560185F}"/>
          </ac:spMkLst>
        </pc:spChg>
        <pc:spChg chg="del">
          <ac:chgData name="Emma Finch" userId="f8b14bec86a5ed82" providerId="LiveId" clId="{37370726-C510-411F-AB40-7090CED8C970}" dt="2021-01-21T14:38:35.384" v="3164" actId="700"/>
          <ac:spMkLst>
            <pc:docMk/>
            <pc:sldMk cId="1287037031" sldId="265"/>
            <ac:spMk id="7" creationId="{22A38E74-CDEC-4C2D-97B6-FC1D3FED24F8}"/>
          </ac:spMkLst>
        </pc:spChg>
        <pc:spChg chg="del">
          <ac:chgData name="Emma Finch" userId="f8b14bec86a5ed82" providerId="LiveId" clId="{37370726-C510-411F-AB40-7090CED8C970}" dt="2021-01-21T14:38:35.384" v="3164" actId="700"/>
          <ac:spMkLst>
            <pc:docMk/>
            <pc:sldMk cId="1287037031" sldId="265"/>
            <ac:spMk id="8" creationId="{B7655E04-9F97-4012-AB19-F7A1491C796B}"/>
          </ac:spMkLst>
        </pc:spChg>
        <pc:spChg chg="add mod ord">
          <ac:chgData name="Emma Finch" userId="f8b14bec86a5ed82" providerId="LiveId" clId="{37370726-C510-411F-AB40-7090CED8C970}" dt="2021-01-21T14:38:35.384" v="3164" actId="700"/>
          <ac:spMkLst>
            <pc:docMk/>
            <pc:sldMk cId="1287037031" sldId="265"/>
            <ac:spMk id="9" creationId="{56C87AAC-3516-49BC-A2A0-0C4BD58D50CB}"/>
          </ac:spMkLst>
        </pc:spChg>
        <pc:spChg chg="add del mod ord">
          <ac:chgData name="Emma Finch" userId="f8b14bec86a5ed82" providerId="LiveId" clId="{37370726-C510-411F-AB40-7090CED8C970}" dt="2021-01-21T14:39:56.508" v="3165" actId="931"/>
          <ac:spMkLst>
            <pc:docMk/>
            <pc:sldMk cId="1287037031" sldId="265"/>
            <ac:spMk id="10" creationId="{57143877-ED89-47F6-97D4-148030AA318B}"/>
          </ac:spMkLst>
        </pc:spChg>
        <pc:spChg chg="add del mod">
          <ac:chgData name="Emma Finch" userId="f8b14bec86a5ed82" providerId="LiveId" clId="{37370726-C510-411F-AB40-7090CED8C970}" dt="2021-01-21T14:40:02.294" v="3168" actId="478"/>
          <ac:spMkLst>
            <pc:docMk/>
            <pc:sldMk cId="1287037031" sldId="265"/>
            <ac:spMk id="13" creationId="{2A92FFB2-3637-4A62-9470-1A5A5373B779}"/>
          </ac:spMkLst>
        </pc:spChg>
        <pc:spChg chg="add mod">
          <ac:chgData name="Emma Finch" userId="f8b14bec86a5ed82" providerId="LiveId" clId="{37370726-C510-411F-AB40-7090CED8C970}" dt="2021-01-21T14:40:02.294" v="3168" actId="478"/>
          <ac:spMkLst>
            <pc:docMk/>
            <pc:sldMk cId="1287037031" sldId="265"/>
            <ac:spMk id="15" creationId="{BEB7508F-94C5-4F84-8761-B3A79AD60FDF}"/>
          </ac:spMkLst>
        </pc:spChg>
        <pc:picChg chg="add del mod">
          <ac:chgData name="Emma Finch" userId="f8b14bec86a5ed82" providerId="LiveId" clId="{37370726-C510-411F-AB40-7090CED8C970}" dt="2021-01-21T14:40:02.294" v="3168" actId="478"/>
          <ac:picMkLst>
            <pc:docMk/>
            <pc:sldMk cId="1287037031" sldId="265"/>
            <ac:picMk id="12" creationId="{638972A5-69C9-4EF3-862E-F1407D914B5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24B60B-B40B-4F66-A26C-79660DB5EF05}" type="doc">
      <dgm:prSet loTypeId="urn:microsoft.com/office/officeart/2005/8/layout/hierarchy1" loCatId="hierarchy" qsTypeId="urn:microsoft.com/office/officeart/2005/8/quickstyle/simple5" qsCatId="simple" csTypeId="urn:microsoft.com/office/officeart/2005/8/colors/accent1_2" csCatId="accent1"/>
      <dgm:spPr/>
      <dgm:t>
        <a:bodyPr/>
        <a:lstStyle/>
        <a:p>
          <a:endParaRPr lang="en-US"/>
        </a:p>
      </dgm:t>
    </dgm:pt>
    <dgm:pt modelId="{AD8A31AB-C2DC-40A9-B3F3-779E187B3F80}">
      <dgm:prSet/>
      <dgm:spPr/>
      <dgm:t>
        <a:bodyPr/>
        <a:lstStyle/>
        <a:p>
          <a:r>
            <a:rPr lang="en-US"/>
            <a:t>Biomes are areas of our world with similar climate, landscapes, plants and animals.</a:t>
          </a:r>
        </a:p>
      </dgm:t>
    </dgm:pt>
    <dgm:pt modelId="{E9896BEB-CD28-45CF-B17A-5F7BEDBD2071}" type="parTrans" cxnId="{698AE937-A393-4C34-AAC6-8CE15E1A7DC7}">
      <dgm:prSet/>
      <dgm:spPr/>
      <dgm:t>
        <a:bodyPr/>
        <a:lstStyle/>
        <a:p>
          <a:endParaRPr lang="en-US"/>
        </a:p>
      </dgm:t>
    </dgm:pt>
    <dgm:pt modelId="{8E31DB3E-6EE3-41D7-A67A-00012F4328CA}" type="sibTrans" cxnId="{698AE937-A393-4C34-AAC6-8CE15E1A7DC7}">
      <dgm:prSet/>
      <dgm:spPr/>
      <dgm:t>
        <a:bodyPr/>
        <a:lstStyle/>
        <a:p>
          <a:endParaRPr lang="en-US"/>
        </a:p>
      </dgm:t>
    </dgm:pt>
    <dgm:pt modelId="{2DC59401-4D89-4A06-86A9-FA1BFE5C2326}">
      <dgm:prSet/>
      <dgm:spPr/>
      <dgm:t>
        <a:bodyPr/>
        <a:lstStyle/>
        <a:p>
          <a:r>
            <a:rPr lang="en-US"/>
            <a:t>What lives on each biome will depend on how wet or dry it is , how hot or cold and how the ground is for plants.</a:t>
          </a:r>
        </a:p>
      </dgm:t>
    </dgm:pt>
    <dgm:pt modelId="{CC62AD4B-F47C-4E50-A990-1089704C7B10}" type="parTrans" cxnId="{DAFD434F-D5C7-4582-94FE-9B944758FB75}">
      <dgm:prSet/>
      <dgm:spPr/>
      <dgm:t>
        <a:bodyPr/>
        <a:lstStyle/>
        <a:p>
          <a:endParaRPr lang="en-US"/>
        </a:p>
      </dgm:t>
    </dgm:pt>
    <dgm:pt modelId="{C789933C-95D9-4E42-98C6-9811624A6F43}" type="sibTrans" cxnId="{DAFD434F-D5C7-4582-94FE-9B944758FB75}">
      <dgm:prSet/>
      <dgm:spPr/>
      <dgm:t>
        <a:bodyPr/>
        <a:lstStyle/>
        <a:p>
          <a:endParaRPr lang="en-US"/>
        </a:p>
      </dgm:t>
    </dgm:pt>
    <dgm:pt modelId="{BF34A000-3138-48CE-ABD5-EEFFBC5D85C0}">
      <dgm:prSet/>
      <dgm:spPr/>
      <dgm:t>
        <a:bodyPr/>
        <a:lstStyle/>
        <a:p>
          <a:r>
            <a:rPr lang="en-US"/>
            <a:t>The types of animals we see  will depend on where they can get their food. </a:t>
          </a:r>
        </a:p>
      </dgm:t>
    </dgm:pt>
    <dgm:pt modelId="{92FFFECE-FC15-427B-B751-165F0E0D7573}" type="parTrans" cxnId="{2E9DDC15-5838-4F3A-A553-87FCD3C1891D}">
      <dgm:prSet/>
      <dgm:spPr/>
      <dgm:t>
        <a:bodyPr/>
        <a:lstStyle/>
        <a:p>
          <a:endParaRPr lang="en-US"/>
        </a:p>
      </dgm:t>
    </dgm:pt>
    <dgm:pt modelId="{E1732B07-C8D7-47DB-AC5B-17635E8C34CA}" type="sibTrans" cxnId="{2E9DDC15-5838-4F3A-A553-87FCD3C1891D}">
      <dgm:prSet/>
      <dgm:spPr/>
      <dgm:t>
        <a:bodyPr/>
        <a:lstStyle/>
        <a:p>
          <a:endParaRPr lang="en-US"/>
        </a:p>
      </dgm:t>
    </dgm:pt>
    <dgm:pt modelId="{2067A155-4F5E-4A10-882F-0C05FC53FF09}" type="pres">
      <dgm:prSet presAssocID="{DF24B60B-B40B-4F66-A26C-79660DB5EF05}" presName="hierChild1" presStyleCnt="0">
        <dgm:presLayoutVars>
          <dgm:chPref val="1"/>
          <dgm:dir/>
          <dgm:animOne val="branch"/>
          <dgm:animLvl val="lvl"/>
          <dgm:resizeHandles/>
        </dgm:presLayoutVars>
      </dgm:prSet>
      <dgm:spPr/>
    </dgm:pt>
    <dgm:pt modelId="{877F2329-6AE9-407A-A006-0B8BC9E333E7}" type="pres">
      <dgm:prSet presAssocID="{AD8A31AB-C2DC-40A9-B3F3-779E187B3F80}" presName="hierRoot1" presStyleCnt="0"/>
      <dgm:spPr/>
    </dgm:pt>
    <dgm:pt modelId="{BAE9A159-0200-4887-83B5-B5D07A63EA7F}" type="pres">
      <dgm:prSet presAssocID="{AD8A31AB-C2DC-40A9-B3F3-779E187B3F80}" presName="composite" presStyleCnt="0"/>
      <dgm:spPr/>
    </dgm:pt>
    <dgm:pt modelId="{4B503486-BBEF-4FCD-8C3A-4C1A40A5ACBF}" type="pres">
      <dgm:prSet presAssocID="{AD8A31AB-C2DC-40A9-B3F3-779E187B3F80}" presName="background" presStyleLbl="node0" presStyleIdx="0" presStyleCnt="3"/>
      <dgm:spPr/>
    </dgm:pt>
    <dgm:pt modelId="{FE95AEDD-6FBF-445F-AAA6-F5DA875D25B8}" type="pres">
      <dgm:prSet presAssocID="{AD8A31AB-C2DC-40A9-B3F3-779E187B3F80}" presName="text" presStyleLbl="fgAcc0" presStyleIdx="0" presStyleCnt="3">
        <dgm:presLayoutVars>
          <dgm:chPref val="3"/>
        </dgm:presLayoutVars>
      </dgm:prSet>
      <dgm:spPr/>
    </dgm:pt>
    <dgm:pt modelId="{CD12E256-C55A-40EE-A7DC-86689C4E5B62}" type="pres">
      <dgm:prSet presAssocID="{AD8A31AB-C2DC-40A9-B3F3-779E187B3F80}" presName="hierChild2" presStyleCnt="0"/>
      <dgm:spPr/>
    </dgm:pt>
    <dgm:pt modelId="{20BEE57D-B3E6-41F0-80A0-693BEDF910D4}" type="pres">
      <dgm:prSet presAssocID="{2DC59401-4D89-4A06-86A9-FA1BFE5C2326}" presName="hierRoot1" presStyleCnt="0"/>
      <dgm:spPr/>
    </dgm:pt>
    <dgm:pt modelId="{D9396467-F48F-44A1-BCA0-085264CF8DA8}" type="pres">
      <dgm:prSet presAssocID="{2DC59401-4D89-4A06-86A9-FA1BFE5C2326}" presName="composite" presStyleCnt="0"/>
      <dgm:spPr/>
    </dgm:pt>
    <dgm:pt modelId="{75B4BA6F-0A74-4562-9915-E9BEBDD09D44}" type="pres">
      <dgm:prSet presAssocID="{2DC59401-4D89-4A06-86A9-FA1BFE5C2326}" presName="background" presStyleLbl="node0" presStyleIdx="1" presStyleCnt="3"/>
      <dgm:spPr/>
    </dgm:pt>
    <dgm:pt modelId="{3C45857C-7C6C-4B1D-B023-75635D3907CF}" type="pres">
      <dgm:prSet presAssocID="{2DC59401-4D89-4A06-86A9-FA1BFE5C2326}" presName="text" presStyleLbl="fgAcc0" presStyleIdx="1" presStyleCnt="3">
        <dgm:presLayoutVars>
          <dgm:chPref val="3"/>
        </dgm:presLayoutVars>
      </dgm:prSet>
      <dgm:spPr/>
    </dgm:pt>
    <dgm:pt modelId="{F472DA8C-A717-4FB6-B47A-3F0D62FB6858}" type="pres">
      <dgm:prSet presAssocID="{2DC59401-4D89-4A06-86A9-FA1BFE5C2326}" presName="hierChild2" presStyleCnt="0"/>
      <dgm:spPr/>
    </dgm:pt>
    <dgm:pt modelId="{192F21C3-D8F2-4F69-9BEF-1B43B9892A20}" type="pres">
      <dgm:prSet presAssocID="{BF34A000-3138-48CE-ABD5-EEFFBC5D85C0}" presName="hierRoot1" presStyleCnt="0"/>
      <dgm:spPr/>
    </dgm:pt>
    <dgm:pt modelId="{B5476AF6-7EDB-4557-A253-D9848757BD1E}" type="pres">
      <dgm:prSet presAssocID="{BF34A000-3138-48CE-ABD5-EEFFBC5D85C0}" presName="composite" presStyleCnt="0"/>
      <dgm:spPr/>
    </dgm:pt>
    <dgm:pt modelId="{D358B71E-5732-470E-AA07-A326C59BEE92}" type="pres">
      <dgm:prSet presAssocID="{BF34A000-3138-48CE-ABD5-EEFFBC5D85C0}" presName="background" presStyleLbl="node0" presStyleIdx="2" presStyleCnt="3"/>
      <dgm:spPr/>
    </dgm:pt>
    <dgm:pt modelId="{926CD4F3-393E-4149-B701-83A08DB8AC4A}" type="pres">
      <dgm:prSet presAssocID="{BF34A000-3138-48CE-ABD5-EEFFBC5D85C0}" presName="text" presStyleLbl="fgAcc0" presStyleIdx="2" presStyleCnt="3">
        <dgm:presLayoutVars>
          <dgm:chPref val="3"/>
        </dgm:presLayoutVars>
      </dgm:prSet>
      <dgm:spPr/>
    </dgm:pt>
    <dgm:pt modelId="{1A06B3C6-B055-43FE-872C-86AA238E8CCA}" type="pres">
      <dgm:prSet presAssocID="{BF34A000-3138-48CE-ABD5-EEFFBC5D85C0}" presName="hierChild2" presStyleCnt="0"/>
      <dgm:spPr/>
    </dgm:pt>
  </dgm:ptLst>
  <dgm:cxnLst>
    <dgm:cxn modelId="{2E9DDC15-5838-4F3A-A553-87FCD3C1891D}" srcId="{DF24B60B-B40B-4F66-A26C-79660DB5EF05}" destId="{BF34A000-3138-48CE-ABD5-EEFFBC5D85C0}" srcOrd="2" destOrd="0" parTransId="{92FFFECE-FC15-427B-B751-165F0E0D7573}" sibTransId="{E1732B07-C8D7-47DB-AC5B-17635E8C34CA}"/>
    <dgm:cxn modelId="{ADFE2E1F-4D37-4D12-929B-2D27F0C2172B}" type="presOf" srcId="{DF24B60B-B40B-4F66-A26C-79660DB5EF05}" destId="{2067A155-4F5E-4A10-882F-0C05FC53FF09}" srcOrd="0" destOrd="0" presId="urn:microsoft.com/office/officeart/2005/8/layout/hierarchy1"/>
    <dgm:cxn modelId="{698AE937-A393-4C34-AAC6-8CE15E1A7DC7}" srcId="{DF24B60B-B40B-4F66-A26C-79660DB5EF05}" destId="{AD8A31AB-C2DC-40A9-B3F3-779E187B3F80}" srcOrd="0" destOrd="0" parTransId="{E9896BEB-CD28-45CF-B17A-5F7BEDBD2071}" sibTransId="{8E31DB3E-6EE3-41D7-A67A-00012F4328CA}"/>
    <dgm:cxn modelId="{DAFD434F-D5C7-4582-94FE-9B944758FB75}" srcId="{DF24B60B-B40B-4F66-A26C-79660DB5EF05}" destId="{2DC59401-4D89-4A06-86A9-FA1BFE5C2326}" srcOrd="1" destOrd="0" parTransId="{CC62AD4B-F47C-4E50-A990-1089704C7B10}" sibTransId="{C789933C-95D9-4E42-98C6-9811624A6F43}"/>
    <dgm:cxn modelId="{6B7F496F-46FB-4476-8659-26B2814E28B5}" type="presOf" srcId="{AD8A31AB-C2DC-40A9-B3F3-779E187B3F80}" destId="{FE95AEDD-6FBF-445F-AAA6-F5DA875D25B8}" srcOrd="0" destOrd="0" presId="urn:microsoft.com/office/officeart/2005/8/layout/hierarchy1"/>
    <dgm:cxn modelId="{C78DBE81-060F-48F5-8539-5DBF8929D99B}" type="presOf" srcId="{BF34A000-3138-48CE-ABD5-EEFFBC5D85C0}" destId="{926CD4F3-393E-4149-B701-83A08DB8AC4A}" srcOrd="0" destOrd="0" presId="urn:microsoft.com/office/officeart/2005/8/layout/hierarchy1"/>
    <dgm:cxn modelId="{40817EA4-D92C-4219-8158-F8991D6E0B25}" type="presOf" srcId="{2DC59401-4D89-4A06-86A9-FA1BFE5C2326}" destId="{3C45857C-7C6C-4B1D-B023-75635D3907CF}" srcOrd="0" destOrd="0" presId="urn:microsoft.com/office/officeart/2005/8/layout/hierarchy1"/>
    <dgm:cxn modelId="{BA67683E-8B31-490F-A007-3C52E18D0094}" type="presParOf" srcId="{2067A155-4F5E-4A10-882F-0C05FC53FF09}" destId="{877F2329-6AE9-407A-A006-0B8BC9E333E7}" srcOrd="0" destOrd="0" presId="urn:microsoft.com/office/officeart/2005/8/layout/hierarchy1"/>
    <dgm:cxn modelId="{8B1E790E-9F75-4CAB-B1A2-44E5FF711E78}" type="presParOf" srcId="{877F2329-6AE9-407A-A006-0B8BC9E333E7}" destId="{BAE9A159-0200-4887-83B5-B5D07A63EA7F}" srcOrd="0" destOrd="0" presId="urn:microsoft.com/office/officeart/2005/8/layout/hierarchy1"/>
    <dgm:cxn modelId="{84D32EA2-FCC3-41FB-A891-A164ABF9C5E4}" type="presParOf" srcId="{BAE9A159-0200-4887-83B5-B5D07A63EA7F}" destId="{4B503486-BBEF-4FCD-8C3A-4C1A40A5ACBF}" srcOrd="0" destOrd="0" presId="urn:microsoft.com/office/officeart/2005/8/layout/hierarchy1"/>
    <dgm:cxn modelId="{DB0BFC8F-3E1A-42C6-AD5B-476EDA84B1D2}" type="presParOf" srcId="{BAE9A159-0200-4887-83B5-B5D07A63EA7F}" destId="{FE95AEDD-6FBF-445F-AAA6-F5DA875D25B8}" srcOrd="1" destOrd="0" presId="urn:microsoft.com/office/officeart/2005/8/layout/hierarchy1"/>
    <dgm:cxn modelId="{5949726A-42D3-4A0F-B620-6FD9222A8D5F}" type="presParOf" srcId="{877F2329-6AE9-407A-A006-0B8BC9E333E7}" destId="{CD12E256-C55A-40EE-A7DC-86689C4E5B62}" srcOrd="1" destOrd="0" presId="urn:microsoft.com/office/officeart/2005/8/layout/hierarchy1"/>
    <dgm:cxn modelId="{61FE357C-5FA9-409B-AF40-0148856C603C}" type="presParOf" srcId="{2067A155-4F5E-4A10-882F-0C05FC53FF09}" destId="{20BEE57D-B3E6-41F0-80A0-693BEDF910D4}" srcOrd="1" destOrd="0" presId="urn:microsoft.com/office/officeart/2005/8/layout/hierarchy1"/>
    <dgm:cxn modelId="{8CCC4C9A-1424-45A0-AF6B-671993C5E289}" type="presParOf" srcId="{20BEE57D-B3E6-41F0-80A0-693BEDF910D4}" destId="{D9396467-F48F-44A1-BCA0-085264CF8DA8}" srcOrd="0" destOrd="0" presId="urn:microsoft.com/office/officeart/2005/8/layout/hierarchy1"/>
    <dgm:cxn modelId="{C8AA6E02-AB3B-4B71-A7CA-C5390E0E0119}" type="presParOf" srcId="{D9396467-F48F-44A1-BCA0-085264CF8DA8}" destId="{75B4BA6F-0A74-4562-9915-E9BEBDD09D44}" srcOrd="0" destOrd="0" presId="urn:microsoft.com/office/officeart/2005/8/layout/hierarchy1"/>
    <dgm:cxn modelId="{7C60FEE9-306A-451F-A5CF-39021EA66799}" type="presParOf" srcId="{D9396467-F48F-44A1-BCA0-085264CF8DA8}" destId="{3C45857C-7C6C-4B1D-B023-75635D3907CF}" srcOrd="1" destOrd="0" presId="urn:microsoft.com/office/officeart/2005/8/layout/hierarchy1"/>
    <dgm:cxn modelId="{4E110BF4-6239-4755-9844-3CF4EB1C6CA2}" type="presParOf" srcId="{20BEE57D-B3E6-41F0-80A0-693BEDF910D4}" destId="{F472DA8C-A717-4FB6-B47A-3F0D62FB6858}" srcOrd="1" destOrd="0" presId="urn:microsoft.com/office/officeart/2005/8/layout/hierarchy1"/>
    <dgm:cxn modelId="{8049D107-2D21-4695-A482-483A7174CDB3}" type="presParOf" srcId="{2067A155-4F5E-4A10-882F-0C05FC53FF09}" destId="{192F21C3-D8F2-4F69-9BEF-1B43B9892A20}" srcOrd="2" destOrd="0" presId="urn:microsoft.com/office/officeart/2005/8/layout/hierarchy1"/>
    <dgm:cxn modelId="{6E672841-BD7E-4496-B3F6-DEC6FC246D76}" type="presParOf" srcId="{192F21C3-D8F2-4F69-9BEF-1B43B9892A20}" destId="{B5476AF6-7EDB-4557-A253-D9848757BD1E}" srcOrd="0" destOrd="0" presId="urn:microsoft.com/office/officeart/2005/8/layout/hierarchy1"/>
    <dgm:cxn modelId="{D0A95C74-91C2-4229-B234-4C03A5BD9222}" type="presParOf" srcId="{B5476AF6-7EDB-4557-A253-D9848757BD1E}" destId="{D358B71E-5732-470E-AA07-A326C59BEE92}" srcOrd="0" destOrd="0" presId="urn:microsoft.com/office/officeart/2005/8/layout/hierarchy1"/>
    <dgm:cxn modelId="{7170873E-1A01-4E99-8845-BCE5113F4174}" type="presParOf" srcId="{B5476AF6-7EDB-4557-A253-D9848757BD1E}" destId="{926CD4F3-393E-4149-B701-83A08DB8AC4A}" srcOrd="1" destOrd="0" presId="urn:microsoft.com/office/officeart/2005/8/layout/hierarchy1"/>
    <dgm:cxn modelId="{26F07978-4AD7-46F4-B646-78E0B0A016FF}" type="presParOf" srcId="{192F21C3-D8F2-4F69-9BEF-1B43B9892A20}" destId="{1A06B3C6-B055-43FE-872C-86AA238E8CC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088FAD-B126-4F26-A2CA-13C7A842DBF3}" type="doc">
      <dgm:prSet loTypeId="urn:microsoft.com/office/officeart/2005/8/layout/vList2" loCatId="list" qsTypeId="urn:microsoft.com/office/officeart/2005/8/quickstyle/simple5" qsCatId="simple" csTypeId="urn:microsoft.com/office/officeart/2005/8/colors/colorful2" csCatId="colorful"/>
      <dgm:spPr/>
      <dgm:t>
        <a:bodyPr/>
        <a:lstStyle/>
        <a:p>
          <a:endParaRPr lang="en-US"/>
        </a:p>
      </dgm:t>
    </dgm:pt>
    <dgm:pt modelId="{6FAB1432-37E8-4C6F-939B-9114523563D8}">
      <dgm:prSet/>
      <dgm:spPr/>
      <dgm:t>
        <a:bodyPr/>
        <a:lstStyle/>
        <a:p>
          <a:r>
            <a:rPr lang="en-US"/>
            <a:t>Deserts are dry areas that receive less than 250 mm of rain fall each year. Deserts can be hot or cold. They contain plants and animals that have adapted to these conditions.</a:t>
          </a:r>
        </a:p>
      </dgm:t>
    </dgm:pt>
    <dgm:pt modelId="{D63354DD-D9BD-4EFF-82AF-8ACC8B6EAD5B}" type="parTrans" cxnId="{EAE1E418-6732-4535-ACFA-CCCF42B1A4A7}">
      <dgm:prSet/>
      <dgm:spPr/>
      <dgm:t>
        <a:bodyPr/>
        <a:lstStyle/>
        <a:p>
          <a:endParaRPr lang="en-US"/>
        </a:p>
      </dgm:t>
    </dgm:pt>
    <dgm:pt modelId="{79DE8B15-CA33-4DB9-BA1F-48E048C3DCC1}" type="sibTrans" cxnId="{EAE1E418-6732-4535-ACFA-CCCF42B1A4A7}">
      <dgm:prSet/>
      <dgm:spPr/>
      <dgm:t>
        <a:bodyPr/>
        <a:lstStyle/>
        <a:p>
          <a:endParaRPr lang="en-US"/>
        </a:p>
      </dgm:t>
    </dgm:pt>
    <dgm:pt modelId="{67C40BF3-B7A9-421C-BB74-08A085D967BC}">
      <dgm:prSet/>
      <dgm:spPr/>
      <dgm:t>
        <a:bodyPr/>
        <a:lstStyle/>
        <a:p>
          <a:r>
            <a:rPr lang="en-US"/>
            <a:t>Most hot deserts are found between 15-30° north and south of the equator.</a:t>
          </a:r>
        </a:p>
      </dgm:t>
    </dgm:pt>
    <dgm:pt modelId="{B53F6B58-01C1-4830-BD3E-E0828EDDBF2F}" type="parTrans" cxnId="{650BD3F2-C361-4A65-A060-16833754668E}">
      <dgm:prSet/>
      <dgm:spPr/>
      <dgm:t>
        <a:bodyPr/>
        <a:lstStyle/>
        <a:p>
          <a:endParaRPr lang="en-US"/>
        </a:p>
      </dgm:t>
    </dgm:pt>
    <dgm:pt modelId="{EC313AB6-24FD-4C84-983D-BA78F8F7D145}" type="sibTrans" cxnId="{650BD3F2-C361-4A65-A060-16833754668E}">
      <dgm:prSet/>
      <dgm:spPr/>
      <dgm:t>
        <a:bodyPr/>
        <a:lstStyle/>
        <a:p>
          <a:endParaRPr lang="en-US"/>
        </a:p>
      </dgm:t>
    </dgm:pt>
    <dgm:pt modelId="{F44605BE-C9F4-4347-8ACB-51B8AB103A30}" type="pres">
      <dgm:prSet presAssocID="{3A088FAD-B126-4F26-A2CA-13C7A842DBF3}" presName="linear" presStyleCnt="0">
        <dgm:presLayoutVars>
          <dgm:animLvl val="lvl"/>
          <dgm:resizeHandles val="exact"/>
        </dgm:presLayoutVars>
      </dgm:prSet>
      <dgm:spPr/>
    </dgm:pt>
    <dgm:pt modelId="{B34C521F-2EAE-418C-8531-75F9DB42E4F0}" type="pres">
      <dgm:prSet presAssocID="{6FAB1432-37E8-4C6F-939B-9114523563D8}" presName="parentText" presStyleLbl="node1" presStyleIdx="0" presStyleCnt="2">
        <dgm:presLayoutVars>
          <dgm:chMax val="0"/>
          <dgm:bulletEnabled val="1"/>
        </dgm:presLayoutVars>
      </dgm:prSet>
      <dgm:spPr/>
    </dgm:pt>
    <dgm:pt modelId="{CFB3354A-46E9-4A0F-B6AF-D397213D3F96}" type="pres">
      <dgm:prSet presAssocID="{79DE8B15-CA33-4DB9-BA1F-48E048C3DCC1}" presName="spacer" presStyleCnt="0"/>
      <dgm:spPr/>
    </dgm:pt>
    <dgm:pt modelId="{0156DDD1-4253-4132-A4FE-AEA6346983C1}" type="pres">
      <dgm:prSet presAssocID="{67C40BF3-B7A9-421C-BB74-08A085D967BC}" presName="parentText" presStyleLbl="node1" presStyleIdx="1" presStyleCnt="2">
        <dgm:presLayoutVars>
          <dgm:chMax val="0"/>
          <dgm:bulletEnabled val="1"/>
        </dgm:presLayoutVars>
      </dgm:prSet>
      <dgm:spPr/>
    </dgm:pt>
  </dgm:ptLst>
  <dgm:cxnLst>
    <dgm:cxn modelId="{EAE1E418-6732-4535-ACFA-CCCF42B1A4A7}" srcId="{3A088FAD-B126-4F26-A2CA-13C7A842DBF3}" destId="{6FAB1432-37E8-4C6F-939B-9114523563D8}" srcOrd="0" destOrd="0" parTransId="{D63354DD-D9BD-4EFF-82AF-8ACC8B6EAD5B}" sibTransId="{79DE8B15-CA33-4DB9-BA1F-48E048C3DCC1}"/>
    <dgm:cxn modelId="{3A9AC938-D2D7-412A-83AC-605F37F2EEC7}" type="presOf" srcId="{67C40BF3-B7A9-421C-BB74-08A085D967BC}" destId="{0156DDD1-4253-4132-A4FE-AEA6346983C1}" srcOrd="0" destOrd="0" presId="urn:microsoft.com/office/officeart/2005/8/layout/vList2"/>
    <dgm:cxn modelId="{D22C9F40-4329-4147-96F8-50B51C795DC9}" type="presOf" srcId="{3A088FAD-B126-4F26-A2CA-13C7A842DBF3}" destId="{F44605BE-C9F4-4347-8ACB-51B8AB103A30}" srcOrd="0" destOrd="0" presId="urn:microsoft.com/office/officeart/2005/8/layout/vList2"/>
    <dgm:cxn modelId="{3D3428C0-22FA-47A2-A520-2CAFDA91BC6B}" type="presOf" srcId="{6FAB1432-37E8-4C6F-939B-9114523563D8}" destId="{B34C521F-2EAE-418C-8531-75F9DB42E4F0}" srcOrd="0" destOrd="0" presId="urn:microsoft.com/office/officeart/2005/8/layout/vList2"/>
    <dgm:cxn modelId="{650BD3F2-C361-4A65-A060-16833754668E}" srcId="{3A088FAD-B126-4F26-A2CA-13C7A842DBF3}" destId="{67C40BF3-B7A9-421C-BB74-08A085D967BC}" srcOrd="1" destOrd="0" parTransId="{B53F6B58-01C1-4830-BD3E-E0828EDDBF2F}" sibTransId="{EC313AB6-24FD-4C84-983D-BA78F8F7D145}"/>
    <dgm:cxn modelId="{9A1DCF70-C81E-4761-B428-459E785E0F94}" type="presParOf" srcId="{F44605BE-C9F4-4347-8ACB-51B8AB103A30}" destId="{B34C521F-2EAE-418C-8531-75F9DB42E4F0}" srcOrd="0" destOrd="0" presId="urn:microsoft.com/office/officeart/2005/8/layout/vList2"/>
    <dgm:cxn modelId="{7A562AFB-7C90-41E3-A26B-4FEBD0511825}" type="presParOf" srcId="{F44605BE-C9F4-4347-8ACB-51B8AB103A30}" destId="{CFB3354A-46E9-4A0F-B6AF-D397213D3F96}" srcOrd="1" destOrd="0" presId="urn:microsoft.com/office/officeart/2005/8/layout/vList2"/>
    <dgm:cxn modelId="{760816A0-BB61-4C62-AEAA-E3F6AE3F0938}" type="presParOf" srcId="{F44605BE-C9F4-4347-8ACB-51B8AB103A30}" destId="{0156DDD1-4253-4132-A4FE-AEA6346983C1}"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503486-BBEF-4FCD-8C3A-4C1A40A5ACBF}">
      <dsp:nvSpPr>
        <dsp:cNvPr id="0" name=""/>
        <dsp:cNvSpPr/>
      </dsp:nvSpPr>
      <dsp:spPr>
        <a:xfrm>
          <a:off x="0" y="671521"/>
          <a:ext cx="3046117" cy="1934284"/>
        </a:xfrm>
        <a:prstGeom prst="roundRect">
          <a:avLst>
            <a:gd name="adj" fmla="val 10000"/>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E95AEDD-6FBF-445F-AAA6-F5DA875D25B8}">
      <dsp:nvSpPr>
        <dsp:cNvPr id="0" name=""/>
        <dsp:cNvSpPr/>
      </dsp:nvSpPr>
      <dsp:spPr>
        <a:xfrm>
          <a:off x="338457"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Biomes are areas of our world with similar climate, landscapes, plants and animals.</a:t>
          </a:r>
        </a:p>
      </dsp:txBody>
      <dsp:txXfrm>
        <a:off x="395110" y="1049709"/>
        <a:ext cx="2932811" cy="1820978"/>
      </dsp:txXfrm>
    </dsp:sp>
    <dsp:sp modelId="{75B4BA6F-0A74-4562-9915-E9BEBDD09D44}">
      <dsp:nvSpPr>
        <dsp:cNvPr id="0" name=""/>
        <dsp:cNvSpPr/>
      </dsp:nvSpPr>
      <dsp:spPr>
        <a:xfrm>
          <a:off x="3723032" y="671521"/>
          <a:ext cx="3046117" cy="1934284"/>
        </a:xfrm>
        <a:prstGeom prst="roundRect">
          <a:avLst>
            <a:gd name="adj" fmla="val 10000"/>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C45857C-7C6C-4B1D-B023-75635D3907CF}">
      <dsp:nvSpPr>
        <dsp:cNvPr id="0" name=""/>
        <dsp:cNvSpPr/>
      </dsp:nvSpPr>
      <dsp:spPr>
        <a:xfrm>
          <a:off x="4061490"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What lives on each biome will depend on how wet or dry it is , how hot or cold and how the ground is for plants.</a:t>
          </a:r>
        </a:p>
      </dsp:txBody>
      <dsp:txXfrm>
        <a:off x="4118143" y="1049709"/>
        <a:ext cx="2932811" cy="1820978"/>
      </dsp:txXfrm>
    </dsp:sp>
    <dsp:sp modelId="{D358B71E-5732-470E-AA07-A326C59BEE92}">
      <dsp:nvSpPr>
        <dsp:cNvPr id="0" name=""/>
        <dsp:cNvSpPr/>
      </dsp:nvSpPr>
      <dsp:spPr>
        <a:xfrm>
          <a:off x="7446065" y="671521"/>
          <a:ext cx="3046117" cy="1934284"/>
        </a:xfrm>
        <a:prstGeom prst="roundRect">
          <a:avLst>
            <a:gd name="adj" fmla="val 10000"/>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26CD4F3-393E-4149-B701-83A08DB8AC4A}">
      <dsp:nvSpPr>
        <dsp:cNvPr id="0" name=""/>
        <dsp:cNvSpPr/>
      </dsp:nvSpPr>
      <dsp:spPr>
        <a:xfrm>
          <a:off x="7784523"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The types of animals we see  will depend on where they can get their food. </a:t>
          </a:r>
        </a:p>
      </dsp:txBody>
      <dsp:txXfrm>
        <a:off x="7841176" y="1049709"/>
        <a:ext cx="2932811" cy="18209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C521F-2EAE-418C-8531-75F9DB42E4F0}">
      <dsp:nvSpPr>
        <dsp:cNvPr id="0" name=""/>
        <dsp:cNvSpPr/>
      </dsp:nvSpPr>
      <dsp:spPr>
        <a:xfrm>
          <a:off x="0" y="475877"/>
          <a:ext cx="6261100" cy="2274480"/>
        </a:xfrm>
        <a:prstGeom prst="roundRect">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Deserts are dry areas that receive less than 250 mm of rain fall each year. Deserts can be hot or cold. They contain plants and animals that have adapted to these conditions.</a:t>
          </a:r>
        </a:p>
      </dsp:txBody>
      <dsp:txXfrm>
        <a:off x="111031" y="586908"/>
        <a:ext cx="6039038" cy="2052418"/>
      </dsp:txXfrm>
    </dsp:sp>
    <dsp:sp modelId="{0156DDD1-4253-4132-A4FE-AEA6346983C1}">
      <dsp:nvSpPr>
        <dsp:cNvPr id="0" name=""/>
        <dsp:cNvSpPr/>
      </dsp:nvSpPr>
      <dsp:spPr>
        <a:xfrm>
          <a:off x="0" y="2828117"/>
          <a:ext cx="6261100" cy="2274480"/>
        </a:xfrm>
        <a:prstGeom prst="roundRect">
          <a:avLst/>
        </a:prstGeom>
        <a:gradFill rotWithShape="0">
          <a:gsLst>
            <a:gs pos="0">
              <a:schemeClr val="accent2">
                <a:hueOff val="-1358492"/>
                <a:satOff val="19059"/>
                <a:lumOff val="3921"/>
                <a:alphaOff val="0"/>
                <a:tint val="94000"/>
                <a:satMod val="103000"/>
                <a:lumMod val="102000"/>
              </a:schemeClr>
            </a:gs>
            <a:gs pos="50000">
              <a:schemeClr val="accent2">
                <a:hueOff val="-1358492"/>
                <a:satOff val="19059"/>
                <a:lumOff val="3921"/>
                <a:alphaOff val="0"/>
                <a:shade val="100000"/>
                <a:satMod val="110000"/>
                <a:lumMod val="100000"/>
              </a:schemeClr>
            </a:gs>
            <a:gs pos="100000">
              <a:schemeClr val="accent2">
                <a:hueOff val="-1358492"/>
                <a:satOff val="19059"/>
                <a:lumOff val="392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Most hot deserts are found between 15-30° north and south of the equator.</a:t>
          </a:r>
        </a:p>
      </dsp:txBody>
      <dsp:txXfrm>
        <a:off x="111031" y="2939148"/>
        <a:ext cx="6039038" cy="205241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239A9A-B4B0-4B32-B8CD-2E25E95134C4}"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1E21DC-8981-44E6-BC8C-2BA8F673FFBB}"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B9C5D3-0140-4E75-8D7F-C0623D06DFD7}"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666F9-5B40-48E0-8DFD-99EF944CDD22}"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98D6B-2C72-4E21-9893-A649C6E2A47D}" type="datetimeFigureOut">
              <a:rPr lang="en-US" dirty="0"/>
              <a:t>1/21/2021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6811C9-A66C-49F0-970E-F7B68D9109A0}"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C01AE78-96A2-4A23-B183-3B6DB4374FE7}" type="datetimeFigureOut">
              <a:rPr lang="en-US" dirty="0"/>
              <a:t>1/21/2021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AE0757-B101-4811-9189-10EB2F458E2D}"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BDC078-589F-40E3-816C-EE21D62B5BBA}"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5518A9-B687-4302-9395-2322403C665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99A684-0CB7-41E9-A4DF-5D1C2CA5BF6F}"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EDD7C35-9E19-4518-A4B2-3B09CD8CC75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196DA8-8897-4DDF-BFB6-5D83863C837A}"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CBBA708-C5F0-412D-90E2-1919F0D196AE}"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9C8F8FA-EF43-4642-9368-3F4E33039BD9}"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61E721-B01C-4D5D-A3CA-2E5518383F10}"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513FEF9-69D0-4F8C-A336-59491FBEDC47}" type="datetimeFigureOut">
              <a:rPr lang="en-US" dirty="0"/>
              <a:t>1/21/2021</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004436-CA73-4D53-89B4-2A5C7347BF2F}" type="datetimeFigureOut">
              <a:rPr lang="en-US" dirty="0"/>
              <a:t>1/21/2021</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c/3.0/" TargetMode="External"/><Relationship Id="rId3" Type="http://schemas.openxmlformats.org/officeDocument/2006/relationships/image" Target="../media/image2.png"/><Relationship Id="rId7" Type="http://schemas.openxmlformats.org/officeDocument/2006/relationships/hyperlink" Target="https://www.researchsafari.com.au/biomes.html" TargetMode="External"/><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hyperlink" Target="https://pxhere.com/en/photo/1068405" TargetMode="External"/><Relationship Id="rId7" Type="http://schemas.openxmlformats.org/officeDocument/2006/relationships/hyperlink" Target="https://www.flickr.com/photos/oaklandnative/139610114/" TargetMode="External"/><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8.jpg"/><Relationship Id="rId5" Type="http://schemas.openxmlformats.org/officeDocument/2006/relationships/hyperlink" Target="https://viaggiatoriimmobili.blogspot.com/2011_01_01_archive.html" TargetMode="External"/><Relationship Id="rId4" Type="http://schemas.openxmlformats.org/officeDocument/2006/relationships/image" Target="../media/image7.jpg"/><Relationship Id="rId9" Type="http://schemas.openxmlformats.org/officeDocument/2006/relationships/hyperlink" Target="https://creativecommons.org/licenses/by-nc/3.0/" TargetMode="Externa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reativecommons.org/licenses/by-sa/3.0/" TargetMode="External"/><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hyperlink" Target="https://commons.wikimedia.org/wiki/File:Wild_wild_cacti_02.jpg" TargetMode="External"/><Relationship Id="rId5" Type="http://schemas.openxmlformats.org/officeDocument/2006/relationships/image" Target="../media/image9.jp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reativecommons.org/licenses/by-sa/3.0/" TargetMode="External"/><Relationship Id="rId2" Type="http://schemas.openxmlformats.org/officeDocument/2006/relationships/image" Target="../media/image1.png"/><Relationship Id="rId1" Type="http://schemas.openxmlformats.org/officeDocument/2006/relationships/slideLayout" Target="../slideLayouts/slideLayout10.xml"/><Relationship Id="rId6" Type="http://schemas.openxmlformats.org/officeDocument/2006/relationships/hyperlink" Target="https://commons.wikimedia.org/wiki/File:Camel_Nuweibaa_00_(12).JPG" TargetMode="External"/><Relationship Id="rId5" Type="http://schemas.openxmlformats.org/officeDocument/2006/relationships/image" Target="../media/image10.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09A04-C792-45DF-8089-C7AFBD874946}"/>
              </a:ext>
            </a:extLst>
          </p:cNvPr>
          <p:cNvSpPr>
            <a:spLocks noGrp="1"/>
          </p:cNvSpPr>
          <p:nvPr>
            <p:ph type="ctrTitle"/>
          </p:nvPr>
        </p:nvSpPr>
        <p:spPr/>
        <p:txBody>
          <a:bodyPr/>
          <a:lstStyle/>
          <a:p>
            <a:r>
              <a:rPr lang="en-US" dirty="0"/>
              <a:t>Biomes</a:t>
            </a:r>
            <a:endParaRPr lang="en-GB" dirty="0"/>
          </a:p>
        </p:txBody>
      </p:sp>
      <p:sp>
        <p:nvSpPr>
          <p:cNvPr id="3" name="Subtitle 2">
            <a:extLst>
              <a:ext uri="{FF2B5EF4-FFF2-40B4-BE49-F238E27FC236}">
                <a16:creationId xmlns:a16="http://schemas.microsoft.com/office/drawing/2014/main" id="{F87A652E-2F3D-4017-8DFC-BBAA74492327}"/>
              </a:ext>
            </a:extLst>
          </p:cNvPr>
          <p:cNvSpPr>
            <a:spLocks noGrp="1"/>
          </p:cNvSpPr>
          <p:nvPr>
            <p:ph type="subTitle" idx="1"/>
          </p:nvPr>
        </p:nvSpPr>
        <p:spPr/>
        <p:txBody>
          <a:bodyPr/>
          <a:lstStyle/>
          <a:p>
            <a:r>
              <a:rPr lang="en-US" dirty="0"/>
              <a:t>By Samuel King</a:t>
            </a:r>
            <a:endParaRPr lang="en-GB" dirty="0"/>
          </a:p>
        </p:txBody>
      </p:sp>
    </p:spTree>
    <p:extLst>
      <p:ext uri="{BB962C8B-B14F-4D97-AF65-F5344CB8AC3E}">
        <p14:creationId xmlns:p14="http://schemas.microsoft.com/office/powerpoint/2010/main" val="399873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0F422-0D46-434D-939A-F4EF77A47817}"/>
              </a:ext>
            </a:extLst>
          </p:cNvPr>
          <p:cNvSpPr>
            <a:spLocks noGrp="1"/>
          </p:cNvSpPr>
          <p:nvPr>
            <p:ph type="title"/>
          </p:nvPr>
        </p:nvSpPr>
        <p:spPr>
          <a:xfrm>
            <a:off x="680321" y="753228"/>
            <a:ext cx="9613861" cy="1080938"/>
          </a:xfrm>
        </p:spPr>
        <p:txBody>
          <a:bodyPr>
            <a:normAutofit/>
          </a:bodyPr>
          <a:lstStyle/>
          <a:p>
            <a:r>
              <a:rPr lang="en-US" dirty="0"/>
              <a:t>Did you know ?</a:t>
            </a:r>
            <a:endParaRPr lang="en-GB" dirty="0"/>
          </a:p>
        </p:txBody>
      </p:sp>
      <p:graphicFrame>
        <p:nvGraphicFramePr>
          <p:cNvPr id="5" name="Content Placeholder 2">
            <a:extLst>
              <a:ext uri="{FF2B5EF4-FFF2-40B4-BE49-F238E27FC236}">
                <a16:creationId xmlns:a16="http://schemas.microsoft.com/office/drawing/2014/main" id="{C283CA30-6029-4EAE-9F6B-9DC9C7DCD09F}"/>
              </a:ext>
            </a:extLst>
          </p:cNvPr>
          <p:cNvGraphicFramePr>
            <a:graphicFrameLocks noGrp="1"/>
          </p:cNvGraphicFramePr>
          <p:nvPr>
            <p:ph idx="1"/>
            <p:extLst>
              <p:ext uri="{D42A27DB-BD31-4B8C-83A1-F6EECF244321}">
                <p14:modId xmlns:p14="http://schemas.microsoft.com/office/powerpoint/2010/main" val="2695469483"/>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0075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pic>
        <p:nvPicPr>
          <p:cNvPr id="34" name="Picture 11">
            <a:extLst>
              <a:ext uri="{FF2B5EF4-FFF2-40B4-BE49-F238E27FC236}">
                <a16:creationId xmlns:a16="http://schemas.microsoft.com/office/drawing/2014/main" id="{14CE8021-4E74-4794-A0E4-ECC2D2D40B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5" name="Picture 13">
            <a:extLst>
              <a:ext uri="{FF2B5EF4-FFF2-40B4-BE49-F238E27FC236}">
                <a16:creationId xmlns:a16="http://schemas.microsoft.com/office/drawing/2014/main" id="{8E078BCD-8B65-4E7B-AE0A-990752A253E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36" name="Picture 15">
            <a:extLst>
              <a:ext uri="{FF2B5EF4-FFF2-40B4-BE49-F238E27FC236}">
                <a16:creationId xmlns:a16="http://schemas.microsoft.com/office/drawing/2014/main" id="{34BFAB54-6FA9-45FB-BA3B-3591CB055C3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37" name="Rectangle 17">
            <a:extLst>
              <a:ext uri="{FF2B5EF4-FFF2-40B4-BE49-F238E27FC236}">
                <a16:creationId xmlns:a16="http://schemas.microsoft.com/office/drawing/2014/main" id="{B7C6772A-E335-4500-A29B-3A44614EB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19">
            <a:extLst>
              <a:ext uri="{FF2B5EF4-FFF2-40B4-BE49-F238E27FC236}">
                <a16:creationId xmlns:a16="http://schemas.microsoft.com/office/drawing/2014/main" id="{09F57701-3264-4009-ADFB-56BD816DC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39" name="Rectangle 21">
            <a:extLst>
              <a:ext uri="{FF2B5EF4-FFF2-40B4-BE49-F238E27FC236}">
                <a16:creationId xmlns:a16="http://schemas.microsoft.com/office/drawing/2014/main" id="{76CAFBBC-9101-4999-98F4-37DE46210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23">
            <a:extLst>
              <a:ext uri="{FF2B5EF4-FFF2-40B4-BE49-F238E27FC236}">
                <a16:creationId xmlns:a16="http://schemas.microsoft.com/office/drawing/2014/main" id="{8FEE7D4F-E06C-4F1E-9694-422AAAE42BD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41" name="Rectangle 25">
            <a:extLst>
              <a:ext uri="{FF2B5EF4-FFF2-40B4-BE49-F238E27FC236}">
                <a16:creationId xmlns:a16="http://schemas.microsoft.com/office/drawing/2014/main" id="{0456077E-F215-462C-B07C-17E23CB90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27">
            <a:extLst>
              <a:ext uri="{FF2B5EF4-FFF2-40B4-BE49-F238E27FC236}">
                <a16:creationId xmlns:a16="http://schemas.microsoft.com/office/drawing/2014/main" id="{076B34BE-9BD4-463B-8810-E90948ED29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43" name="Rectangle 29">
            <a:extLst>
              <a:ext uri="{FF2B5EF4-FFF2-40B4-BE49-F238E27FC236}">
                <a16:creationId xmlns:a16="http://schemas.microsoft.com/office/drawing/2014/main" id="{998DB40D-2AF3-448E-AFC7-F3D9AD269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3068705-60B4-43E7-9DD1-C1C1432D0028}"/>
              </a:ext>
            </a:extLst>
          </p:cNvPr>
          <p:cNvSpPr>
            <a:spLocks noGrp="1"/>
          </p:cNvSpPr>
          <p:nvPr>
            <p:ph type="title"/>
          </p:nvPr>
        </p:nvSpPr>
        <p:spPr>
          <a:xfrm>
            <a:off x="680322" y="2063262"/>
            <a:ext cx="3739278" cy="2661138"/>
          </a:xfrm>
        </p:spPr>
        <p:txBody>
          <a:bodyPr vert="horz" lIns="91440" tIns="45720" rIns="91440" bIns="45720" rtlCol="0" anchor="b">
            <a:normAutofit/>
          </a:bodyPr>
          <a:lstStyle/>
          <a:p>
            <a:pPr algn="r"/>
            <a:r>
              <a:rPr lang="en-US" sz="5400"/>
              <a:t>What are biomes?</a:t>
            </a:r>
          </a:p>
        </p:txBody>
      </p:sp>
      <p:sp>
        <p:nvSpPr>
          <p:cNvPr id="4" name="Text Placeholder 3">
            <a:extLst>
              <a:ext uri="{FF2B5EF4-FFF2-40B4-BE49-F238E27FC236}">
                <a16:creationId xmlns:a16="http://schemas.microsoft.com/office/drawing/2014/main" id="{62FBF61D-7089-4F09-96A3-3E1AD57368EF}"/>
              </a:ext>
            </a:extLst>
          </p:cNvPr>
          <p:cNvSpPr>
            <a:spLocks noGrp="1"/>
          </p:cNvSpPr>
          <p:nvPr>
            <p:ph type="body" sz="half" idx="2"/>
          </p:nvPr>
        </p:nvSpPr>
        <p:spPr>
          <a:xfrm>
            <a:off x="680323" y="5101298"/>
            <a:ext cx="3739277" cy="1116622"/>
          </a:xfrm>
        </p:spPr>
        <p:txBody>
          <a:bodyPr vert="horz" lIns="91440" tIns="45720" rIns="91440" bIns="45720" rtlCol="0">
            <a:normAutofit/>
          </a:bodyPr>
          <a:lstStyle/>
          <a:p>
            <a:pPr algn="r"/>
            <a:r>
              <a:rPr lang="en-US" sz="2000"/>
              <a:t>This graph helped me to begin my research. Out of all the biomes I chose the desert.</a:t>
            </a:r>
          </a:p>
        </p:txBody>
      </p:sp>
      <p:pic>
        <p:nvPicPr>
          <p:cNvPr id="6" name="Picture Placeholder 5" descr="Diagram&#10;&#10;Description automatically generated">
            <a:extLst>
              <a:ext uri="{FF2B5EF4-FFF2-40B4-BE49-F238E27FC236}">
                <a16:creationId xmlns:a16="http://schemas.microsoft.com/office/drawing/2014/main" id="{A0B1FD04-6689-4960-ADC5-62CB7AFC7A73}"/>
              </a:ext>
            </a:extLst>
          </p:cNvPr>
          <p:cNvPicPr>
            <a:picLocks noGrp="1" noChangeAspect="1"/>
          </p:cNvPicPr>
          <p:nvPr>
            <p:ph type="pic" idx="1"/>
          </p:nvPr>
        </p:nvPicPr>
        <p:blipFill>
          <a:blip r:embed="rId6">
            <a:extLst>
              <a:ext uri="{837473B0-CC2E-450A-ABE3-18F120FF3D39}">
                <a1611:picAttrSrcUrl xmlns:a1611="http://schemas.microsoft.com/office/drawing/2016/11/main" r:id="rId7"/>
              </a:ext>
            </a:extLst>
          </a:blip>
          <a:srcRect t="5783" b="5783"/>
          <a:stretch>
            <a:fillRect/>
          </a:stretch>
        </p:blipFill>
        <p:spPr>
          <a:xfrm>
            <a:off x="5284606" y="1352693"/>
            <a:ext cx="6260963" cy="4152614"/>
          </a:xfrm>
          <a:prstGeom prst="rect">
            <a:avLst/>
          </a:prstGeom>
          <a:ln>
            <a:noFill/>
          </a:ln>
          <a:effectLst>
            <a:outerShdw blurRad="76200" dist="63500" dir="5040000" algn="tl" rotWithShape="0">
              <a:srgbClr val="000000">
                <a:alpha val="41000"/>
              </a:srgbClr>
            </a:outerShdw>
          </a:effectLst>
        </p:spPr>
      </p:pic>
      <p:sp>
        <p:nvSpPr>
          <p:cNvPr id="7" name="TextBox 6">
            <a:extLst>
              <a:ext uri="{FF2B5EF4-FFF2-40B4-BE49-F238E27FC236}">
                <a16:creationId xmlns:a16="http://schemas.microsoft.com/office/drawing/2014/main" id="{1F9BA834-8614-4F72-8519-DC870ECB8297}"/>
              </a:ext>
            </a:extLst>
          </p:cNvPr>
          <p:cNvSpPr txBox="1"/>
          <p:nvPr/>
        </p:nvSpPr>
        <p:spPr>
          <a:xfrm>
            <a:off x="9004489" y="5305252"/>
            <a:ext cx="254108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www.researchsafari.com.au/biome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1885625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8329E-0B03-4FC9-A5AC-0A04455A2BBA}"/>
              </a:ext>
            </a:extLst>
          </p:cNvPr>
          <p:cNvSpPr>
            <a:spLocks noGrp="1"/>
          </p:cNvSpPr>
          <p:nvPr>
            <p:ph type="title"/>
          </p:nvPr>
        </p:nvSpPr>
        <p:spPr/>
        <p:txBody>
          <a:bodyPr/>
          <a:lstStyle/>
          <a:p>
            <a:r>
              <a:rPr lang="en-US" dirty="0"/>
              <a:t>Desert Biomes </a:t>
            </a:r>
            <a:endParaRPr lang="en-GB" dirty="0"/>
          </a:p>
        </p:txBody>
      </p:sp>
      <p:sp>
        <p:nvSpPr>
          <p:cNvPr id="3" name="Text Placeholder 2">
            <a:extLst>
              <a:ext uri="{FF2B5EF4-FFF2-40B4-BE49-F238E27FC236}">
                <a16:creationId xmlns:a16="http://schemas.microsoft.com/office/drawing/2014/main" id="{DF48399B-4AC7-4474-99AB-2A375CC882CF}"/>
              </a:ext>
            </a:extLst>
          </p:cNvPr>
          <p:cNvSpPr>
            <a:spLocks noGrp="1"/>
          </p:cNvSpPr>
          <p:nvPr>
            <p:ph type="body" idx="1"/>
          </p:nvPr>
        </p:nvSpPr>
        <p:spPr/>
        <p:txBody>
          <a:bodyPr/>
          <a:lstStyle/>
          <a:p>
            <a:r>
              <a:rPr lang="en-US" dirty="0"/>
              <a:t>Arid deserts </a:t>
            </a:r>
            <a:endParaRPr lang="en-GB" dirty="0"/>
          </a:p>
        </p:txBody>
      </p:sp>
      <p:pic>
        <p:nvPicPr>
          <p:cNvPr id="13" name="Picture Placeholder 12" descr="A picture containing outdoor, sky, grass, field&#10;&#10;Description automatically generated">
            <a:extLst>
              <a:ext uri="{FF2B5EF4-FFF2-40B4-BE49-F238E27FC236}">
                <a16:creationId xmlns:a16="http://schemas.microsoft.com/office/drawing/2014/main" id="{81071999-876A-412D-BAD0-FB6563E0F60D}"/>
              </a:ext>
            </a:extLst>
          </p:cNvPr>
          <p:cNvPicPr>
            <a:picLocks noGrp="1" noChangeAspect="1"/>
          </p:cNvPicPr>
          <p:nvPr>
            <p:ph type="pic" idx="15"/>
          </p:nvPr>
        </p:nvPicPr>
        <p:blipFill>
          <a:blip r:embed="rId2">
            <a:extLst>
              <a:ext uri="{837473B0-CC2E-450A-ABE3-18F120FF3D39}">
                <a1611:picAttrSrcUrl xmlns:a1611="http://schemas.microsoft.com/office/drawing/2016/11/main" r:id="rId3"/>
              </a:ext>
            </a:extLst>
          </a:blip>
          <a:srcRect t="16684" b="16684"/>
          <a:stretch>
            <a:fillRect/>
          </a:stretch>
        </p:blipFill>
        <p:spPr/>
      </p:pic>
      <p:sp>
        <p:nvSpPr>
          <p:cNvPr id="5" name="Text Placeholder 4">
            <a:extLst>
              <a:ext uri="{FF2B5EF4-FFF2-40B4-BE49-F238E27FC236}">
                <a16:creationId xmlns:a16="http://schemas.microsoft.com/office/drawing/2014/main" id="{E44E78EF-2DEA-4133-98C3-3DBF83746994}"/>
              </a:ext>
            </a:extLst>
          </p:cNvPr>
          <p:cNvSpPr>
            <a:spLocks noGrp="1"/>
          </p:cNvSpPr>
          <p:nvPr>
            <p:ph type="body" sz="half" idx="18"/>
          </p:nvPr>
        </p:nvSpPr>
        <p:spPr/>
        <p:txBody>
          <a:bodyPr/>
          <a:lstStyle/>
          <a:p>
            <a:r>
              <a:rPr lang="en-US" dirty="0"/>
              <a:t>These are very hot and dry areas..</a:t>
            </a:r>
            <a:endParaRPr lang="en-GB" dirty="0"/>
          </a:p>
        </p:txBody>
      </p:sp>
      <p:sp>
        <p:nvSpPr>
          <p:cNvPr id="6" name="Text Placeholder 5">
            <a:extLst>
              <a:ext uri="{FF2B5EF4-FFF2-40B4-BE49-F238E27FC236}">
                <a16:creationId xmlns:a16="http://schemas.microsoft.com/office/drawing/2014/main" id="{6F207349-43F2-4419-9471-3F36194E4B22}"/>
              </a:ext>
            </a:extLst>
          </p:cNvPr>
          <p:cNvSpPr>
            <a:spLocks noGrp="1"/>
          </p:cNvSpPr>
          <p:nvPr>
            <p:ph type="body" sz="quarter" idx="3"/>
          </p:nvPr>
        </p:nvSpPr>
        <p:spPr/>
        <p:txBody>
          <a:bodyPr/>
          <a:lstStyle/>
          <a:p>
            <a:r>
              <a:rPr lang="en-US" dirty="0"/>
              <a:t>semi-Arid deserts</a:t>
            </a:r>
            <a:endParaRPr lang="en-GB" dirty="0"/>
          </a:p>
        </p:txBody>
      </p:sp>
      <p:pic>
        <p:nvPicPr>
          <p:cNvPr id="15" name="Picture Placeholder 14" descr="A picture containing text, sky, nature, shore&#10;&#10;Description automatically generated">
            <a:extLst>
              <a:ext uri="{FF2B5EF4-FFF2-40B4-BE49-F238E27FC236}">
                <a16:creationId xmlns:a16="http://schemas.microsoft.com/office/drawing/2014/main" id="{E1727EC4-EF10-4951-96EE-5122260D4593}"/>
              </a:ext>
            </a:extLst>
          </p:cNvPr>
          <p:cNvPicPr>
            <a:picLocks noGrp="1" noChangeAspect="1"/>
          </p:cNvPicPr>
          <p:nvPr>
            <p:ph type="pic" idx="21"/>
          </p:nvPr>
        </p:nvPicPr>
        <p:blipFill>
          <a:blip r:embed="rId4">
            <a:extLst>
              <a:ext uri="{837473B0-CC2E-450A-ABE3-18F120FF3D39}">
                <a1611:picAttrSrcUrl xmlns:a1611="http://schemas.microsoft.com/office/drawing/2016/11/main" r:id="rId5"/>
              </a:ext>
            </a:extLst>
          </a:blip>
          <a:srcRect t="18336" b="18336"/>
          <a:stretch>
            <a:fillRect/>
          </a:stretch>
        </p:blipFill>
        <p:spPr/>
      </p:pic>
      <p:sp>
        <p:nvSpPr>
          <p:cNvPr id="8" name="Text Placeholder 7">
            <a:extLst>
              <a:ext uri="{FF2B5EF4-FFF2-40B4-BE49-F238E27FC236}">
                <a16:creationId xmlns:a16="http://schemas.microsoft.com/office/drawing/2014/main" id="{46C6CD9E-56CA-4B35-B843-6143CD0D594D}"/>
              </a:ext>
            </a:extLst>
          </p:cNvPr>
          <p:cNvSpPr>
            <a:spLocks noGrp="1"/>
          </p:cNvSpPr>
          <p:nvPr>
            <p:ph type="body" sz="half" idx="19"/>
          </p:nvPr>
        </p:nvSpPr>
        <p:spPr/>
        <p:txBody>
          <a:bodyPr/>
          <a:lstStyle/>
          <a:p>
            <a:r>
              <a:rPr lang="en-US" dirty="0"/>
              <a:t>These are not as hot or dry as the arid deserts.</a:t>
            </a:r>
            <a:endParaRPr lang="en-GB" dirty="0"/>
          </a:p>
        </p:txBody>
      </p:sp>
      <p:sp>
        <p:nvSpPr>
          <p:cNvPr id="9" name="Text Placeholder 8">
            <a:extLst>
              <a:ext uri="{FF2B5EF4-FFF2-40B4-BE49-F238E27FC236}">
                <a16:creationId xmlns:a16="http://schemas.microsoft.com/office/drawing/2014/main" id="{37695236-3917-442D-A93F-0B0BBE389FBB}"/>
              </a:ext>
            </a:extLst>
          </p:cNvPr>
          <p:cNvSpPr>
            <a:spLocks noGrp="1"/>
          </p:cNvSpPr>
          <p:nvPr>
            <p:ph type="body" sz="quarter" idx="13"/>
          </p:nvPr>
        </p:nvSpPr>
        <p:spPr/>
        <p:txBody>
          <a:bodyPr/>
          <a:lstStyle/>
          <a:p>
            <a:r>
              <a:rPr lang="en-US" dirty="0"/>
              <a:t>Costal desert</a:t>
            </a:r>
            <a:endParaRPr lang="en-GB" dirty="0"/>
          </a:p>
        </p:txBody>
      </p:sp>
      <p:pic>
        <p:nvPicPr>
          <p:cNvPr id="18" name="Picture Placeholder 17">
            <a:extLst>
              <a:ext uri="{FF2B5EF4-FFF2-40B4-BE49-F238E27FC236}">
                <a16:creationId xmlns:a16="http://schemas.microsoft.com/office/drawing/2014/main" id="{EF570698-9A9C-41D5-B107-E6363F1C8BD2}"/>
              </a:ext>
            </a:extLst>
          </p:cNvPr>
          <p:cNvPicPr>
            <a:picLocks noGrp="1" noChangeAspect="1"/>
          </p:cNvPicPr>
          <p:nvPr>
            <p:ph type="pic" idx="22"/>
          </p:nvPr>
        </p:nvPicPr>
        <p:blipFill>
          <a:blip r:embed="rId6">
            <a:extLst>
              <a:ext uri="{837473B0-CC2E-450A-ABE3-18F120FF3D39}">
                <a1611:picAttrSrcUrl xmlns:a1611="http://schemas.microsoft.com/office/drawing/2016/11/main" r:id="rId7"/>
              </a:ext>
            </a:extLst>
          </a:blip>
          <a:srcRect t="31347" b="31347"/>
          <a:stretch>
            <a:fillRect/>
          </a:stretch>
        </p:blipFill>
        <p:spPr/>
      </p:pic>
      <p:sp>
        <p:nvSpPr>
          <p:cNvPr id="11" name="Text Placeholder 10">
            <a:extLst>
              <a:ext uri="{FF2B5EF4-FFF2-40B4-BE49-F238E27FC236}">
                <a16:creationId xmlns:a16="http://schemas.microsoft.com/office/drawing/2014/main" id="{76980692-D114-4FA8-9A2A-62DBCE2D21BD}"/>
              </a:ext>
            </a:extLst>
          </p:cNvPr>
          <p:cNvSpPr>
            <a:spLocks noGrp="1"/>
          </p:cNvSpPr>
          <p:nvPr>
            <p:ph type="body" sz="half" idx="20"/>
          </p:nvPr>
        </p:nvSpPr>
        <p:spPr/>
        <p:txBody>
          <a:bodyPr/>
          <a:lstStyle/>
          <a:p>
            <a:r>
              <a:rPr lang="en-US" dirty="0"/>
              <a:t>These are normally on the western edges of the continents </a:t>
            </a:r>
            <a:endParaRPr lang="en-GB" dirty="0"/>
          </a:p>
        </p:txBody>
      </p:sp>
      <p:sp>
        <p:nvSpPr>
          <p:cNvPr id="16" name="TextBox 15">
            <a:extLst>
              <a:ext uri="{FF2B5EF4-FFF2-40B4-BE49-F238E27FC236}">
                <a16:creationId xmlns:a16="http://schemas.microsoft.com/office/drawing/2014/main" id="{09676138-1031-4B8E-8482-81A30A8AE8D2}"/>
              </a:ext>
            </a:extLst>
          </p:cNvPr>
          <p:cNvSpPr txBox="1"/>
          <p:nvPr/>
        </p:nvSpPr>
        <p:spPr>
          <a:xfrm>
            <a:off x="3945470" y="3860873"/>
            <a:ext cx="3063240" cy="369332"/>
          </a:xfrm>
          <a:prstGeom prst="rect">
            <a:avLst/>
          </a:prstGeom>
          <a:noFill/>
        </p:spPr>
        <p:txBody>
          <a:bodyPr wrap="square" rtlCol="0">
            <a:spAutoFit/>
          </a:bodyPr>
          <a:lstStyle/>
          <a:p>
            <a:r>
              <a:rPr lang="en-GB" sz="900">
                <a:hlinkClick r:id="rId5" tooltip="https://viaggiatoriimmobili.blogspot.com/2011_01_01_archive.html"/>
              </a:rPr>
              <a:t>This Photo</a:t>
            </a:r>
            <a:r>
              <a:rPr lang="en-GB" sz="900"/>
              <a:t> by Unknown Author is licensed under </a:t>
            </a:r>
            <a:r>
              <a:rPr lang="en-GB" sz="900">
                <a:hlinkClick r:id="rId8" tooltip="https://creativecommons.org/licenses/by-nc-nd/3.0/"/>
              </a:rPr>
              <a:t>CC BY-NC-ND</a:t>
            </a:r>
            <a:endParaRPr lang="en-GB" sz="900"/>
          </a:p>
        </p:txBody>
      </p:sp>
      <p:sp>
        <p:nvSpPr>
          <p:cNvPr id="19" name="TextBox 18">
            <a:extLst>
              <a:ext uri="{FF2B5EF4-FFF2-40B4-BE49-F238E27FC236}">
                <a16:creationId xmlns:a16="http://schemas.microsoft.com/office/drawing/2014/main" id="{9FFABB24-9161-4B8D-9A66-80C934C7F368}"/>
              </a:ext>
            </a:extLst>
          </p:cNvPr>
          <p:cNvSpPr txBox="1"/>
          <p:nvPr/>
        </p:nvSpPr>
        <p:spPr>
          <a:xfrm>
            <a:off x="7230677" y="3860873"/>
            <a:ext cx="3063505" cy="369332"/>
          </a:xfrm>
          <a:prstGeom prst="rect">
            <a:avLst/>
          </a:prstGeom>
          <a:noFill/>
        </p:spPr>
        <p:txBody>
          <a:bodyPr wrap="square" rtlCol="0">
            <a:spAutoFit/>
          </a:bodyPr>
          <a:lstStyle/>
          <a:p>
            <a:r>
              <a:rPr lang="en-GB" sz="900">
                <a:hlinkClick r:id="rId7" tooltip="https://www.flickr.com/photos/oaklandnative/139610114/"/>
              </a:rPr>
              <a:t>This Photo</a:t>
            </a:r>
            <a:r>
              <a:rPr lang="en-GB" sz="900"/>
              <a:t> by Unknown Author is licensed under </a:t>
            </a:r>
            <a:r>
              <a:rPr lang="en-GB" sz="900">
                <a:hlinkClick r:id="rId9" tooltip="https://creativecommons.org/licenses/by-nc/3.0/"/>
              </a:rPr>
              <a:t>CC BY-NC</a:t>
            </a:r>
            <a:endParaRPr lang="en-GB" sz="900"/>
          </a:p>
        </p:txBody>
      </p:sp>
    </p:spTree>
    <p:extLst>
      <p:ext uri="{BB962C8B-B14F-4D97-AF65-F5344CB8AC3E}">
        <p14:creationId xmlns:p14="http://schemas.microsoft.com/office/powerpoint/2010/main" val="2172044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F80DE4C-0C31-4F4F-BA78-30C6E52FDE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799E698-FF9B-4101-95EF-59189E5D01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0663CEEF-E862-497E-8B58-D5FC7B598A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62DE490-9B76-4FCB-B722-75055E30A0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7" name="Rectangle 16">
            <a:extLst>
              <a:ext uri="{FF2B5EF4-FFF2-40B4-BE49-F238E27FC236}">
                <a16:creationId xmlns:a16="http://schemas.microsoft.com/office/drawing/2014/main" id="{F238B29C-0945-4ED7-825C-2662C6957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05611DD-0E76-45CB-93C9-9F30D022D8FF}"/>
              </a:ext>
            </a:extLst>
          </p:cNvPr>
          <p:cNvSpPr>
            <a:spLocks noGrp="1"/>
          </p:cNvSpPr>
          <p:nvPr>
            <p:ph type="title"/>
          </p:nvPr>
        </p:nvSpPr>
        <p:spPr>
          <a:xfrm>
            <a:off x="680321" y="2063262"/>
            <a:ext cx="3739279" cy="2661052"/>
          </a:xfrm>
        </p:spPr>
        <p:txBody>
          <a:bodyPr>
            <a:normAutofit/>
          </a:bodyPr>
          <a:lstStyle/>
          <a:p>
            <a:pPr algn="r"/>
            <a:r>
              <a:rPr lang="en-US" sz="4400"/>
              <a:t>Climate</a:t>
            </a:r>
            <a:endParaRPr lang="en-GB" sz="4400"/>
          </a:p>
        </p:txBody>
      </p:sp>
      <p:graphicFrame>
        <p:nvGraphicFramePr>
          <p:cNvPr id="5" name="Content Placeholder 2">
            <a:extLst>
              <a:ext uri="{FF2B5EF4-FFF2-40B4-BE49-F238E27FC236}">
                <a16:creationId xmlns:a16="http://schemas.microsoft.com/office/drawing/2014/main" id="{3F41F59F-C3B4-4D75-9778-FB82E0F00AD2}"/>
              </a:ext>
            </a:extLst>
          </p:cNvPr>
          <p:cNvGraphicFramePr>
            <a:graphicFrameLocks noGrp="1"/>
          </p:cNvGraphicFramePr>
          <p:nvPr>
            <p:ph idx="1"/>
            <p:extLst>
              <p:ext uri="{D42A27DB-BD31-4B8C-83A1-F6EECF244321}">
                <p14:modId xmlns:p14="http://schemas.microsoft.com/office/powerpoint/2010/main" val="77537391"/>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96844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pic>
        <p:nvPicPr>
          <p:cNvPr id="42" name="Picture 19">
            <a:extLst>
              <a:ext uri="{FF2B5EF4-FFF2-40B4-BE49-F238E27FC236}">
                <a16:creationId xmlns:a16="http://schemas.microsoft.com/office/drawing/2014/main" id="{14CE8021-4E74-4794-A0E4-ECC2D2D40B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3" name="Picture 21">
            <a:extLst>
              <a:ext uri="{FF2B5EF4-FFF2-40B4-BE49-F238E27FC236}">
                <a16:creationId xmlns:a16="http://schemas.microsoft.com/office/drawing/2014/main" id="{0B1B493A-0A00-4A78-9179-A51DFD2288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44" name="Picture 23">
            <a:extLst>
              <a:ext uri="{FF2B5EF4-FFF2-40B4-BE49-F238E27FC236}">
                <a16:creationId xmlns:a16="http://schemas.microsoft.com/office/drawing/2014/main" id="{05B327D4-1ABB-44EB-8BA9-1C136B1535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45" name="Rectangle 25">
            <a:extLst>
              <a:ext uri="{FF2B5EF4-FFF2-40B4-BE49-F238E27FC236}">
                <a16:creationId xmlns:a16="http://schemas.microsoft.com/office/drawing/2014/main" id="{68565C26-F31A-42A4-859E-1F38C81D1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27">
            <a:extLst>
              <a:ext uri="{FF2B5EF4-FFF2-40B4-BE49-F238E27FC236}">
                <a16:creationId xmlns:a16="http://schemas.microsoft.com/office/drawing/2014/main" id="{81A3EC2D-CF74-44DB-A8BD-A1698850D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47" name="Rectangle 29">
            <a:extLst>
              <a:ext uri="{FF2B5EF4-FFF2-40B4-BE49-F238E27FC236}">
                <a16:creationId xmlns:a16="http://schemas.microsoft.com/office/drawing/2014/main" id="{7539E3D4-6962-40AB-8B73-E9DD5692F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31">
            <a:extLst>
              <a:ext uri="{FF2B5EF4-FFF2-40B4-BE49-F238E27FC236}">
                <a16:creationId xmlns:a16="http://schemas.microsoft.com/office/drawing/2014/main" id="{9490E84B-32AB-4B93-B2A7-C660A2894F2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49" name="Rectangle 33">
            <a:extLst>
              <a:ext uri="{FF2B5EF4-FFF2-40B4-BE49-F238E27FC236}">
                <a16:creationId xmlns:a16="http://schemas.microsoft.com/office/drawing/2014/main" id="{AE7C53B3-E639-4BE7-9C53-AAF6DF686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5">
            <a:extLst>
              <a:ext uri="{FF2B5EF4-FFF2-40B4-BE49-F238E27FC236}">
                <a16:creationId xmlns:a16="http://schemas.microsoft.com/office/drawing/2014/main" id="{2CD7F1D5-2F5D-4F06-91C2-5616C9AD5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D040916-D85F-4BD2-AAB0-88F4850CFE76}"/>
              </a:ext>
            </a:extLst>
          </p:cNvPr>
          <p:cNvSpPr>
            <a:spLocks noGrp="1"/>
          </p:cNvSpPr>
          <p:nvPr>
            <p:ph type="title"/>
          </p:nvPr>
        </p:nvSpPr>
        <p:spPr>
          <a:xfrm>
            <a:off x="680321" y="753228"/>
            <a:ext cx="4136123" cy="1080938"/>
          </a:xfrm>
        </p:spPr>
        <p:txBody>
          <a:bodyPr vert="horz" lIns="91440" tIns="45720" rIns="91440" bIns="45720" rtlCol="0" anchor="ctr">
            <a:normAutofit/>
          </a:bodyPr>
          <a:lstStyle/>
          <a:p>
            <a:r>
              <a:rPr lang="en-US" sz="2400"/>
              <a:t>Plants </a:t>
            </a:r>
          </a:p>
        </p:txBody>
      </p:sp>
      <p:pic>
        <p:nvPicPr>
          <p:cNvPr id="51" name="Picture 37">
            <a:extLst>
              <a:ext uri="{FF2B5EF4-FFF2-40B4-BE49-F238E27FC236}">
                <a16:creationId xmlns:a16="http://schemas.microsoft.com/office/drawing/2014/main" id="{CA0F9C00-759D-439B-962A-EA32D607660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15" name="Text Placeholder 14">
            <a:extLst>
              <a:ext uri="{FF2B5EF4-FFF2-40B4-BE49-F238E27FC236}">
                <a16:creationId xmlns:a16="http://schemas.microsoft.com/office/drawing/2014/main" id="{B9063437-2BF4-4260-A3D3-D07AB7579839}"/>
              </a:ext>
            </a:extLst>
          </p:cNvPr>
          <p:cNvSpPr>
            <a:spLocks noGrp="1"/>
          </p:cNvSpPr>
          <p:nvPr>
            <p:ph type="body" sz="half" idx="2"/>
          </p:nvPr>
        </p:nvSpPr>
        <p:spPr>
          <a:xfrm>
            <a:off x="680321" y="2336873"/>
            <a:ext cx="3656289" cy="3599316"/>
          </a:xfrm>
        </p:spPr>
        <p:txBody>
          <a:bodyPr vert="horz" lIns="91440" tIns="45720" rIns="91440" bIns="45720" rtlCol="0">
            <a:normAutofit/>
          </a:bodyPr>
          <a:lstStyle/>
          <a:p>
            <a:pPr indent="-228600">
              <a:buFont typeface="Arial" panose="020B0604020202020204" pitchFamily="34" charset="0"/>
              <a:buChar char="•"/>
            </a:pPr>
            <a:r>
              <a:rPr lang="en-US" sz="1400" dirty="0"/>
              <a:t>It is very hard for plants to grow in the desert conditions, but these plants called cacti are surviving well. </a:t>
            </a:r>
          </a:p>
          <a:p>
            <a:pPr indent="-228600">
              <a:buFont typeface="Arial" panose="020B0604020202020204" pitchFamily="34" charset="0"/>
              <a:buChar char="•"/>
            </a:pPr>
            <a:r>
              <a:rPr lang="en-US" sz="1400" dirty="0"/>
              <a:t>the waxy skin they have helps  to reduce loss of water and to reflect heat.</a:t>
            </a:r>
          </a:p>
          <a:p>
            <a:pPr indent="-228600">
              <a:buFont typeface="Arial" panose="020B0604020202020204" pitchFamily="34" charset="0"/>
              <a:buChar char="•"/>
            </a:pPr>
            <a:r>
              <a:rPr lang="en-US" sz="1400" dirty="0"/>
              <a:t>The spikes protect cacti from animals wishing to use stored water.</a:t>
            </a:r>
          </a:p>
          <a:p>
            <a:pPr indent="-228600">
              <a:buFont typeface="Arial" panose="020B0604020202020204" pitchFamily="34" charset="0"/>
              <a:buChar char="•"/>
            </a:pPr>
            <a:r>
              <a:rPr lang="en-US" sz="1400" dirty="0"/>
              <a:t>The thorns and thin, spiky or glossy leaves to reduce water loss.</a:t>
            </a:r>
          </a:p>
          <a:p>
            <a:pPr indent="-228600">
              <a:buFont typeface="Arial" panose="020B0604020202020204" pitchFamily="34" charset="0"/>
              <a:buChar char="•"/>
            </a:pPr>
            <a:r>
              <a:rPr lang="en-US" sz="1400" dirty="0"/>
              <a:t>The cacti have long shallow roots that can spread in wide areas. </a:t>
            </a:r>
          </a:p>
        </p:txBody>
      </p:sp>
      <p:pic>
        <p:nvPicPr>
          <p:cNvPr id="13" name="Picture Placeholder 12" descr="A picture containing tree, plant, outdoor, cactus&#10;&#10;Description automatically generated">
            <a:extLst>
              <a:ext uri="{FF2B5EF4-FFF2-40B4-BE49-F238E27FC236}">
                <a16:creationId xmlns:a16="http://schemas.microsoft.com/office/drawing/2014/main" id="{DC17D31B-971D-4820-9E9C-7E8A72B420D0}"/>
              </a:ext>
            </a:extLst>
          </p:cNvPr>
          <p:cNvPicPr>
            <a:picLocks noGrp="1" noChangeAspect="1"/>
          </p:cNvPicPr>
          <p:nvPr>
            <p:ph idx="1"/>
          </p:nvPr>
        </p:nvPicPr>
        <p:blipFill>
          <a:blip r:embed="rId5">
            <a:extLst>
              <a:ext uri="{837473B0-CC2E-450A-ABE3-18F120FF3D39}">
                <a1611:picAttrSrcUrl xmlns:a1611="http://schemas.microsoft.com/office/drawing/2016/11/main" r:id="rId6"/>
              </a:ext>
            </a:extLst>
          </a:blip>
          <a:stretch>
            <a:fillRect/>
          </a:stretch>
        </p:blipFill>
        <p:spPr>
          <a:xfrm>
            <a:off x="5276090" y="1077945"/>
            <a:ext cx="6269479" cy="4702109"/>
          </a:xfrm>
          <a:prstGeom prst="rect">
            <a:avLst/>
          </a:prstGeom>
          <a:ln>
            <a:noFill/>
          </a:ln>
          <a:effectLst>
            <a:outerShdw blurRad="76200" dist="63500" dir="5040000" algn="tl" rotWithShape="0">
              <a:srgbClr val="000000">
                <a:alpha val="41000"/>
              </a:srgbClr>
            </a:outerShdw>
          </a:effectLst>
        </p:spPr>
      </p:pic>
      <p:sp>
        <p:nvSpPr>
          <p:cNvPr id="14" name="TextBox 13">
            <a:extLst>
              <a:ext uri="{FF2B5EF4-FFF2-40B4-BE49-F238E27FC236}">
                <a16:creationId xmlns:a16="http://schemas.microsoft.com/office/drawing/2014/main" id="{18EC5A92-BCA5-4FC1-B337-710BF2F5CC22}"/>
              </a:ext>
            </a:extLst>
          </p:cNvPr>
          <p:cNvSpPr txBox="1"/>
          <p:nvPr/>
        </p:nvSpPr>
        <p:spPr>
          <a:xfrm>
            <a:off x="9018915" y="5579999"/>
            <a:ext cx="252665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commons.wikimedia.org/wiki/File:Wild_wild_cacti_02.jp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897736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pic>
        <p:nvPicPr>
          <p:cNvPr id="56" name="Picture 55">
            <a:extLst>
              <a:ext uri="{FF2B5EF4-FFF2-40B4-BE49-F238E27FC236}">
                <a16:creationId xmlns:a16="http://schemas.microsoft.com/office/drawing/2014/main" id="{DBD87452-FC4F-4BDC-ADC8-4CB118A2A6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Picture 57">
            <a:extLst>
              <a:ext uri="{FF2B5EF4-FFF2-40B4-BE49-F238E27FC236}">
                <a16:creationId xmlns:a16="http://schemas.microsoft.com/office/drawing/2014/main" id="{E61CB1A8-848E-4163-B923-E8E45A8758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60" name="Picture 59">
            <a:extLst>
              <a:ext uri="{FF2B5EF4-FFF2-40B4-BE49-F238E27FC236}">
                <a16:creationId xmlns:a16="http://schemas.microsoft.com/office/drawing/2014/main" id="{1B1A8FA8-12B4-4DAC-9916-EDE743447A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2" name="Rectangle 61">
            <a:extLst>
              <a:ext uri="{FF2B5EF4-FFF2-40B4-BE49-F238E27FC236}">
                <a16:creationId xmlns:a16="http://schemas.microsoft.com/office/drawing/2014/main" id="{D5F607A8-3DC2-493D-84D1-FCC004555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a:extLst>
              <a:ext uri="{FF2B5EF4-FFF2-40B4-BE49-F238E27FC236}">
                <a16:creationId xmlns:a16="http://schemas.microsoft.com/office/drawing/2014/main" id="{7176774C-5A0F-479C-9E8B-557A2F643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6" name="Group 65">
            <a:extLst>
              <a:ext uri="{FF2B5EF4-FFF2-40B4-BE49-F238E27FC236}">
                <a16:creationId xmlns:a16="http://schemas.microsoft.com/office/drawing/2014/main" id="{FA4231C4-9291-4AB6-8013-B89905DCB0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67" name="Rectangle 66">
              <a:extLst>
                <a:ext uri="{FF2B5EF4-FFF2-40B4-BE49-F238E27FC236}">
                  <a16:creationId xmlns:a16="http://schemas.microsoft.com/office/drawing/2014/main" id="{C390F80A-37D4-4A7B-A585-D5E4932703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 name="Picture 67">
              <a:extLst>
                <a:ext uri="{FF2B5EF4-FFF2-40B4-BE49-F238E27FC236}">
                  <a16:creationId xmlns:a16="http://schemas.microsoft.com/office/drawing/2014/main" id="{91DC446B-A3C5-434C-AA6D-D5C209AF232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9" name="Picture 8" descr="A camel standing in a desert&#10;&#10;Description automatically generated with low confidence">
            <a:extLst>
              <a:ext uri="{FF2B5EF4-FFF2-40B4-BE49-F238E27FC236}">
                <a16:creationId xmlns:a16="http://schemas.microsoft.com/office/drawing/2014/main" id="{C15E87D4-3328-4CB6-AF62-FCF21F6CCDA8}"/>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21059" r="33758"/>
          <a:stretch/>
        </p:blipFill>
        <p:spPr>
          <a:xfrm>
            <a:off x="7547810" y="10"/>
            <a:ext cx="4641013" cy="6856310"/>
          </a:xfrm>
          <a:prstGeom prst="rect">
            <a:avLst/>
          </a:prstGeom>
          <a:ln>
            <a:noFill/>
          </a:ln>
          <a:effectLst/>
        </p:spPr>
      </p:pic>
      <p:sp>
        <p:nvSpPr>
          <p:cNvPr id="70" name="Rectangle 69">
            <a:extLst>
              <a:ext uri="{FF2B5EF4-FFF2-40B4-BE49-F238E27FC236}">
                <a16:creationId xmlns:a16="http://schemas.microsoft.com/office/drawing/2014/main" id="{A69907B2-E996-4DCD-8596-211DD8438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96704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id="{0CC4D1BC-63C0-476D-B300-E46053BA812C}"/>
              </a:ext>
            </a:extLst>
          </p:cNvPr>
          <p:cNvSpPr>
            <a:spLocks noGrp="1"/>
          </p:cNvSpPr>
          <p:nvPr>
            <p:ph type="title"/>
          </p:nvPr>
        </p:nvSpPr>
        <p:spPr>
          <a:xfrm>
            <a:off x="680321" y="753228"/>
            <a:ext cx="7087552" cy="1080938"/>
          </a:xfrm>
        </p:spPr>
        <p:txBody>
          <a:bodyPr vert="horz" lIns="91440" tIns="45720" rIns="91440" bIns="45720" rtlCol="0" anchor="ctr">
            <a:normAutofit/>
          </a:bodyPr>
          <a:lstStyle/>
          <a:p>
            <a:r>
              <a:rPr lang="en-US" sz="3600"/>
              <a:t>Animals </a:t>
            </a:r>
          </a:p>
        </p:txBody>
      </p:sp>
      <p:pic>
        <p:nvPicPr>
          <p:cNvPr id="72" name="Picture 71">
            <a:extLst>
              <a:ext uri="{FF2B5EF4-FFF2-40B4-BE49-F238E27FC236}">
                <a16:creationId xmlns:a16="http://schemas.microsoft.com/office/drawing/2014/main" id="{F0D6DC29-A8FD-460F-A5B1-04986EAA902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sp>
        <p:nvSpPr>
          <p:cNvPr id="7" name="Text Placeholder 6">
            <a:extLst>
              <a:ext uri="{FF2B5EF4-FFF2-40B4-BE49-F238E27FC236}">
                <a16:creationId xmlns:a16="http://schemas.microsoft.com/office/drawing/2014/main" id="{21DB0495-A3AF-453B-B78F-CA7D373C7D12}"/>
              </a:ext>
            </a:extLst>
          </p:cNvPr>
          <p:cNvSpPr>
            <a:spLocks noGrp="1"/>
          </p:cNvSpPr>
          <p:nvPr>
            <p:ph type="body" sz="half" idx="2"/>
          </p:nvPr>
        </p:nvSpPr>
        <p:spPr>
          <a:xfrm>
            <a:off x="680321" y="2336873"/>
            <a:ext cx="6423211" cy="3599316"/>
          </a:xfrm>
        </p:spPr>
        <p:txBody>
          <a:bodyPr vert="horz" lIns="91440" tIns="45720" rIns="91440" bIns="45720" rtlCol="0">
            <a:normAutofit/>
          </a:bodyPr>
          <a:lstStyle/>
          <a:p>
            <a:pPr indent="-228600">
              <a:buFont typeface="Arial" panose="020B0604020202020204" pitchFamily="34" charset="0"/>
              <a:buChar char="•"/>
            </a:pPr>
            <a:r>
              <a:rPr lang="en-US" sz="1900" dirty="0"/>
              <a:t>Animals have had to adapt themselves to the desert.</a:t>
            </a:r>
          </a:p>
          <a:p>
            <a:pPr indent="-228600">
              <a:buFont typeface="Arial" panose="020B0604020202020204" pitchFamily="34" charset="0"/>
              <a:buChar char="•"/>
            </a:pPr>
            <a:r>
              <a:rPr lang="en-US" sz="1900" dirty="0"/>
              <a:t>The camel has features that work well in the desert and help keep it alive .</a:t>
            </a:r>
          </a:p>
          <a:p>
            <a:pPr indent="-228600">
              <a:buFont typeface="Arial" panose="020B0604020202020204" pitchFamily="34" charset="0"/>
              <a:buChar char="•"/>
            </a:pPr>
            <a:r>
              <a:rPr lang="en-US" sz="1900" dirty="0"/>
              <a:t>The camel has long eye lashes , hairy ears and closing nostrils, these all help with keeping the sand out , especially on windy days.</a:t>
            </a:r>
          </a:p>
          <a:p>
            <a:pPr indent="-228600">
              <a:buFont typeface="Arial" panose="020B0604020202020204" pitchFamily="34" charset="0"/>
              <a:buChar char="•"/>
            </a:pPr>
            <a:r>
              <a:rPr lang="en-US" sz="1900" dirty="0"/>
              <a:t>Their wide feet help them not to sink in the sand.</a:t>
            </a:r>
          </a:p>
          <a:p>
            <a:pPr indent="-228600">
              <a:buFont typeface="Arial" panose="020B0604020202020204" pitchFamily="34" charset="0"/>
              <a:buChar char="•"/>
            </a:pPr>
            <a:r>
              <a:rPr lang="en-US" sz="1900" dirty="0"/>
              <a:t>A camel can go without food or drink for some time. A camel will drink so much at once they will not need another drink for a week,  they can also go months without needing food as they store fat in their humps.</a:t>
            </a:r>
          </a:p>
        </p:txBody>
      </p:sp>
      <p:sp>
        <p:nvSpPr>
          <p:cNvPr id="10" name="TextBox 9">
            <a:extLst>
              <a:ext uri="{FF2B5EF4-FFF2-40B4-BE49-F238E27FC236}">
                <a16:creationId xmlns:a16="http://schemas.microsoft.com/office/drawing/2014/main" id="{AE791ADC-46D3-40BE-8FB2-75694CDD4F4B}"/>
              </a:ext>
            </a:extLst>
          </p:cNvPr>
          <p:cNvSpPr txBox="1"/>
          <p:nvPr/>
        </p:nvSpPr>
        <p:spPr>
          <a:xfrm>
            <a:off x="9662169" y="6656265"/>
            <a:ext cx="252665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commons.wikimedia.org/wiki/File:Camel_Nuweibaa_00_(12).JP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331143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BF318F70-EF65-4EC4-A97C-500020447680}"/>
              </a:ext>
            </a:extLst>
          </p:cNvPr>
          <p:cNvSpPr>
            <a:spLocks noGrp="1"/>
          </p:cNvSpPr>
          <p:nvPr>
            <p:ph type="title"/>
          </p:nvPr>
        </p:nvSpPr>
        <p:spPr/>
        <p:txBody>
          <a:bodyPr/>
          <a:lstStyle/>
          <a:p>
            <a:r>
              <a:rPr lang="en-US" dirty="0"/>
              <a:t>Did you know ?</a:t>
            </a:r>
            <a:endParaRPr lang="en-GB" dirty="0"/>
          </a:p>
        </p:txBody>
      </p:sp>
      <p:sp>
        <p:nvSpPr>
          <p:cNvPr id="18" name="Content Placeholder 17">
            <a:extLst>
              <a:ext uri="{FF2B5EF4-FFF2-40B4-BE49-F238E27FC236}">
                <a16:creationId xmlns:a16="http://schemas.microsoft.com/office/drawing/2014/main" id="{F9184BF4-023A-42E1-9A92-24D32FE13AF9}"/>
              </a:ext>
            </a:extLst>
          </p:cNvPr>
          <p:cNvSpPr>
            <a:spLocks noGrp="1"/>
          </p:cNvSpPr>
          <p:nvPr>
            <p:ph idx="1"/>
          </p:nvPr>
        </p:nvSpPr>
        <p:spPr/>
        <p:txBody>
          <a:bodyPr/>
          <a:lstStyle/>
          <a:p>
            <a:r>
              <a:rPr lang="en-US" dirty="0"/>
              <a:t>one third of the Earth's surface is covered in deserts.</a:t>
            </a:r>
          </a:p>
          <a:p>
            <a:r>
              <a:rPr lang="en-US" dirty="0"/>
              <a:t>Areas covered in ice or snow can sometimes be called 'cold deserts', compared to 'hot deserts' in warmer areas.</a:t>
            </a:r>
          </a:p>
          <a:p>
            <a:endParaRPr lang="en-US" dirty="0"/>
          </a:p>
          <a:p>
            <a:r>
              <a:rPr lang="en-US" dirty="0"/>
              <a:t>The largest hot desert on Earth is the Sahara.</a:t>
            </a:r>
          </a:p>
          <a:p>
            <a:r>
              <a:rPr lang="en-US" dirty="0"/>
              <a:t>The largest cold desert on Earth is Antarctica.</a:t>
            </a:r>
          </a:p>
          <a:p>
            <a:r>
              <a:rPr lang="en-US" dirty="0"/>
              <a:t>Hot deserts usually feature high temperatures in the daytime and cold temperatures at night.</a:t>
            </a:r>
          </a:p>
          <a:p>
            <a:endParaRPr lang="en-GB" dirty="0"/>
          </a:p>
        </p:txBody>
      </p:sp>
    </p:spTree>
    <p:extLst>
      <p:ext uri="{BB962C8B-B14F-4D97-AF65-F5344CB8AC3E}">
        <p14:creationId xmlns:p14="http://schemas.microsoft.com/office/powerpoint/2010/main" val="227440623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0EA0DB94D9E24D9F4E497927B818F2" ma:contentTypeVersion="11" ma:contentTypeDescription="Create a new document." ma:contentTypeScope="" ma:versionID="5b5851099629fcc2b72ff1ec002f1030">
  <xsd:schema xmlns:xsd="http://www.w3.org/2001/XMLSchema" xmlns:xs="http://www.w3.org/2001/XMLSchema" xmlns:p="http://schemas.microsoft.com/office/2006/metadata/properties" xmlns:ns2="5f0b4a56-978a-4cf2-9b53-cf07f2dab36b" targetNamespace="http://schemas.microsoft.com/office/2006/metadata/properties" ma:root="true" ma:fieldsID="f6b1520d3893c47b251e6d63863e8830" ns2:_="">
    <xsd:import namespace="5f0b4a56-978a-4cf2-9b53-cf07f2dab36b"/>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0b4a56-978a-4cf2-9b53-cf07f2dab36b"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5f0b4a56-978a-4cf2-9b53-cf07f2dab36b" xsi:nil="true"/>
  </documentManagement>
</p:properties>
</file>

<file path=customXml/itemProps1.xml><?xml version="1.0" encoding="utf-8"?>
<ds:datastoreItem xmlns:ds="http://schemas.openxmlformats.org/officeDocument/2006/customXml" ds:itemID="{24CE2E06-A92C-4F74-8BE7-DE7075D43BEE}"/>
</file>

<file path=customXml/itemProps2.xml><?xml version="1.0" encoding="utf-8"?>
<ds:datastoreItem xmlns:ds="http://schemas.openxmlformats.org/officeDocument/2006/customXml" ds:itemID="{0D968138-3107-4111-A440-A648F40956F7}"/>
</file>

<file path=customXml/itemProps3.xml><?xml version="1.0" encoding="utf-8"?>
<ds:datastoreItem xmlns:ds="http://schemas.openxmlformats.org/officeDocument/2006/customXml" ds:itemID="{E24F21DB-D2E6-4FD8-83DF-00CDF3B73F91}"/>
</file>

<file path=docProps/app.xml><?xml version="1.0" encoding="utf-8"?>
<Properties xmlns="http://schemas.openxmlformats.org/officeDocument/2006/extended-properties" xmlns:vt="http://schemas.openxmlformats.org/officeDocument/2006/docPropsVTypes">
  <TotalTime>16</TotalTime>
  <Words>490</Words>
  <Application>Microsoft Office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Trebuchet MS</vt:lpstr>
      <vt:lpstr>Berlin</vt:lpstr>
      <vt:lpstr>Biomes</vt:lpstr>
      <vt:lpstr>Did you know ?</vt:lpstr>
      <vt:lpstr>What are biomes?</vt:lpstr>
      <vt:lpstr>Desert Biomes </vt:lpstr>
      <vt:lpstr>Climate</vt:lpstr>
      <vt:lpstr>Plants </vt:lpstr>
      <vt:lpstr>Animals </vt:lpstr>
      <vt:lpstr>Did you know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Biomes</dc:title>
  <dc:creator>Emma Finch</dc:creator>
  <cp:lastModifiedBy>Emma Finch</cp:lastModifiedBy>
  <cp:revision>1</cp:revision>
  <dcterms:created xsi:type="dcterms:W3CDTF">2021-01-21T14:23:13Z</dcterms:created>
  <dcterms:modified xsi:type="dcterms:W3CDTF">2021-01-21T14:40:13Z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0x0101005F0EA0DB94D9E24D9F4E497927B818F2</vt:lpwstr>
  </property>
</Properties>
</file>