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5" d="100"/>
          <a:sy n="75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0E807-3A1E-45B1-AD47-2B0C70004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1EEB75-D1FB-4C86-8B80-745A343086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031B8A-8A09-4B66-875B-9585C9F82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8F6B4-8046-49CB-8C91-67968640F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FC18EB-B3AD-4275-9185-D114D6338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222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BDE08-B0C2-4D0D-A27C-BE6C541ED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34A4B-FD45-4759-86AC-110B75CFB8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BA0790-D909-41B8-BF64-B1E35D536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052AA7-00E8-4ADA-876E-32E9F592D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68D28C-582E-4AC9-975F-4EC177075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846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EFD80-221D-439D-A581-1E2B3AC50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14AE29-EA10-4F70-BDCF-B8B547148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9659E-8B86-470F-A5F0-B4FB26B8D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37C841-94BA-45CB-B0A9-4A106321B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53520-285E-405B-8F88-670EB4A59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225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08C36-9539-4EB4-BF73-BC3A90154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C675F3-D40B-47B8-B5AA-10DA7EC317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88B8AD-DDCF-442E-AC4A-52DC176684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350511-A0D7-4B23-96E6-A92C6BB98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AA7061-168E-4AA1-8F3B-04B1F453C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2AAD1C-5C40-45BA-8A03-35BFE721A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083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3FB2B-611C-439B-B7EE-50FF2D128A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FB664D-AD9C-49FD-AAEC-3616A9BA9F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68D6C7-1141-4BF3-B7E7-93B631DDC7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9E7373-C4F5-412D-AECF-D38B3E0323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CAE079-9347-4554-8878-3996783776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C2ADC4-A631-4E47-89BC-ACDBF960F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0F582B-56ED-4AD3-A85B-CAC5987C7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9F8206-1FB6-44CC-9882-156C740ED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221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9D038-0E05-4422-B1A1-E727CE014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12AE91-3BF9-4E78-973B-3D60B3F9F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1FD870-42AF-45B5-BEEC-C1B03989F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EEC31B-F05E-4B07-9150-7D75C58D5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301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5EE4E1-1CD4-41E7-BB0E-BBF858744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E6875D-A433-4034-8938-787154384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2BD474-7336-4205-BCFB-7DF403A4A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196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A0797-D0BA-446D-A70B-B75C59E5A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CFBA85-796D-4617-8973-A983A658D4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04E18B-57DA-4279-A869-AC6BFA6F98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83433B-650E-468D-87D0-92EF6D173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DFB83A-7646-4F84-8177-51E8B503D2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F1C24-C9D6-4DEC-B478-67358CA23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643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038F5-4294-4321-85D2-E26685DB2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7257CB-9E37-4E85-A144-EFAB88356C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12D1D0-C753-4313-B427-B661A354C1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7FD1B3-53DB-4AF0-B099-2CEC3E4F2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7F967B-6BC5-475A-8F42-E657270AB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61AD70-DF50-4D5D-AC58-5C1594ABE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08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FC5B1-5389-43CF-AD08-A51227A6E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CCD3E9-3FD0-4EC9-AD2D-E500677E85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03873E-9189-4586-992E-FF14DE615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EAE4A-9FB7-4B62-919C-EDE748988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109BAA-FC35-407B-8D2F-478459349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19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96680B-FFF2-404D-8224-343C2C5B29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92222D-2A20-4AFC-B94B-8EDEEDFE1C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151BFB-B60F-46E5-8C92-9AF82CFDB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7AC99A-EB9B-405A-979C-FA0D2108E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D4AA-D89C-4A2A-BB81-F1956AEBC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0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5E23F6-FD67-482B-B07D-E7873CEA6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EE7D76-34CF-4187-B394-BA83559513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B1B0FA-63E0-4CD6-92CC-6AD5A916FD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789CC-1089-4D39-8C7B-084D504FB3A7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432AA2-117B-4A37-B122-1E529801D3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72B571-FDD8-4B83-9C6C-50931B83B5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180016-AA30-4F10-B82F-9B6B69F75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29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1B7A688-D33F-4433-9935-8A6476050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408" y="3061854"/>
            <a:ext cx="4008581" cy="30064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954D5B8-E093-4E7D-9A36-F7559F8402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24" y="2249052"/>
            <a:ext cx="2254828" cy="300643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997F23E-17DB-47C0-A944-E7607B13B9FB}"/>
              </a:ext>
            </a:extLst>
          </p:cNvPr>
          <p:cNvSpPr/>
          <p:nvPr/>
        </p:nvSpPr>
        <p:spPr>
          <a:xfrm>
            <a:off x="1409700" y="1891221"/>
            <a:ext cx="8508999" cy="173166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7000" b="1" cap="none" spc="0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BENS</a:t>
            </a:r>
          </a:p>
          <a:p>
            <a:pPr algn="ctr"/>
            <a:r>
              <a:rPr lang="en-US" sz="7000" b="1" dirty="0">
                <a:ln w="22225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BOLOGNESE</a:t>
            </a:r>
            <a:endParaRPr lang="en-US" sz="7000" b="1" cap="none" spc="0" dirty="0">
              <a:ln w="22225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2B6ACA-E9A0-4F56-9AFB-8DAF350A17D4}"/>
              </a:ext>
            </a:extLst>
          </p:cNvPr>
          <p:cNvSpPr txBox="1"/>
          <p:nvPr/>
        </p:nvSpPr>
        <p:spPr>
          <a:xfrm>
            <a:off x="2856861" y="2588643"/>
            <a:ext cx="1576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u="sng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 ONE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DA3B31-B5C9-4D87-B55B-F80D813008B6}"/>
              </a:ext>
            </a:extLst>
          </p:cNvPr>
          <p:cNvSpPr txBox="1"/>
          <p:nvPr/>
        </p:nvSpPr>
        <p:spPr>
          <a:xfrm>
            <a:off x="2655938" y="3161221"/>
            <a:ext cx="26226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WASH YOUR HANDS</a:t>
            </a:r>
          </a:p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AND</a:t>
            </a:r>
          </a:p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PREP YOUR INGREDIENTS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819655-B0DC-411E-9BBE-13005B5BAF1E}"/>
              </a:ext>
            </a:extLst>
          </p:cNvPr>
          <p:cNvSpPr txBox="1"/>
          <p:nvPr/>
        </p:nvSpPr>
        <p:spPr>
          <a:xfrm>
            <a:off x="6300355" y="3613666"/>
            <a:ext cx="1633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u="sng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 TWO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B2F21FA-3B9E-4393-9A1F-F25F844E6E33}"/>
              </a:ext>
            </a:extLst>
          </p:cNvPr>
          <p:cNvSpPr txBox="1"/>
          <p:nvPr/>
        </p:nvSpPr>
        <p:spPr>
          <a:xfrm>
            <a:off x="5020581" y="4267031"/>
            <a:ext cx="29135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BROWN OFF THE MINCE</a:t>
            </a:r>
          </a:p>
          <a:p>
            <a:pPr algn="ctr"/>
            <a:r>
              <a:rPr lang="en-GB" b="1" dirty="0">
                <a:solidFill>
                  <a:srgbClr val="0070C0"/>
                </a:solidFill>
              </a:rPr>
              <a:t>&amp;</a:t>
            </a:r>
          </a:p>
          <a:p>
            <a:pPr algn="ctr"/>
            <a:r>
              <a:rPr lang="en-GB" b="1" dirty="0">
                <a:solidFill>
                  <a:srgbClr val="0070C0"/>
                </a:solidFill>
              </a:rPr>
              <a:t>ADD THE HERBS TO THE PAN</a:t>
            </a:r>
          </a:p>
        </p:txBody>
      </p:sp>
    </p:spTree>
    <p:extLst>
      <p:ext uri="{BB962C8B-B14F-4D97-AF65-F5344CB8AC3E}">
        <p14:creationId xmlns:p14="http://schemas.microsoft.com/office/powerpoint/2010/main" val="65061226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person, indoor, food, dish&#10;&#10;Description automatically generated">
            <a:extLst>
              <a:ext uri="{FF2B5EF4-FFF2-40B4-BE49-F238E27FC236}">
                <a16:creationId xmlns:a16="http://schemas.microsoft.com/office/drawing/2014/main" id="{20A85243-3741-424A-B2C3-3901C4DED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891" y="3317008"/>
            <a:ext cx="4008581" cy="3006436"/>
          </a:xfrm>
          <a:prstGeom prst="rect">
            <a:avLst/>
          </a:prstGeom>
        </p:spPr>
      </p:pic>
      <p:pic>
        <p:nvPicPr>
          <p:cNvPr id="3" name="Picture 2" descr="A picture containing person, indoor, dish, pan&#10;&#10;Description automatically generated">
            <a:extLst>
              <a:ext uri="{FF2B5EF4-FFF2-40B4-BE49-F238E27FC236}">
                <a16:creationId xmlns:a16="http://schemas.microsoft.com/office/drawing/2014/main" id="{D105C6FB-D6EF-4F33-9E47-1559405BD0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548408"/>
            <a:ext cx="4008581" cy="30064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1E6CEE-8E8E-420C-8F1D-487D4666D608}"/>
              </a:ext>
            </a:extLst>
          </p:cNvPr>
          <p:cNvSpPr txBox="1"/>
          <p:nvPr/>
        </p:nvSpPr>
        <p:spPr>
          <a:xfrm>
            <a:off x="4402281" y="534556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u="sng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 THREE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A37FF2-D3B3-4424-B158-EC9566B8425F}"/>
              </a:ext>
            </a:extLst>
          </p:cNvPr>
          <p:cNvSpPr txBox="1"/>
          <p:nvPr/>
        </p:nvSpPr>
        <p:spPr>
          <a:xfrm>
            <a:off x="4533901" y="1264226"/>
            <a:ext cx="48594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STIR IN TWO TINS OF CHOPPED TOMATOES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B9CE5D-D35C-4A39-A668-74572D8F4911}"/>
              </a:ext>
            </a:extLst>
          </p:cNvPr>
          <p:cNvSpPr txBox="1"/>
          <p:nvPr/>
        </p:nvSpPr>
        <p:spPr>
          <a:xfrm>
            <a:off x="5486400" y="3198167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u="sng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 FOUR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EADE3B-7F3F-4AFD-B667-9D55213154C5}"/>
              </a:ext>
            </a:extLst>
          </p:cNvPr>
          <p:cNvSpPr txBox="1"/>
          <p:nvPr/>
        </p:nvSpPr>
        <p:spPr>
          <a:xfrm>
            <a:off x="2467263" y="4173895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STIR IN ONE JAR OF PASTA SAUCE. </a:t>
            </a:r>
          </a:p>
          <a:p>
            <a:pPr algn="ctr"/>
            <a:r>
              <a:rPr lang="en-GB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AND LEAVE TO SIMMER</a:t>
            </a:r>
          </a:p>
        </p:txBody>
      </p:sp>
    </p:spTree>
    <p:extLst>
      <p:ext uri="{BB962C8B-B14F-4D97-AF65-F5344CB8AC3E}">
        <p14:creationId xmlns:p14="http://schemas.microsoft.com/office/powerpoint/2010/main" val="12845793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1DAD6-96B3-40B1-B3C9-262B5538D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0" y="228599"/>
            <a:ext cx="3928533" cy="2946400"/>
          </a:xfrm>
          <a:prstGeom prst="rect">
            <a:avLst/>
          </a:prstGeom>
        </p:spPr>
      </p:pic>
      <p:pic>
        <p:nvPicPr>
          <p:cNvPr id="3" name="Picture 2" descr="A picture containing person, indoor, wall&#10;&#10;Description automatically generated">
            <a:extLst>
              <a:ext uri="{FF2B5EF4-FFF2-40B4-BE49-F238E27FC236}">
                <a16:creationId xmlns:a16="http://schemas.microsoft.com/office/drawing/2014/main" id="{661D9BE6-F999-4CD2-B7A9-BFE0D06228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309" y="2922341"/>
            <a:ext cx="3731491" cy="27986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CC2DBB4-E31E-4F62-BC65-C3F56746BA6F}"/>
              </a:ext>
            </a:extLst>
          </p:cNvPr>
          <p:cNvSpPr txBox="1"/>
          <p:nvPr/>
        </p:nvSpPr>
        <p:spPr>
          <a:xfrm>
            <a:off x="4230254" y="374134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u="sng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STEP FIVE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8B29D12-55B9-41F8-B86C-32669B1D95BE}"/>
              </a:ext>
            </a:extLst>
          </p:cNvPr>
          <p:cNvSpPr txBox="1"/>
          <p:nvPr/>
        </p:nvSpPr>
        <p:spPr>
          <a:xfrm>
            <a:off x="4787900" y="2905780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sng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STEP SIX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30A272-6CB9-4A5C-B30C-DB39A6A435F0}"/>
              </a:ext>
            </a:extLst>
          </p:cNvPr>
          <p:cNvSpPr txBox="1"/>
          <p:nvPr/>
        </p:nvSpPr>
        <p:spPr>
          <a:xfrm>
            <a:off x="4008582" y="812801"/>
            <a:ext cx="631767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GET TWO PANS, FILL WITH WATER AND BRING TO THE BOIL.</a:t>
            </a:r>
          </a:p>
          <a:p>
            <a:pPr algn="ctr"/>
            <a:r>
              <a:rPr lang="en-GB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THEN ADD PASTA TO ONE AND SPAGHETTI TO THE OTHER.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BB25D0-5CA8-45B7-BE74-1F3C1C9F5A9E}"/>
              </a:ext>
            </a:extLst>
          </p:cNvPr>
          <p:cNvSpPr txBox="1"/>
          <p:nvPr/>
        </p:nvSpPr>
        <p:spPr>
          <a:xfrm>
            <a:off x="1811866" y="3458028"/>
            <a:ext cx="63182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ONCE THE PASTA &amp; SPAGHETTI IS COOKED PLACE EQUAL AMOUNTS ON THE PLATES.</a:t>
            </a:r>
          </a:p>
        </p:txBody>
      </p:sp>
    </p:spTree>
    <p:extLst>
      <p:ext uri="{BB962C8B-B14F-4D97-AF65-F5344CB8AC3E}">
        <p14:creationId xmlns:p14="http://schemas.microsoft.com/office/powerpoint/2010/main" val="85094595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8A6C5E-07EC-4CCC-AF8C-EFA40697A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30" y="444500"/>
            <a:ext cx="3592945" cy="2694709"/>
          </a:xfrm>
          <a:prstGeom prst="rect">
            <a:avLst/>
          </a:prstGeom>
        </p:spPr>
      </p:pic>
      <p:pic>
        <p:nvPicPr>
          <p:cNvPr id="3" name="Picture 2" descr="A person cutting a cake&#10;&#10;Description automatically generated with medium confidence">
            <a:extLst>
              <a:ext uri="{FF2B5EF4-FFF2-40B4-BE49-F238E27FC236}">
                <a16:creationId xmlns:a16="http://schemas.microsoft.com/office/drawing/2014/main" id="{E44E2E26-C3E9-432D-857F-71A31B6731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600" y="3378200"/>
            <a:ext cx="4233333" cy="3175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7E7B7A4-4A2E-444F-A5BA-BD5AF82E8E38}"/>
              </a:ext>
            </a:extLst>
          </p:cNvPr>
          <p:cNvSpPr txBox="1"/>
          <p:nvPr/>
        </p:nvSpPr>
        <p:spPr>
          <a:xfrm>
            <a:off x="4197927" y="805934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sng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STEP SEVEN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559307-6F1E-4A89-8A09-D91C38E40F8E}"/>
              </a:ext>
            </a:extLst>
          </p:cNvPr>
          <p:cNvSpPr txBox="1"/>
          <p:nvPr/>
        </p:nvSpPr>
        <p:spPr>
          <a:xfrm>
            <a:off x="4292600" y="3649656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sng" dirty="0">
                <a:solidFill>
                  <a:srgbClr val="FF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STEP EIGHT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AB57DC-D477-46D4-A0CF-5008EDEA435E}"/>
              </a:ext>
            </a:extLst>
          </p:cNvPr>
          <p:cNvSpPr txBox="1"/>
          <p:nvPr/>
        </p:nvSpPr>
        <p:spPr>
          <a:xfrm>
            <a:off x="4138275" y="148477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CAREFULLY DISH UP THE BOLOGNESE SAUCE.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C775CB-BBF6-460E-A0F4-9BFE5EC2FEEA}"/>
              </a:ext>
            </a:extLst>
          </p:cNvPr>
          <p:cNvSpPr txBox="1"/>
          <p:nvPr/>
        </p:nvSpPr>
        <p:spPr>
          <a:xfrm>
            <a:off x="2552700" y="493578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MAKE SURE ITS EQUAL AMOUNTS.</a:t>
            </a:r>
          </a:p>
        </p:txBody>
      </p:sp>
    </p:spTree>
    <p:extLst>
      <p:ext uri="{BB962C8B-B14F-4D97-AF65-F5344CB8AC3E}">
        <p14:creationId xmlns:p14="http://schemas.microsoft.com/office/powerpoint/2010/main" val="24861262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person sitting at a table with plates of food&#10;&#10;Description automatically generated with medium confidence">
            <a:extLst>
              <a:ext uri="{FF2B5EF4-FFF2-40B4-BE49-F238E27FC236}">
                <a16:creationId xmlns:a16="http://schemas.microsoft.com/office/drawing/2014/main" id="{F7300FC4-6772-41E9-BB46-DC28C32E8B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7904"/>
          <a:stretch/>
        </p:blipFill>
        <p:spPr>
          <a:xfrm>
            <a:off x="2914650" y="2484538"/>
            <a:ext cx="5753100" cy="39737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B607B98-7700-4DC9-8BE8-A876255F9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5990FF8-8EB2-4537-830B-23CF91862EB1}"/>
              </a:ext>
            </a:extLst>
          </p:cNvPr>
          <p:cNvSpPr/>
          <p:nvPr/>
        </p:nvSpPr>
        <p:spPr>
          <a:xfrm>
            <a:off x="4217051" y="1929360"/>
            <a:ext cx="31482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n-US" sz="6600" b="1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STEP NINE</a:t>
            </a:r>
          </a:p>
          <a:p>
            <a:pPr algn="ctr"/>
            <a:r>
              <a:rPr lang="en-US" sz="6600" b="1" cap="none" spc="0" dirty="0">
                <a:ln w="66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ENJOY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978BCF2-8687-44B6-ADD0-4218C10619FC}"/>
              </a:ext>
            </a:extLst>
          </p:cNvPr>
          <p:cNvSpPr txBox="1"/>
          <p:nvPr/>
        </p:nvSpPr>
        <p:spPr>
          <a:xfrm>
            <a:off x="7835900" y="5811953"/>
            <a:ext cx="39114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Arial Black" panose="020B0A04020102020204" pitchFamily="34" charset="0"/>
              </a:rPr>
              <a:t>AND LEAVE LOADS OF </a:t>
            </a:r>
          </a:p>
          <a:p>
            <a:r>
              <a:rPr lang="en-GB" b="1" dirty="0">
                <a:latin typeface="Arial Black" panose="020B0A04020102020204" pitchFamily="34" charset="0"/>
              </a:rPr>
              <a:t>MESS FOR DAD TO CLEAR UP</a:t>
            </a:r>
          </a:p>
        </p:txBody>
      </p:sp>
    </p:spTree>
    <p:extLst>
      <p:ext uri="{BB962C8B-B14F-4D97-AF65-F5344CB8AC3E}">
        <p14:creationId xmlns:p14="http://schemas.microsoft.com/office/powerpoint/2010/main" val="13903842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7306C99BF1C44F86B1C6804D288EE3" ma:contentTypeVersion="13" ma:contentTypeDescription="Create a new document." ma:contentTypeScope="" ma:versionID="e4ee593222052acf762ec56661030ecc">
  <xsd:schema xmlns:xsd="http://www.w3.org/2001/XMLSchema" xmlns:xs="http://www.w3.org/2001/XMLSchema" xmlns:p="http://schemas.microsoft.com/office/2006/metadata/properties" xmlns:ns2="6da5be38-6c6a-4600-a2be-cdd67fd4ef25" xmlns:ns3="b9a6a1d5-b5e4-4b4f-8584-940dee4f8ef2" targetNamespace="http://schemas.microsoft.com/office/2006/metadata/properties" ma:root="true" ma:fieldsID="7c8011f976af4e5808cf9e8a567284fd" ns2:_="" ns3:_="">
    <xsd:import namespace="6da5be38-6c6a-4600-a2be-cdd67fd4ef25"/>
    <xsd:import namespace="b9a6a1d5-b5e4-4b4f-8584-940dee4f8ef2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a5be38-6c6a-4600-a2be-cdd67fd4ef25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a6a1d5-b5e4-4b4f-8584-940dee4f8ef2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6da5be38-6c6a-4600-a2be-cdd67fd4ef25" xsi:nil="true"/>
  </documentManagement>
</p:properties>
</file>

<file path=customXml/itemProps1.xml><?xml version="1.0" encoding="utf-8"?>
<ds:datastoreItem xmlns:ds="http://schemas.openxmlformats.org/officeDocument/2006/customXml" ds:itemID="{97BC31D5-7860-4E95-94D6-BA2293B89E64}"/>
</file>

<file path=customXml/itemProps2.xml><?xml version="1.0" encoding="utf-8"?>
<ds:datastoreItem xmlns:ds="http://schemas.openxmlformats.org/officeDocument/2006/customXml" ds:itemID="{F9F82074-8872-4F79-8BA4-8BC0369DA322}"/>
</file>

<file path=customXml/itemProps3.xml><?xml version="1.0" encoding="utf-8"?>
<ds:datastoreItem xmlns:ds="http://schemas.openxmlformats.org/officeDocument/2006/customXml" ds:itemID="{D7D601DE-043F-4A14-8B4D-9437872D1339}"/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119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Aharoni</vt:lpstr>
      <vt:lpstr>Arial</vt:lpstr>
      <vt:lpstr>Arial Black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William MORRIS</dc:creator>
  <cp:lastModifiedBy>William MORRIS</cp:lastModifiedBy>
  <cp:revision>6</cp:revision>
  <dcterms:created xsi:type="dcterms:W3CDTF">2021-02-04T08:32:40Z</dcterms:created>
  <dcterms:modified xsi:type="dcterms:W3CDTF">2021-02-04T10:10:49Z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0x0101002B7306C99BF1C44F86B1C6804D288EE3</vt:lpwstr>
  </property>
</Properties>
</file>