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F2B6A-4639-E745-9DD9-C20C879EC1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F2FFFA-E266-434E-B4E3-E2E667372B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482B5-AC7F-DA44-BFBA-2A3BC3879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C3BE-E0A8-5242-BD86-2C239CA8E451}" type="datetimeFigureOut">
              <a:rPr lang="en-US" smtClean="0"/>
              <a:t>2/1/21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D20C8-BA80-3746-9334-4434F26D4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922FD6-6425-8948-8A4C-7D7F8560E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89531-639A-FE44-8245-332E3D212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210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AE03E-CFDD-C34D-9C54-7262CAFB0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1D0DDA-5C24-2147-985A-FC9F7F28F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B5197E-378A-1C47-9D4F-F42943B47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C3BE-E0A8-5242-BD86-2C239CA8E451}" type="datetimeFigureOut">
              <a:rPr lang="en-US" smtClean="0"/>
              <a:t>2/1/21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8985C5-C22A-274B-9CF4-F1FA0F77F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E6F4C7-55FE-F147-B96F-0BC2A8C7C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89531-639A-FE44-8245-332E3D212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377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146715-BF77-F147-AF32-C4A458661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3BB66B-3B48-E843-B478-42474C731A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192EB0-790D-DA49-9548-441670147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C3BE-E0A8-5242-BD86-2C239CA8E451}" type="datetimeFigureOut">
              <a:rPr lang="en-US" smtClean="0"/>
              <a:t>2/1/21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7D02A-9F20-E643-A7D0-68AF1186C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274E28-26F8-9647-834E-BEA069751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89531-639A-FE44-8245-332E3D212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234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15290-269A-C24E-811B-CC8B972EA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AF9C0-A836-E148-9B39-4E49F2C681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69F79C-1B49-D641-9CA4-4EA1A5911D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592BDE-9E83-3749-AA7D-95AA1BC01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C3BE-E0A8-5242-BD86-2C239CA8E451}" type="datetimeFigureOut">
              <a:rPr lang="en-US" smtClean="0"/>
              <a:t>2/1/21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E844DD-0F0C-4F42-A119-B5185BA63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5C02A1-9493-BA42-81E5-E43F5BC0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89531-639A-FE44-8245-332E3D212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411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5FD00-2C1D-0042-9922-402BD2CC8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331885-8336-9543-876E-00490CA24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48E4DE-F7F3-B74E-9C36-101F9A09D0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5E7607-B1E2-8E4B-AA8E-6D2B88DF5C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994073-1810-A347-A74A-7723D84BDE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40FCE9-3E66-9141-9810-E29669592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C3BE-E0A8-5242-BD86-2C239CA8E451}" type="datetimeFigureOut">
              <a:rPr lang="en-US" smtClean="0"/>
              <a:t>2/1/21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73CDAA-2240-FA45-8EC4-4A5230A97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911470-6FC6-B84A-B230-136F72B37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89531-639A-FE44-8245-332E3D212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022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748D4-E1ED-B647-BA14-9F3939F81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67D702-F78C-7847-95AD-B1C1BE7DF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C3BE-E0A8-5242-BD86-2C239CA8E451}" type="datetimeFigureOut">
              <a:rPr lang="en-US" smtClean="0"/>
              <a:t>2/1/21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F81361-92C4-714F-AEE3-549E9A63B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68244C-DA39-2145-B0A1-B2CC58A9E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89531-639A-FE44-8245-332E3D212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485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18803C-2B0E-3E46-810B-268EADFEF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C3BE-E0A8-5242-BD86-2C239CA8E451}" type="datetimeFigureOut">
              <a:rPr lang="en-US" smtClean="0"/>
              <a:t>2/1/21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41416E-3775-704E-B6D3-8D4B14BF6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E2D606-52D1-7B4E-B5F3-19884F4F0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89531-639A-FE44-8245-332E3D212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602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A35EC-3F99-684E-96E7-DA7FF6D76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7CCF51-2373-694D-AA6F-F6A130391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29DF47-C870-1143-92E2-661B87E65E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0F18FC-62E5-9643-B746-F80DF82C8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C3BE-E0A8-5242-BD86-2C239CA8E451}" type="datetimeFigureOut">
              <a:rPr lang="en-US" smtClean="0"/>
              <a:t>2/1/21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7D46C0-CEB9-2D43-B79F-F2D4B1C6D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307709-B015-F240-AECF-198D9DA7B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89531-639A-FE44-8245-332E3D212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022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29418-D779-F44C-ADD6-3AF7E9B94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3E3293-E0A9-8944-AFBC-EFFAFF1CBC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CB1076-73ED-D34B-9CD0-A3A484B4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CBE2AA-AFE2-6442-8766-665E712CF0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C3BE-E0A8-5242-BD86-2C239CA8E451}" type="datetimeFigureOut">
              <a:rPr lang="en-US" smtClean="0"/>
              <a:t>2/1/21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B3026D-09F9-D74B-93E6-2818FA364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1628AB-F881-4C49-BBE3-38BB31273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89531-639A-FE44-8245-332E3D212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426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3D955-3B6D-9F4A-9FE0-59CF2CB2C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ACD023-CD19-F545-9D5C-A66553FB92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9BD68D-C893-D241-B629-AED80FEA7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C3BE-E0A8-5242-BD86-2C239CA8E451}" type="datetimeFigureOut">
              <a:rPr lang="en-US" smtClean="0"/>
              <a:t>2/1/21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CEC87-3A45-D348-B45D-72BD9F1FE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26B6ED-7191-0341-B1C9-E5981CF9C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89531-639A-FE44-8245-332E3D212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057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6AD7BB-E2C7-8F4C-B43A-D3749BCFF8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92FD2F-D14B-BC4A-B1B4-0AF8B65BF1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734C64-86AC-C44E-A631-18B78F474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C3BE-E0A8-5242-BD86-2C239CA8E451}" type="datetimeFigureOut">
              <a:rPr lang="en-US" smtClean="0"/>
              <a:t>2/1/21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1BCA4-86C3-734C-89C0-BA7F718C2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2D195-0FBD-884A-81A9-1FD0E4EA7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89531-639A-FE44-8245-332E3D212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617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C4027A-A892-3E40-B5E6-DA548136D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0AD463-E5AA-1241-8CA4-2390CBC0ED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9DBABF-5BE4-E24A-9AE5-2816EE9647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3C3BE-E0A8-5242-BD86-2C239CA8E451}" type="datetimeFigureOut">
              <a:rPr lang="en-US" smtClean="0"/>
              <a:t>2/1/21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3ED8A2-30D8-F343-832E-AA3AD286C1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085001-9705-DE48-989B-52BB4969BE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89531-639A-FE44-8245-332E3D2129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43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5843966-27F3-BB43-A882-3223C7D0C3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9B66F2-F52C-B949-AC57-D806F9384B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GB" sz="4000"/>
              <a:t>Food from around the world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D8A8B8-BA22-4B41-879C-F9D064B52E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endParaRPr lang="en-US" sz="20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1878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02583754-A6AA-CE43-B6EF-C73111CE78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4" r="3239" b="-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DE5EBB-BE5B-DB4F-812A-149EED4BD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Mexico</a:t>
            </a:r>
          </a:p>
        </p:txBody>
      </p:sp>
    </p:spTree>
    <p:extLst>
      <p:ext uri="{BB962C8B-B14F-4D97-AF65-F5344CB8AC3E}">
        <p14:creationId xmlns:p14="http://schemas.microsoft.com/office/powerpoint/2010/main" val="2859866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92AE62B6-26FC-1447-9051-7459BE182A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37" b="24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DF82C7-1C49-3B42-9271-7F1514583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/>
              <a:t>Mexican Breakfast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90B401-25CB-6D40-A6A0-48FE6E8D00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000"/>
              <a:t>The most common breakfast in Mexico is chilaquillas.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708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D81EE18-B46D-C24F-AE50-D220C45B60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67" r="-1" b="2804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CCA69E-65D7-2048-A2DC-32BD21D8F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/>
              <a:t>Lunch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FBF7E0-B370-8543-B8B9-92D3D39323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1700"/>
              <a:t>The most common lunch in Mexico is soup or salad followed by meat like chicken or beef.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1873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28F0F2B-3718-3A48-AB23-0DC2552944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62" b="2726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ECDB03-BB50-474C-9CD7-4431C908E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/>
              <a:t>Dinner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E34E7-A603-5446-A695-27A6046222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1700"/>
              <a:t>The most common dinner in Mexico is often sweet bread and stole a drinking custard.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3536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0EA0DB94D9E24D9F4E497927B818F2" ma:contentTypeVersion="11" ma:contentTypeDescription="Create a new document." ma:contentTypeScope="" ma:versionID="5b5851099629fcc2b72ff1ec002f1030">
  <xsd:schema xmlns:xsd="http://www.w3.org/2001/XMLSchema" xmlns:xs="http://www.w3.org/2001/XMLSchema" xmlns:p="http://schemas.microsoft.com/office/2006/metadata/properties" xmlns:ns2="5f0b4a56-978a-4cf2-9b53-cf07f2dab36b" targetNamespace="http://schemas.microsoft.com/office/2006/metadata/properties" ma:root="true" ma:fieldsID="f6b1520d3893c47b251e6d63863e8830" ns2:_="">
    <xsd:import namespace="5f0b4a56-978a-4cf2-9b53-cf07f2dab36b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b4a56-978a-4cf2-9b53-cf07f2dab36b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5f0b4a56-978a-4cf2-9b53-cf07f2dab36b" xsi:nil="true"/>
  </documentManagement>
</p:properties>
</file>

<file path=customXml/itemProps1.xml><?xml version="1.0" encoding="utf-8"?>
<ds:datastoreItem xmlns:ds="http://schemas.openxmlformats.org/officeDocument/2006/customXml" ds:itemID="{10E732C2-D3A5-4E1B-8B3F-802BB50185FB}"/>
</file>

<file path=customXml/itemProps2.xml><?xml version="1.0" encoding="utf-8"?>
<ds:datastoreItem xmlns:ds="http://schemas.openxmlformats.org/officeDocument/2006/customXml" ds:itemID="{C7F1534B-3B7E-4B0E-B653-B8477DE1C9F3}"/>
</file>

<file path=customXml/itemProps3.xml><?xml version="1.0" encoding="utf-8"?>
<ds:datastoreItem xmlns:ds="http://schemas.openxmlformats.org/officeDocument/2006/customXml" ds:itemID="{58681FBD-AF5E-4094-924B-9952BEA70DAF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Food from around the world</vt:lpstr>
      <vt:lpstr>Mexico</vt:lpstr>
      <vt:lpstr>Mexican Breakfast</vt:lpstr>
      <vt:lpstr>Lunch</vt:lpstr>
      <vt:lpstr>Dinner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Poppy WARNER</dc:creator>
  <cp:lastModifiedBy>Poppy WARNER</cp:lastModifiedBy>
  <cp:revision>1</cp:revision>
  <dcterms:created xsi:type="dcterms:W3CDTF">2021-02-01T13:37:06Z</dcterms:created>
  <dcterms:modified xsi:type="dcterms:W3CDTF">2021-02-01T14:02:00Z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0x0101005F0EA0DB94D9E24D9F4E497927B818F2</vt:lpwstr>
  </property>
  <property fmtid="{D5CDD505-2E9C-101B-9397-08002B2CF9AE}" pid="3" name="Order">
    <vt:r8>2000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