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47016BCF-059F-42E2-9C97-7501E4286138}"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5AF88E7-B437-4775-A19F-00D2E83D9056}">
      <dgm:prSet/>
      <dgm:spPr/>
      <dgm:t>
        <a:bodyPr/>
        <a:lstStyle/>
        <a:p>
          <a:r>
            <a:rPr lang="en-GB"/>
            <a:t>There are many different biomes. </a:t>
          </a:r>
          <a:endParaRPr lang="en-US"/>
        </a:p>
      </dgm:t>
    </dgm:pt>
    <dgm:pt modelId="{AD2F6EA5-93CF-484E-B4F3-369ECCD12C98}" type="parTrans" cxnId="{9AE2D6E1-8392-46D8-8B99-986EA5EB70A6}">
      <dgm:prSet/>
      <dgm:spPr/>
      <dgm:t>
        <a:bodyPr/>
        <a:lstStyle/>
        <a:p>
          <a:endParaRPr lang="en-US"/>
        </a:p>
      </dgm:t>
    </dgm:pt>
    <dgm:pt modelId="{EA6F25EE-25A4-41FC-B6D0-F5A95D5F28D0}" type="sibTrans" cxnId="{9AE2D6E1-8392-46D8-8B99-986EA5EB70A6}">
      <dgm:prSet/>
      <dgm:spPr/>
      <dgm:t>
        <a:bodyPr/>
        <a:lstStyle/>
        <a:p>
          <a:endParaRPr lang="en-US"/>
        </a:p>
      </dgm:t>
    </dgm:pt>
    <dgm:pt modelId="{D043A3C4-7C74-4EF1-889D-245C407FA356}">
      <dgm:prSet/>
      <dgm:spPr/>
      <dgm:t>
        <a:bodyPr/>
        <a:lstStyle/>
        <a:p>
          <a:r>
            <a:rPr lang="en-GB"/>
            <a:t>They are </a:t>
          </a:r>
          <a:r>
            <a:rPr lang="en-GB" i="0"/>
            <a:t>grassland, forest, desert, tundra, savanna, tropical rainforest, temperate aiga.</a:t>
          </a:r>
          <a:endParaRPr lang="en-US"/>
        </a:p>
      </dgm:t>
    </dgm:pt>
    <dgm:pt modelId="{E18B7747-90EF-49B3-BF7D-91D06A7957D9}" type="parTrans" cxnId="{6A01FF0A-1130-4176-B4E1-9A247AD52448}">
      <dgm:prSet/>
      <dgm:spPr/>
      <dgm:t>
        <a:bodyPr/>
        <a:lstStyle/>
        <a:p>
          <a:endParaRPr lang="en-US"/>
        </a:p>
      </dgm:t>
    </dgm:pt>
    <dgm:pt modelId="{92CEC6EB-12C5-429F-814C-EBA9C9E3BDD5}" type="sibTrans" cxnId="{6A01FF0A-1130-4176-B4E1-9A247AD52448}">
      <dgm:prSet/>
      <dgm:spPr/>
      <dgm:t>
        <a:bodyPr/>
        <a:lstStyle/>
        <a:p>
          <a:endParaRPr lang="en-US"/>
        </a:p>
      </dgm:t>
    </dgm:pt>
    <dgm:pt modelId="{14B6C91B-E907-4A89-A442-C79EDE0FDFA4}">
      <dgm:prSet/>
      <dgm:spPr/>
      <dgm:t>
        <a:bodyPr/>
        <a:lstStyle/>
        <a:p>
          <a:r>
            <a:rPr lang="en-GB"/>
            <a:t>But there is one I want to talk about.</a:t>
          </a:r>
          <a:endParaRPr lang="en-US"/>
        </a:p>
      </dgm:t>
    </dgm:pt>
    <dgm:pt modelId="{D0523909-C19E-44AC-B70B-3983418B1508}" type="parTrans" cxnId="{8B119E52-DB8D-44FC-96BD-84E868DC48C0}">
      <dgm:prSet/>
      <dgm:spPr/>
      <dgm:t>
        <a:bodyPr/>
        <a:lstStyle/>
        <a:p>
          <a:endParaRPr lang="en-US"/>
        </a:p>
      </dgm:t>
    </dgm:pt>
    <dgm:pt modelId="{C1420F30-F122-4A3A-B9DF-6BE8CD1786B6}" type="sibTrans" cxnId="{8B119E52-DB8D-44FC-96BD-84E868DC48C0}">
      <dgm:prSet/>
      <dgm:spPr/>
      <dgm:t>
        <a:bodyPr/>
        <a:lstStyle/>
        <a:p>
          <a:endParaRPr lang="en-US"/>
        </a:p>
      </dgm:t>
    </dgm:pt>
    <dgm:pt modelId="{2DEAEFFE-950A-4C58-8BB0-E771B52871E4}">
      <dgm:prSet/>
      <dgm:spPr/>
      <dgm:t>
        <a:bodyPr/>
        <a:lstStyle/>
        <a:p>
          <a:r>
            <a:rPr lang="en-GB"/>
            <a:t>That is Tropical rainforest. </a:t>
          </a:r>
          <a:endParaRPr lang="en-US"/>
        </a:p>
      </dgm:t>
    </dgm:pt>
    <dgm:pt modelId="{F80C9072-9B0E-42FD-9CF5-4B36C9144AB2}" type="parTrans" cxnId="{F0197426-E007-49FF-8B84-EFDA1CBAB661}">
      <dgm:prSet/>
      <dgm:spPr/>
      <dgm:t>
        <a:bodyPr/>
        <a:lstStyle/>
        <a:p>
          <a:endParaRPr lang="en-US"/>
        </a:p>
      </dgm:t>
    </dgm:pt>
    <dgm:pt modelId="{101A7F31-3CC4-40F1-8C36-2FCAB8B24D60}" type="sibTrans" cxnId="{F0197426-E007-49FF-8B84-EFDA1CBAB661}">
      <dgm:prSet/>
      <dgm:spPr/>
      <dgm:t>
        <a:bodyPr/>
        <a:lstStyle/>
        <a:p>
          <a:endParaRPr lang="en-US"/>
        </a:p>
      </dgm:t>
    </dgm:pt>
    <dgm:pt modelId="{3B9C497E-DE8B-4598-80D7-4207629305AB}" type="pres">
      <dgm:prSet presAssocID="{47016BCF-059F-42E2-9C97-7501E4286138}" presName="root" presStyleCnt="0">
        <dgm:presLayoutVars>
          <dgm:dir/>
          <dgm:resizeHandles val="exact"/>
        </dgm:presLayoutVars>
      </dgm:prSet>
      <dgm:spPr/>
    </dgm:pt>
    <dgm:pt modelId="{C07D64E1-E60F-45AF-B3CE-C11F678F9FF2}" type="pres">
      <dgm:prSet presAssocID="{65AF88E7-B437-4775-A19F-00D2E83D9056}" presName="compNode" presStyleCnt="0"/>
      <dgm:spPr/>
    </dgm:pt>
    <dgm:pt modelId="{0E12F4F6-8905-4A9D-8264-EAB58B150B72}" type="pres">
      <dgm:prSet presAssocID="{65AF88E7-B437-4775-A19F-00D2E83D9056}" presName="bgRect" presStyleLbl="bgShp" presStyleIdx="0" presStyleCnt="4" custLinFactNeighborX="-1435" custLinFactNeighborY="-924"/>
      <dgm:spPr/>
    </dgm:pt>
    <dgm:pt modelId="{A9E5F7AA-AE3A-49C1-8CAD-FA7C0E27B68D}" type="pres">
      <dgm:prSet presAssocID="{65AF88E7-B437-4775-A19F-00D2E83D905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rog"/>
        </a:ext>
      </dgm:extLst>
    </dgm:pt>
    <dgm:pt modelId="{C5FC67D4-D194-4B39-9FBC-06E79472028C}" type="pres">
      <dgm:prSet presAssocID="{65AF88E7-B437-4775-A19F-00D2E83D9056}" presName="spaceRect" presStyleCnt="0"/>
      <dgm:spPr/>
    </dgm:pt>
    <dgm:pt modelId="{5BE6EEE5-0982-4FD1-94CC-FAE61879CFA9}" type="pres">
      <dgm:prSet presAssocID="{65AF88E7-B437-4775-A19F-00D2E83D9056}" presName="parTx" presStyleLbl="revTx" presStyleIdx="0" presStyleCnt="4">
        <dgm:presLayoutVars>
          <dgm:chMax val="0"/>
          <dgm:chPref val="0"/>
        </dgm:presLayoutVars>
      </dgm:prSet>
      <dgm:spPr/>
    </dgm:pt>
    <dgm:pt modelId="{1D2846DD-365A-47EF-8536-85539D22527C}" type="pres">
      <dgm:prSet presAssocID="{EA6F25EE-25A4-41FC-B6D0-F5A95D5F28D0}" presName="sibTrans" presStyleCnt="0"/>
      <dgm:spPr/>
    </dgm:pt>
    <dgm:pt modelId="{EA052A94-519B-48B1-A5C1-CF23704B7039}" type="pres">
      <dgm:prSet presAssocID="{D043A3C4-7C74-4EF1-889D-245C407FA356}" presName="compNode" presStyleCnt="0"/>
      <dgm:spPr/>
    </dgm:pt>
    <dgm:pt modelId="{8B039BE4-4CF4-43E8-AD86-178F314DFD0F}" type="pres">
      <dgm:prSet presAssocID="{D043A3C4-7C74-4EF1-889D-245C407FA356}" presName="bgRect" presStyleLbl="bgShp" presStyleIdx="1" presStyleCnt="4"/>
      <dgm:spPr/>
    </dgm:pt>
    <dgm:pt modelId="{B6406333-3E8F-4824-BF14-EF810A6E780F}" type="pres">
      <dgm:prSet presAssocID="{D043A3C4-7C74-4EF1-889D-245C407FA35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esert scene"/>
        </a:ext>
      </dgm:extLst>
    </dgm:pt>
    <dgm:pt modelId="{BB911D00-E576-4A01-820E-20897A1BFC88}" type="pres">
      <dgm:prSet presAssocID="{D043A3C4-7C74-4EF1-889D-245C407FA356}" presName="spaceRect" presStyleCnt="0"/>
      <dgm:spPr/>
    </dgm:pt>
    <dgm:pt modelId="{D6044405-5DAD-4615-9834-5CA56D33A95E}" type="pres">
      <dgm:prSet presAssocID="{D043A3C4-7C74-4EF1-889D-245C407FA356}" presName="parTx" presStyleLbl="revTx" presStyleIdx="1" presStyleCnt="4">
        <dgm:presLayoutVars>
          <dgm:chMax val="0"/>
          <dgm:chPref val="0"/>
        </dgm:presLayoutVars>
      </dgm:prSet>
      <dgm:spPr/>
    </dgm:pt>
    <dgm:pt modelId="{578A1A14-FAA9-47A6-9A10-9F0546A2DC50}" type="pres">
      <dgm:prSet presAssocID="{92CEC6EB-12C5-429F-814C-EBA9C9E3BDD5}" presName="sibTrans" presStyleCnt="0"/>
      <dgm:spPr/>
    </dgm:pt>
    <dgm:pt modelId="{64D111D8-5008-4349-B25A-9A6AD526D881}" type="pres">
      <dgm:prSet presAssocID="{14B6C91B-E907-4A89-A442-C79EDE0FDFA4}" presName="compNode" presStyleCnt="0"/>
      <dgm:spPr/>
    </dgm:pt>
    <dgm:pt modelId="{5C45B638-1A3C-45B1-8B70-F552ADF95AF1}" type="pres">
      <dgm:prSet presAssocID="{14B6C91B-E907-4A89-A442-C79EDE0FDFA4}" presName="bgRect" presStyleLbl="bgShp" presStyleIdx="2" presStyleCnt="4"/>
      <dgm:spPr/>
    </dgm:pt>
    <dgm:pt modelId="{986846E3-B734-4578-9B91-C314E5851EAB}" type="pres">
      <dgm:prSet presAssocID="{14B6C91B-E907-4A89-A442-C79EDE0FDFA4}"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ongue"/>
        </a:ext>
      </dgm:extLst>
    </dgm:pt>
    <dgm:pt modelId="{6EC0D19F-942A-4B73-95C0-45229B5E9033}" type="pres">
      <dgm:prSet presAssocID="{14B6C91B-E907-4A89-A442-C79EDE0FDFA4}" presName="spaceRect" presStyleCnt="0"/>
      <dgm:spPr/>
    </dgm:pt>
    <dgm:pt modelId="{04EDED97-FBD5-4B5A-AF3D-10B356697D07}" type="pres">
      <dgm:prSet presAssocID="{14B6C91B-E907-4A89-A442-C79EDE0FDFA4}" presName="parTx" presStyleLbl="revTx" presStyleIdx="2" presStyleCnt="4">
        <dgm:presLayoutVars>
          <dgm:chMax val="0"/>
          <dgm:chPref val="0"/>
        </dgm:presLayoutVars>
      </dgm:prSet>
      <dgm:spPr/>
    </dgm:pt>
    <dgm:pt modelId="{E10E6404-E656-45A9-BE83-2C913B232EB2}" type="pres">
      <dgm:prSet presAssocID="{C1420F30-F122-4A3A-B9DF-6BE8CD1786B6}" presName="sibTrans" presStyleCnt="0"/>
      <dgm:spPr/>
    </dgm:pt>
    <dgm:pt modelId="{5E890399-F4B2-4FF3-9565-57EA07AD2C89}" type="pres">
      <dgm:prSet presAssocID="{2DEAEFFE-950A-4C58-8BB0-E771B52871E4}" presName="compNode" presStyleCnt="0"/>
      <dgm:spPr/>
    </dgm:pt>
    <dgm:pt modelId="{CD999BAB-5DD2-4D09-AD04-27446C1D6A1E}" type="pres">
      <dgm:prSet presAssocID="{2DEAEFFE-950A-4C58-8BB0-E771B52871E4}" presName="bgRect" presStyleLbl="bgShp" presStyleIdx="3" presStyleCnt="4"/>
      <dgm:spPr/>
    </dgm:pt>
    <dgm:pt modelId="{75A640DC-3284-4E22-A736-EE293AFBFC1B}" type="pres">
      <dgm:prSet presAssocID="{2DEAEFFE-950A-4C58-8BB0-E771B52871E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alm tree"/>
        </a:ext>
      </dgm:extLst>
    </dgm:pt>
    <dgm:pt modelId="{4A45B1A2-1EF4-4F55-8636-3551DE202113}" type="pres">
      <dgm:prSet presAssocID="{2DEAEFFE-950A-4C58-8BB0-E771B52871E4}" presName="spaceRect" presStyleCnt="0"/>
      <dgm:spPr/>
    </dgm:pt>
    <dgm:pt modelId="{B71BE92B-20B5-4416-AC2F-9A7302ACDFA1}" type="pres">
      <dgm:prSet presAssocID="{2DEAEFFE-950A-4C58-8BB0-E771B52871E4}" presName="parTx" presStyleLbl="revTx" presStyleIdx="3" presStyleCnt="4">
        <dgm:presLayoutVars>
          <dgm:chMax val="0"/>
          <dgm:chPref val="0"/>
        </dgm:presLayoutVars>
      </dgm:prSet>
      <dgm:spPr/>
    </dgm:pt>
  </dgm:ptLst>
  <dgm:cxnLst>
    <dgm:cxn modelId="{6A01FF0A-1130-4176-B4E1-9A247AD52448}" srcId="{47016BCF-059F-42E2-9C97-7501E4286138}" destId="{D043A3C4-7C74-4EF1-889D-245C407FA356}" srcOrd="1" destOrd="0" parTransId="{E18B7747-90EF-49B3-BF7D-91D06A7957D9}" sibTransId="{92CEC6EB-12C5-429F-814C-EBA9C9E3BDD5}"/>
    <dgm:cxn modelId="{F0197426-E007-49FF-8B84-EFDA1CBAB661}" srcId="{47016BCF-059F-42E2-9C97-7501E4286138}" destId="{2DEAEFFE-950A-4C58-8BB0-E771B52871E4}" srcOrd="3" destOrd="0" parTransId="{F80C9072-9B0E-42FD-9CF5-4B36C9144AB2}" sibTransId="{101A7F31-3CC4-40F1-8C36-2FCAB8B24D60}"/>
    <dgm:cxn modelId="{8B119E52-DB8D-44FC-96BD-84E868DC48C0}" srcId="{47016BCF-059F-42E2-9C97-7501E4286138}" destId="{14B6C91B-E907-4A89-A442-C79EDE0FDFA4}" srcOrd="2" destOrd="0" parTransId="{D0523909-C19E-44AC-B70B-3983418B1508}" sibTransId="{C1420F30-F122-4A3A-B9DF-6BE8CD1786B6}"/>
    <dgm:cxn modelId="{7F351973-BB7C-4ABF-9455-0960B416140A}" type="presOf" srcId="{D043A3C4-7C74-4EF1-889D-245C407FA356}" destId="{D6044405-5DAD-4615-9834-5CA56D33A95E}" srcOrd="0" destOrd="0" presId="urn:microsoft.com/office/officeart/2018/2/layout/IconVerticalSolidList"/>
    <dgm:cxn modelId="{5AE66A7B-FE01-4D60-BC8D-DD3B5830AF66}" type="presOf" srcId="{14B6C91B-E907-4A89-A442-C79EDE0FDFA4}" destId="{04EDED97-FBD5-4B5A-AF3D-10B356697D07}" srcOrd="0" destOrd="0" presId="urn:microsoft.com/office/officeart/2018/2/layout/IconVerticalSolidList"/>
    <dgm:cxn modelId="{DE1FFF9D-E350-4FF6-A6F3-2EC77698B0F2}" type="presOf" srcId="{47016BCF-059F-42E2-9C97-7501E4286138}" destId="{3B9C497E-DE8B-4598-80D7-4207629305AB}" srcOrd="0" destOrd="0" presId="urn:microsoft.com/office/officeart/2018/2/layout/IconVerticalSolidList"/>
    <dgm:cxn modelId="{2ED64EA5-8528-409C-BF46-992B5E775B82}" type="presOf" srcId="{65AF88E7-B437-4775-A19F-00D2E83D9056}" destId="{5BE6EEE5-0982-4FD1-94CC-FAE61879CFA9}" srcOrd="0" destOrd="0" presId="urn:microsoft.com/office/officeart/2018/2/layout/IconVerticalSolidList"/>
    <dgm:cxn modelId="{9AE2D6E1-8392-46D8-8B99-986EA5EB70A6}" srcId="{47016BCF-059F-42E2-9C97-7501E4286138}" destId="{65AF88E7-B437-4775-A19F-00D2E83D9056}" srcOrd="0" destOrd="0" parTransId="{AD2F6EA5-93CF-484E-B4F3-369ECCD12C98}" sibTransId="{EA6F25EE-25A4-41FC-B6D0-F5A95D5F28D0}"/>
    <dgm:cxn modelId="{97E3B1E4-EAEA-4464-A1BA-FE59C8624A62}" type="presOf" srcId="{2DEAEFFE-950A-4C58-8BB0-E771B52871E4}" destId="{B71BE92B-20B5-4416-AC2F-9A7302ACDFA1}" srcOrd="0" destOrd="0" presId="urn:microsoft.com/office/officeart/2018/2/layout/IconVerticalSolidList"/>
    <dgm:cxn modelId="{55B98BAC-17F8-4683-874D-884DFDA97BAE}" type="presParOf" srcId="{3B9C497E-DE8B-4598-80D7-4207629305AB}" destId="{C07D64E1-E60F-45AF-B3CE-C11F678F9FF2}" srcOrd="0" destOrd="0" presId="urn:microsoft.com/office/officeart/2018/2/layout/IconVerticalSolidList"/>
    <dgm:cxn modelId="{CE330DF2-488E-4255-972E-63B67A8C0856}" type="presParOf" srcId="{C07D64E1-E60F-45AF-B3CE-C11F678F9FF2}" destId="{0E12F4F6-8905-4A9D-8264-EAB58B150B72}" srcOrd="0" destOrd="0" presId="urn:microsoft.com/office/officeart/2018/2/layout/IconVerticalSolidList"/>
    <dgm:cxn modelId="{F659DADA-31FF-4500-9D44-2440586E5CDA}" type="presParOf" srcId="{C07D64E1-E60F-45AF-B3CE-C11F678F9FF2}" destId="{A9E5F7AA-AE3A-49C1-8CAD-FA7C0E27B68D}" srcOrd="1" destOrd="0" presId="urn:microsoft.com/office/officeart/2018/2/layout/IconVerticalSolidList"/>
    <dgm:cxn modelId="{FC9D224A-6AC3-4932-B777-754F7760321F}" type="presParOf" srcId="{C07D64E1-E60F-45AF-B3CE-C11F678F9FF2}" destId="{C5FC67D4-D194-4B39-9FBC-06E79472028C}" srcOrd="2" destOrd="0" presId="urn:microsoft.com/office/officeart/2018/2/layout/IconVerticalSolidList"/>
    <dgm:cxn modelId="{08C16953-1CF3-48B0-BCCC-D86A3C611DEC}" type="presParOf" srcId="{C07D64E1-E60F-45AF-B3CE-C11F678F9FF2}" destId="{5BE6EEE5-0982-4FD1-94CC-FAE61879CFA9}" srcOrd="3" destOrd="0" presId="urn:microsoft.com/office/officeart/2018/2/layout/IconVerticalSolidList"/>
    <dgm:cxn modelId="{37428DD7-D7DB-450F-807A-2378A6B4742A}" type="presParOf" srcId="{3B9C497E-DE8B-4598-80D7-4207629305AB}" destId="{1D2846DD-365A-47EF-8536-85539D22527C}" srcOrd="1" destOrd="0" presId="urn:microsoft.com/office/officeart/2018/2/layout/IconVerticalSolidList"/>
    <dgm:cxn modelId="{EAF4B6AD-E172-4CF8-97AA-85715F35DFFB}" type="presParOf" srcId="{3B9C497E-DE8B-4598-80D7-4207629305AB}" destId="{EA052A94-519B-48B1-A5C1-CF23704B7039}" srcOrd="2" destOrd="0" presId="urn:microsoft.com/office/officeart/2018/2/layout/IconVerticalSolidList"/>
    <dgm:cxn modelId="{FB5C36C4-FA85-4CD0-B28C-C67E073475C6}" type="presParOf" srcId="{EA052A94-519B-48B1-A5C1-CF23704B7039}" destId="{8B039BE4-4CF4-43E8-AD86-178F314DFD0F}" srcOrd="0" destOrd="0" presId="urn:microsoft.com/office/officeart/2018/2/layout/IconVerticalSolidList"/>
    <dgm:cxn modelId="{709F2712-192A-4EE7-A579-224AABA071DB}" type="presParOf" srcId="{EA052A94-519B-48B1-A5C1-CF23704B7039}" destId="{B6406333-3E8F-4824-BF14-EF810A6E780F}" srcOrd="1" destOrd="0" presId="urn:microsoft.com/office/officeart/2018/2/layout/IconVerticalSolidList"/>
    <dgm:cxn modelId="{369FB6C9-8F22-4EEB-859A-A305305D07E5}" type="presParOf" srcId="{EA052A94-519B-48B1-A5C1-CF23704B7039}" destId="{BB911D00-E576-4A01-820E-20897A1BFC88}" srcOrd="2" destOrd="0" presId="urn:microsoft.com/office/officeart/2018/2/layout/IconVerticalSolidList"/>
    <dgm:cxn modelId="{B11E1F76-6DEB-48B8-BB64-A4511D0D554D}" type="presParOf" srcId="{EA052A94-519B-48B1-A5C1-CF23704B7039}" destId="{D6044405-5DAD-4615-9834-5CA56D33A95E}" srcOrd="3" destOrd="0" presId="urn:microsoft.com/office/officeart/2018/2/layout/IconVerticalSolidList"/>
    <dgm:cxn modelId="{1198E64D-861C-4557-9A4B-0B3A472686A2}" type="presParOf" srcId="{3B9C497E-DE8B-4598-80D7-4207629305AB}" destId="{578A1A14-FAA9-47A6-9A10-9F0546A2DC50}" srcOrd="3" destOrd="0" presId="urn:microsoft.com/office/officeart/2018/2/layout/IconVerticalSolidList"/>
    <dgm:cxn modelId="{2DBCC411-38FA-4F04-BE1E-8CCC9DC9FF8F}" type="presParOf" srcId="{3B9C497E-DE8B-4598-80D7-4207629305AB}" destId="{64D111D8-5008-4349-B25A-9A6AD526D881}" srcOrd="4" destOrd="0" presId="urn:microsoft.com/office/officeart/2018/2/layout/IconVerticalSolidList"/>
    <dgm:cxn modelId="{FA599AD8-FFB7-4CFA-8074-2D7A20F94D05}" type="presParOf" srcId="{64D111D8-5008-4349-B25A-9A6AD526D881}" destId="{5C45B638-1A3C-45B1-8B70-F552ADF95AF1}" srcOrd="0" destOrd="0" presId="urn:microsoft.com/office/officeart/2018/2/layout/IconVerticalSolidList"/>
    <dgm:cxn modelId="{B6F95391-4778-4296-A910-DD7E5A856EA5}" type="presParOf" srcId="{64D111D8-5008-4349-B25A-9A6AD526D881}" destId="{986846E3-B734-4578-9B91-C314E5851EAB}" srcOrd="1" destOrd="0" presId="urn:microsoft.com/office/officeart/2018/2/layout/IconVerticalSolidList"/>
    <dgm:cxn modelId="{F6EB4C82-DDA7-4B97-AD87-A681D4933602}" type="presParOf" srcId="{64D111D8-5008-4349-B25A-9A6AD526D881}" destId="{6EC0D19F-942A-4B73-95C0-45229B5E9033}" srcOrd="2" destOrd="0" presId="urn:microsoft.com/office/officeart/2018/2/layout/IconVerticalSolidList"/>
    <dgm:cxn modelId="{3DF0BEE8-4D0C-4D77-BC3D-EBA2631BB0F1}" type="presParOf" srcId="{64D111D8-5008-4349-B25A-9A6AD526D881}" destId="{04EDED97-FBD5-4B5A-AF3D-10B356697D07}" srcOrd="3" destOrd="0" presId="urn:microsoft.com/office/officeart/2018/2/layout/IconVerticalSolidList"/>
    <dgm:cxn modelId="{F211C426-A2B5-461A-BA68-2DE8B169C9FE}" type="presParOf" srcId="{3B9C497E-DE8B-4598-80D7-4207629305AB}" destId="{E10E6404-E656-45A9-BE83-2C913B232EB2}" srcOrd="5" destOrd="0" presId="urn:microsoft.com/office/officeart/2018/2/layout/IconVerticalSolidList"/>
    <dgm:cxn modelId="{47691B45-02ED-4917-BE51-43149252B8A3}" type="presParOf" srcId="{3B9C497E-DE8B-4598-80D7-4207629305AB}" destId="{5E890399-F4B2-4FF3-9565-57EA07AD2C89}" srcOrd="6" destOrd="0" presId="urn:microsoft.com/office/officeart/2018/2/layout/IconVerticalSolidList"/>
    <dgm:cxn modelId="{6065A341-10B3-4B31-8B96-BF940C338634}" type="presParOf" srcId="{5E890399-F4B2-4FF3-9565-57EA07AD2C89}" destId="{CD999BAB-5DD2-4D09-AD04-27446C1D6A1E}" srcOrd="0" destOrd="0" presId="urn:microsoft.com/office/officeart/2018/2/layout/IconVerticalSolidList"/>
    <dgm:cxn modelId="{213E55C4-E5D6-4308-ACED-E26381C717CC}" type="presParOf" srcId="{5E890399-F4B2-4FF3-9565-57EA07AD2C89}" destId="{75A640DC-3284-4E22-A736-EE293AFBFC1B}" srcOrd="1" destOrd="0" presId="urn:microsoft.com/office/officeart/2018/2/layout/IconVerticalSolidList"/>
    <dgm:cxn modelId="{BFFA2FA6-708B-45E6-AFA2-28371D5CDBCD}" type="presParOf" srcId="{5E890399-F4B2-4FF3-9565-57EA07AD2C89}" destId="{4A45B1A2-1EF4-4F55-8636-3551DE202113}" srcOrd="2" destOrd="0" presId="urn:microsoft.com/office/officeart/2018/2/layout/IconVerticalSolidList"/>
    <dgm:cxn modelId="{C7B00A0C-A479-46F0-ADD6-E9101EC50608}" type="presParOf" srcId="{5E890399-F4B2-4FF3-9565-57EA07AD2C89}" destId="{B71BE92B-20B5-4416-AC2F-9A7302ACDFA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12F4F6-8905-4A9D-8264-EAB58B150B72}">
      <dsp:nvSpPr>
        <dsp:cNvPr id="0" name=""/>
        <dsp:cNvSpPr/>
      </dsp:nvSpPr>
      <dsp:spPr>
        <a:xfrm>
          <a:off x="0" y="0"/>
          <a:ext cx="6248400" cy="118980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E5F7AA-AE3A-49C1-8CAD-FA7C0E27B68D}">
      <dsp:nvSpPr>
        <dsp:cNvPr id="0" name=""/>
        <dsp:cNvSpPr/>
      </dsp:nvSpPr>
      <dsp:spPr>
        <a:xfrm>
          <a:off x="359915" y="270053"/>
          <a:ext cx="654392" cy="65439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BE6EEE5-0982-4FD1-94CC-FAE61879CFA9}">
      <dsp:nvSpPr>
        <dsp:cNvPr id="0" name=""/>
        <dsp:cNvSpPr/>
      </dsp:nvSpPr>
      <dsp:spPr>
        <a:xfrm>
          <a:off x="1374223" y="2347"/>
          <a:ext cx="4874176" cy="11898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921" tIns="125921" rIns="125921" bIns="125921" numCol="1" spcCol="1270" anchor="ctr" anchorCtr="0">
          <a:noAutofit/>
        </a:bodyPr>
        <a:lstStyle/>
        <a:p>
          <a:pPr marL="0" lvl="0" indent="0" algn="l" defTabSz="977900">
            <a:lnSpc>
              <a:spcPct val="90000"/>
            </a:lnSpc>
            <a:spcBef>
              <a:spcPct val="0"/>
            </a:spcBef>
            <a:spcAft>
              <a:spcPct val="35000"/>
            </a:spcAft>
            <a:buNone/>
          </a:pPr>
          <a:r>
            <a:rPr lang="en-GB" sz="2200" kern="1200"/>
            <a:t>There are many different biomes. </a:t>
          </a:r>
          <a:endParaRPr lang="en-US" sz="2200" kern="1200"/>
        </a:p>
      </dsp:txBody>
      <dsp:txXfrm>
        <a:off x="1374223" y="2347"/>
        <a:ext cx="4874176" cy="1189803"/>
      </dsp:txXfrm>
    </dsp:sp>
    <dsp:sp modelId="{8B039BE4-4CF4-43E8-AD86-178F314DFD0F}">
      <dsp:nvSpPr>
        <dsp:cNvPr id="0" name=""/>
        <dsp:cNvSpPr/>
      </dsp:nvSpPr>
      <dsp:spPr>
        <a:xfrm>
          <a:off x="0" y="1489602"/>
          <a:ext cx="6248400" cy="118980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406333-3E8F-4824-BF14-EF810A6E780F}">
      <dsp:nvSpPr>
        <dsp:cNvPr id="0" name=""/>
        <dsp:cNvSpPr/>
      </dsp:nvSpPr>
      <dsp:spPr>
        <a:xfrm>
          <a:off x="359915" y="1757308"/>
          <a:ext cx="654392" cy="65439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6044405-5DAD-4615-9834-5CA56D33A95E}">
      <dsp:nvSpPr>
        <dsp:cNvPr id="0" name=""/>
        <dsp:cNvSpPr/>
      </dsp:nvSpPr>
      <dsp:spPr>
        <a:xfrm>
          <a:off x="1374223" y="1489602"/>
          <a:ext cx="4874176" cy="11898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921" tIns="125921" rIns="125921" bIns="125921" numCol="1" spcCol="1270" anchor="ctr" anchorCtr="0">
          <a:noAutofit/>
        </a:bodyPr>
        <a:lstStyle/>
        <a:p>
          <a:pPr marL="0" lvl="0" indent="0" algn="l" defTabSz="977900">
            <a:lnSpc>
              <a:spcPct val="90000"/>
            </a:lnSpc>
            <a:spcBef>
              <a:spcPct val="0"/>
            </a:spcBef>
            <a:spcAft>
              <a:spcPct val="35000"/>
            </a:spcAft>
            <a:buNone/>
          </a:pPr>
          <a:r>
            <a:rPr lang="en-GB" sz="2200" kern="1200"/>
            <a:t>They are </a:t>
          </a:r>
          <a:r>
            <a:rPr lang="en-GB" sz="2200" i="0" kern="1200"/>
            <a:t>grassland, forest, desert, tundra, savanna, tropical rainforest, temperate aiga.</a:t>
          </a:r>
          <a:endParaRPr lang="en-US" sz="2200" kern="1200"/>
        </a:p>
      </dsp:txBody>
      <dsp:txXfrm>
        <a:off x="1374223" y="1489602"/>
        <a:ext cx="4874176" cy="1189803"/>
      </dsp:txXfrm>
    </dsp:sp>
    <dsp:sp modelId="{5C45B638-1A3C-45B1-8B70-F552ADF95AF1}">
      <dsp:nvSpPr>
        <dsp:cNvPr id="0" name=""/>
        <dsp:cNvSpPr/>
      </dsp:nvSpPr>
      <dsp:spPr>
        <a:xfrm>
          <a:off x="0" y="2976856"/>
          <a:ext cx="6248400" cy="118980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6846E3-B734-4578-9B91-C314E5851EAB}">
      <dsp:nvSpPr>
        <dsp:cNvPr id="0" name=""/>
        <dsp:cNvSpPr/>
      </dsp:nvSpPr>
      <dsp:spPr>
        <a:xfrm>
          <a:off x="359915" y="3244562"/>
          <a:ext cx="654392" cy="65439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4EDED97-FBD5-4B5A-AF3D-10B356697D07}">
      <dsp:nvSpPr>
        <dsp:cNvPr id="0" name=""/>
        <dsp:cNvSpPr/>
      </dsp:nvSpPr>
      <dsp:spPr>
        <a:xfrm>
          <a:off x="1374223" y="2976856"/>
          <a:ext cx="4874176" cy="11898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921" tIns="125921" rIns="125921" bIns="125921" numCol="1" spcCol="1270" anchor="ctr" anchorCtr="0">
          <a:noAutofit/>
        </a:bodyPr>
        <a:lstStyle/>
        <a:p>
          <a:pPr marL="0" lvl="0" indent="0" algn="l" defTabSz="977900">
            <a:lnSpc>
              <a:spcPct val="90000"/>
            </a:lnSpc>
            <a:spcBef>
              <a:spcPct val="0"/>
            </a:spcBef>
            <a:spcAft>
              <a:spcPct val="35000"/>
            </a:spcAft>
            <a:buNone/>
          </a:pPr>
          <a:r>
            <a:rPr lang="en-GB" sz="2200" kern="1200"/>
            <a:t>But there is one I want to talk about.</a:t>
          </a:r>
          <a:endParaRPr lang="en-US" sz="2200" kern="1200"/>
        </a:p>
      </dsp:txBody>
      <dsp:txXfrm>
        <a:off x="1374223" y="2976856"/>
        <a:ext cx="4874176" cy="1189803"/>
      </dsp:txXfrm>
    </dsp:sp>
    <dsp:sp modelId="{CD999BAB-5DD2-4D09-AD04-27446C1D6A1E}">
      <dsp:nvSpPr>
        <dsp:cNvPr id="0" name=""/>
        <dsp:cNvSpPr/>
      </dsp:nvSpPr>
      <dsp:spPr>
        <a:xfrm>
          <a:off x="0" y="4464111"/>
          <a:ext cx="6248400" cy="1189803"/>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A640DC-3284-4E22-A736-EE293AFBFC1B}">
      <dsp:nvSpPr>
        <dsp:cNvPr id="0" name=""/>
        <dsp:cNvSpPr/>
      </dsp:nvSpPr>
      <dsp:spPr>
        <a:xfrm>
          <a:off x="359915" y="4731817"/>
          <a:ext cx="654392" cy="65439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71BE92B-20B5-4416-AC2F-9A7302ACDFA1}">
      <dsp:nvSpPr>
        <dsp:cNvPr id="0" name=""/>
        <dsp:cNvSpPr/>
      </dsp:nvSpPr>
      <dsp:spPr>
        <a:xfrm>
          <a:off x="1374223" y="4464111"/>
          <a:ext cx="4874176" cy="11898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921" tIns="125921" rIns="125921" bIns="125921" numCol="1" spcCol="1270" anchor="ctr" anchorCtr="0">
          <a:noAutofit/>
        </a:bodyPr>
        <a:lstStyle/>
        <a:p>
          <a:pPr marL="0" lvl="0" indent="0" algn="l" defTabSz="977900">
            <a:lnSpc>
              <a:spcPct val="90000"/>
            </a:lnSpc>
            <a:spcBef>
              <a:spcPct val="0"/>
            </a:spcBef>
            <a:spcAft>
              <a:spcPct val="35000"/>
            </a:spcAft>
            <a:buNone/>
          </a:pPr>
          <a:r>
            <a:rPr lang="en-GB" sz="2200" kern="1200"/>
            <a:t>That is Tropical rainforest. </a:t>
          </a:r>
          <a:endParaRPr lang="en-US" sz="2200" kern="1200"/>
        </a:p>
      </dsp:txBody>
      <dsp:txXfrm>
        <a:off x="1374223" y="4464111"/>
        <a:ext cx="4874176" cy="118980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BD362-293B-41D1-9A60-01B75A383BB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5BE245-DE5D-42E4-A6E7-3C4976775AF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47D72B7-FE00-4D21-BB66-00D81DFF18F4}"/>
              </a:ext>
            </a:extLst>
          </p:cNvPr>
          <p:cNvSpPr>
            <a:spLocks noGrp="1"/>
          </p:cNvSpPr>
          <p:nvPr>
            <p:ph type="dt" sz="half" idx="10"/>
          </p:nvPr>
        </p:nvSpPr>
        <p:spPr/>
        <p:txBody>
          <a:bodyPr/>
          <a:lstStyle/>
          <a:p>
            <a:fld id="{3081C239-63DA-4C0D-9BCA-CD12E7A93FA2}" type="datetimeFigureOut">
              <a:rPr lang="en-GB" smtClean="0"/>
              <a:t>20/01/2021</a:t>
            </a:fld>
            <a:endParaRPr lang="en-GB"/>
          </a:p>
        </p:txBody>
      </p:sp>
      <p:sp>
        <p:nvSpPr>
          <p:cNvPr id="5" name="Footer Placeholder 4">
            <a:extLst>
              <a:ext uri="{FF2B5EF4-FFF2-40B4-BE49-F238E27FC236}">
                <a16:creationId xmlns:a16="http://schemas.microsoft.com/office/drawing/2014/main" id="{872B070C-AF7D-4F54-81DB-189E7CA5B6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4B341E-8CFC-4AE7-8AD4-A4A39F9F1C58}"/>
              </a:ext>
            </a:extLst>
          </p:cNvPr>
          <p:cNvSpPr>
            <a:spLocks noGrp="1"/>
          </p:cNvSpPr>
          <p:nvPr>
            <p:ph type="sldNum" sz="quarter" idx="12"/>
          </p:nvPr>
        </p:nvSpPr>
        <p:spPr/>
        <p:txBody>
          <a:bodyPr/>
          <a:lstStyle/>
          <a:p>
            <a:fld id="{9E281A88-2ED4-46AF-9724-F6B5EB717512}" type="slidenum">
              <a:rPr lang="en-GB" smtClean="0"/>
              <a:t>‹#›</a:t>
            </a:fld>
            <a:endParaRPr lang="en-GB"/>
          </a:p>
        </p:txBody>
      </p:sp>
    </p:spTree>
    <p:extLst>
      <p:ext uri="{BB962C8B-B14F-4D97-AF65-F5344CB8AC3E}">
        <p14:creationId xmlns:p14="http://schemas.microsoft.com/office/powerpoint/2010/main" val="3879003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B4D24-D1F3-4A22-9D3B-1ECA9ABAB1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9A2DB49-AE3F-476C-B4DA-7D137478D8A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B27205-1996-42F9-B501-03E8E158D6E7}"/>
              </a:ext>
            </a:extLst>
          </p:cNvPr>
          <p:cNvSpPr>
            <a:spLocks noGrp="1"/>
          </p:cNvSpPr>
          <p:nvPr>
            <p:ph type="dt" sz="half" idx="10"/>
          </p:nvPr>
        </p:nvSpPr>
        <p:spPr/>
        <p:txBody>
          <a:bodyPr/>
          <a:lstStyle/>
          <a:p>
            <a:fld id="{3081C239-63DA-4C0D-9BCA-CD12E7A93FA2}" type="datetimeFigureOut">
              <a:rPr lang="en-GB" smtClean="0"/>
              <a:t>20/01/2021</a:t>
            </a:fld>
            <a:endParaRPr lang="en-GB"/>
          </a:p>
        </p:txBody>
      </p:sp>
      <p:sp>
        <p:nvSpPr>
          <p:cNvPr id="5" name="Footer Placeholder 4">
            <a:extLst>
              <a:ext uri="{FF2B5EF4-FFF2-40B4-BE49-F238E27FC236}">
                <a16:creationId xmlns:a16="http://schemas.microsoft.com/office/drawing/2014/main" id="{12D5936B-CB4B-4CF6-B46D-6139D0C90E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89FCEB-3469-4728-A8CE-E36567971889}"/>
              </a:ext>
            </a:extLst>
          </p:cNvPr>
          <p:cNvSpPr>
            <a:spLocks noGrp="1"/>
          </p:cNvSpPr>
          <p:nvPr>
            <p:ph type="sldNum" sz="quarter" idx="12"/>
          </p:nvPr>
        </p:nvSpPr>
        <p:spPr/>
        <p:txBody>
          <a:bodyPr/>
          <a:lstStyle/>
          <a:p>
            <a:fld id="{9E281A88-2ED4-46AF-9724-F6B5EB717512}" type="slidenum">
              <a:rPr lang="en-GB" smtClean="0"/>
              <a:t>‹#›</a:t>
            </a:fld>
            <a:endParaRPr lang="en-GB"/>
          </a:p>
        </p:txBody>
      </p:sp>
    </p:spTree>
    <p:extLst>
      <p:ext uri="{BB962C8B-B14F-4D97-AF65-F5344CB8AC3E}">
        <p14:creationId xmlns:p14="http://schemas.microsoft.com/office/powerpoint/2010/main" val="1810949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FCCA8-EE1C-47B7-B15A-853B19D2166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1D3E4EB-FCAA-47D8-B1AD-CC7385E95F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87DD20-3E5E-4953-9635-37685D36FDF3}"/>
              </a:ext>
            </a:extLst>
          </p:cNvPr>
          <p:cNvSpPr>
            <a:spLocks noGrp="1"/>
          </p:cNvSpPr>
          <p:nvPr>
            <p:ph type="dt" sz="half" idx="10"/>
          </p:nvPr>
        </p:nvSpPr>
        <p:spPr/>
        <p:txBody>
          <a:bodyPr/>
          <a:lstStyle/>
          <a:p>
            <a:fld id="{3081C239-63DA-4C0D-9BCA-CD12E7A93FA2}" type="datetimeFigureOut">
              <a:rPr lang="en-GB" smtClean="0"/>
              <a:t>20/01/2021</a:t>
            </a:fld>
            <a:endParaRPr lang="en-GB"/>
          </a:p>
        </p:txBody>
      </p:sp>
      <p:sp>
        <p:nvSpPr>
          <p:cNvPr id="5" name="Footer Placeholder 4">
            <a:extLst>
              <a:ext uri="{FF2B5EF4-FFF2-40B4-BE49-F238E27FC236}">
                <a16:creationId xmlns:a16="http://schemas.microsoft.com/office/drawing/2014/main" id="{48DDDFED-1EE8-4417-BC04-2513A82E86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789B04-A346-4E06-8342-CEE8A1D9AEC3}"/>
              </a:ext>
            </a:extLst>
          </p:cNvPr>
          <p:cNvSpPr>
            <a:spLocks noGrp="1"/>
          </p:cNvSpPr>
          <p:nvPr>
            <p:ph type="sldNum" sz="quarter" idx="12"/>
          </p:nvPr>
        </p:nvSpPr>
        <p:spPr/>
        <p:txBody>
          <a:bodyPr/>
          <a:lstStyle/>
          <a:p>
            <a:fld id="{9E281A88-2ED4-46AF-9724-F6B5EB717512}" type="slidenum">
              <a:rPr lang="en-GB" smtClean="0"/>
              <a:t>‹#›</a:t>
            </a:fld>
            <a:endParaRPr lang="en-GB"/>
          </a:p>
        </p:txBody>
      </p:sp>
    </p:spTree>
    <p:extLst>
      <p:ext uri="{BB962C8B-B14F-4D97-AF65-F5344CB8AC3E}">
        <p14:creationId xmlns:p14="http://schemas.microsoft.com/office/powerpoint/2010/main" val="2085961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165CF-EEC6-42E9-B8E2-06BEC1DD70D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2A3F948-CC22-4E90-BDE4-751E062C3FF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D583C7B-9666-4059-A9FE-E6B46DA98F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879E46C-621E-4549-BEB4-29D111C83B5B}"/>
              </a:ext>
            </a:extLst>
          </p:cNvPr>
          <p:cNvSpPr>
            <a:spLocks noGrp="1"/>
          </p:cNvSpPr>
          <p:nvPr>
            <p:ph type="dt" sz="half" idx="10"/>
          </p:nvPr>
        </p:nvSpPr>
        <p:spPr/>
        <p:txBody>
          <a:bodyPr/>
          <a:lstStyle/>
          <a:p>
            <a:fld id="{3081C239-63DA-4C0D-9BCA-CD12E7A93FA2}" type="datetimeFigureOut">
              <a:rPr lang="en-GB" smtClean="0"/>
              <a:t>20/01/2021</a:t>
            </a:fld>
            <a:endParaRPr lang="en-GB"/>
          </a:p>
        </p:txBody>
      </p:sp>
      <p:sp>
        <p:nvSpPr>
          <p:cNvPr id="6" name="Footer Placeholder 5">
            <a:extLst>
              <a:ext uri="{FF2B5EF4-FFF2-40B4-BE49-F238E27FC236}">
                <a16:creationId xmlns:a16="http://schemas.microsoft.com/office/drawing/2014/main" id="{A6D610F7-7AED-4204-A964-41C866EEE7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8C07F2E-5C29-409E-B06B-DE27C4251213}"/>
              </a:ext>
            </a:extLst>
          </p:cNvPr>
          <p:cNvSpPr>
            <a:spLocks noGrp="1"/>
          </p:cNvSpPr>
          <p:nvPr>
            <p:ph type="sldNum" sz="quarter" idx="12"/>
          </p:nvPr>
        </p:nvSpPr>
        <p:spPr/>
        <p:txBody>
          <a:bodyPr/>
          <a:lstStyle/>
          <a:p>
            <a:fld id="{9E281A88-2ED4-46AF-9724-F6B5EB717512}" type="slidenum">
              <a:rPr lang="en-GB" smtClean="0"/>
              <a:t>‹#›</a:t>
            </a:fld>
            <a:endParaRPr lang="en-GB"/>
          </a:p>
        </p:txBody>
      </p:sp>
    </p:spTree>
    <p:extLst>
      <p:ext uri="{BB962C8B-B14F-4D97-AF65-F5344CB8AC3E}">
        <p14:creationId xmlns:p14="http://schemas.microsoft.com/office/powerpoint/2010/main" val="4097549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15197-C9FB-4949-BBDA-4DC99A4AAD6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CA1A16A-EAB6-44FB-B1FC-24992A5B334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2ACD1D9-297A-4E67-A9B8-726B84DD822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C063DDB-7986-4F67-891E-23B662C946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39B49C3-DFD1-4FEF-B180-63014F2A44F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F09E85-6EA1-41DA-8493-DB56BB8A18B0}"/>
              </a:ext>
            </a:extLst>
          </p:cNvPr>
          <p:cNvSpPr>
            <a:spLocks noGrp="1"/>
          </p:cNvSpPr>
          <p:nvPr>
            <p:ph type="dt" sz="half" idx="10"/>
          </p:nvPr>
        </p:nvSpPr>
        <p:spPr/>
        <p:txBody>
          <a:bodyPr/>
          <a:lstStyle/>
          <a:p>
            <a:fld id="{3081C239-63DA-4C0D-9BCA-CD12E7A93FA2}" type="datetimeFigureOut">
              <a:rPr lang="en-GB" smtClean="0"/>
              <a:t>20/01/2021</a:t>
            </a:fld>
            <a:endParaRPr lang="en-GB"/>
          </a:p>
        </p:txBody>
      </p:sp>
      <p:sp>
        <p:nvSpPr>
          <p:cNvPr id="8" name="Footer Placeholder 7">
            <a:extLst>
              <a:ext uri="{FF2B5EF4-FFF2-40B4-BE49-F238E27FC236}">
                <a16:creationId xmlns:a16="http://schemas.microsoft.com/office/drawing/2014/main" id="{C2ADF939-6DC5-4344-B798-1C12AFCE7D3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7219AEF-B77C-4C37-83FE-E66AD7845545}"/>
              </a:ext>
            </a:extLst>
          </p:cNvPr>
          <p:cNvSpPr>
            <a:spLocks noGrp="1"/>
          </p:cNvSpPr>
          <p:nvPr>
            <p:ph type="sldNum" sz="quarter" idx="12"/>
          </p:nvPr>
        </p:nvSpPr>
        <p:spPr/>
        <p:txBody>
          <a:bodyPr/>
          <a:lstStyle/>
          <a:p>
            <a:fld id="{9E281A88-2ED4-46AF-9724-F6B5EB717512}" type="slidenum">
              <a:rPr lang="en-GB" smtClean="0"/>
              <a:t>‹#›</a:t>
            </a:fld>
            <a:endParaRPr lang="en-GB"/>
          </a:p>
        </p:txBody>
      </p:sp>
    </p:spTree>
    <p:extLst>
      <p:ext uri="{BB962C8B-B14F-4D97-AF65-F5344CB8AC3E}">
        <p14:creationId xmlns:p14="http://schemas.microsoft.com/office/powerpoint/2010/main" val="32681981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BCC7EB-11C4-4FE2-A995-EDA2A578BBF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8FF0844-30D6-4A62-983D-FEE492902E91}"/>
              </a:ext>
            </a:extLst>
          </p:cNvPr>
          <p:cNvSpPr>
            <a:spLocks noGrp="1"/>
          </p:cNvSpPr>
          <p:nvPr>
            <p:ph type="dt" sz="half" idx="10"/>
          </p:nvPr>
        </p:nvSpPr>
        <p:spPr/>
        <p:txBody>
          <a:bodyPr/>
          <a:lstStyle/>
          <a:p>
            <a:fld id="{3081C239-63DA-4C0D-9BCA-CD12E7A93FA2}" type="datetimeFigureOut">
              <a:rPr lang="en-GB" smtClean="0"/>
              <a:t>20/01/2021</a:t>
            </a:fld>
            <a:endParaRPr lang="en-GB"/>
          </a:p>
        </p:txBody>
      </p:sp>
      <p:sp>
        <p:nvSpPr>
          <p:cNvPr id="4" name="Footer Placeholder 3">
            <a:extLst>
              <a:ext uri="{FF2B5EF4-FFF2-40B4-BE49-F238E27FC236}">
                <a16:creationId xmlns:a16="http://schemas.microsoft.com/office/drawing/2014/main" id="{4040F40C-C32A-49F7-A685-9EA0E3293AA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96EFC0F-DA9D-4675-A161-1E7706BB3E76}"/>
              </a:ext>
            </a:extLst>
          </p:cNvPr>
          <p:cNvSpPr>
            <a:spLocks noGrp="1"/>
          </p:cNvSpPr>
          <p:nvPr>
            <p:ph type="sldNum" sz="quarter" idx="12"/>
          </p:nvPr>
        </p:nvSpPr>
        <p:spPr/>
        <p:txBody>
          <a:bodyPr/>
          <a:lstStyle/>
          <a:p>
            <a:fld id="{9E281A88-2ED4-46AF-9724-F6B5EB717512}" type="slidenum">
              <a:rPr lang="en-GB" smtClean="0"/>
              <a:t>‹#›</a:t>
            </a:fld>
            <a:endParaRPr lang="en-GB"/>
          </a:p>
        </p:txBody>
      </p:sp>
    </p:spTree>
    <p:extLst>
      <p:ext uri="{BB962C8B-B14F-4D97-AF65-F5344CB8AC3E}">
        <p14:creationId xmlns:p14="http://schemas.microsoft.com/office/powerpoint/2010/main" val="4235921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B5A121C-4A86-45F0-B79F-A45BB4CD6857}"/>
              </a:ext>
            </a:extLst>
          </p:cNvPr>
          <p:cNvSpPr>
            <a:spLocks noGrp="1"/>
          </p:cNvSpPr>
          <p:nvPr>
            <p:ph type="dt" sz="half" idx="10"/>
          </p:nvPr>
        </p:nvSpPr>
        <p:spPr/>
        <p:txBody>
          <a:bodyPr/>
          <a:lstStyle/>
          <a:p>
            <a:fld id="{3081C239-63DA-4C0D-9BCA-CD12E7A93FA2}" type="datetimeFigureOut">
              <a:rPr lang="en-GB" smtClean="0"/>
              <a:t>20/01/2021</a:t>
            </a:fld>
            <a:endParaRPr lang="en-GB"/>
          </a:p>
        </p:txBody>
      </p:sp>
      <p:sp>
        <p:nvSpPr>
          <p:cNvPr id="3" name="Footer Placeholder 2">
            <a:extLst>
              <a:ext uri="{FF2B5EF4-FFF2-40B4-BE49-F238E27FC236}">
                <a16:creationId xmlns:a16="http://schemas.microsoft.com/office/drawing/2014/main" id="{F37E6D1F-AFC9-43C4-B667-4BEACEF2814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073FB72-3D46-415A-8921-70432BAD90EF}"/>
              </a:ext>
            </a:extLst>
          </p:cNvPr>
          <p:cNvSpPr>
            <a:spLocks noGrp="1"/>
          </p:cNvSpPr>
          <p:nvPr>
            <p:ph type="sldNum" sz="quarter" idx="12"/>
          </p:nvPr>
        </p:nvSpPr>
        <p:spPr/>
        <p:txBody>
          <a:bodyPr/>
          <a:lstStyle/>
          <a:p>
            <a:fld id="{9E281A88-2ED4-46AF-9724-F6B5EB717512}" type="slidenum">
              <a:rPr lang="en-GB" smtClean="0"/>
              <a:t>‹#›</a:t>
            </a:fld>
            <a:endParaRPr lang="en-GB"/>
          </a:p>
        </p:txBody>
      </p:sp>
    </p:spTree>
    <p:extLst>
      <p:ext uri="{BB962C8B-B14F-4D97-AF65-F5344CB8AC3E}">
        <p14:creationId xmlns:p14="http://schemas.microsoft.com/office/powerpoint/2010/main" val="3937806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E7AD8C-28A0-43B0-8283-A58DC90144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F68D263-5837-4DB8-B116-024B553AE3D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EADAABE-D662-49DD-BAE9-B0B77017A7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DB9528-CCD2-4659-9603-7218EE4787CD}"/>
              </a:ext>
            </a:extLst>
          </p:cNvPr>
          <p:cNvSpPr>
            <a:spLocks noGrp="1"/>
          </p:cNvSpPr>
          <p:nvPr>
            <p:ph type="dt" sz="half" idx="10"/>
          </p:nvPr>
        </p:nvSpPr>
        <p:spPr/>
        <p:txBody>
          <a:bodyPr/>
          <a:lstStyle/>
          <a:p>
            <a:fld id="{3081C239-63DA-4C0D-9BCA-CD12E7A93FA2}" type="datetimeFigureOut">
              <a:rPr lang="en-GB" smtClean="0"/>
              <a:t>20/01/2021</a:t>
            </a:fld>
            <a:endParaRPr lang="en-GB"/>
          </a:p>
        </p:txBody>
      </p:sp>
      <p:sp>
        <p:nvSpPr>
          <p:cNvPr id="6" name="Footer Placeholder 5">
            <a:extLst>
              <a:ext uri="{FF2B5EF4-FFF2-40B4-BE49-F238E27FC236}">
                <a16:creationId xmlns:a16="http://schemas.microsoft.com/office/drawing/2014/main" id="{F00BC0E2-75A0-47AC-A756-92B3E9D0B0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87CEB3B-BA24-48B5-8EEF-79D7F0A66B40}"/>
              </a:ext>
            </a:extLst>
          </p:cNvPr>
          <p:cNvSpPr>
            <a:spLocks noGrp="1"/>
          </p:cNvSpPr>
          <p:nvPr>
            <p:ph type="sldNum" sz="quarter" idx="12"/>
          </p:nvPr>
        </p:nvSpPr>
        <p:spPr/>
        <p:txBody>
          <a:bodyPr/>
          <a:lstStyle/>
          <a:p>
            <a:fld id="{9E281A88-2ED4-46AF-9724-F6B5EB717512}" type="slidenum">
              <a:rPr lang="en-GB" smtClean="0"/>
              <a:t>‹#›</a:t>
            </a:fld>
            <a:endParaRPr lang="en-GB"/>
          </a:p>
        </p:txBody>
      </p:sp>
    </p:spTree>
    <p:extLst>
      <p:ext uri="{BB962C8B-B14F-4D97-AF65-F5344CB8AC3E}">
        <p14:creationId xmlns:p14="http://schemas.microsoft.com/office/powerpoint/2010/main" val="1593479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3F5F6-7AA2-4CBB-BF51-DB3824B192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FCDAA04-BEBF-48CF-9065-56DD61AF8D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AB94132-DC3E-410A-BED8-5116871DC9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FECB35-E0C7-46AC-B189-596D4E0132B5}"/>
              </a:ext>
            </a:extLst>
          </p:cNvPr>
          <p:cNvSpPr>
            <a:spLocks noGrp="1"/>
          </p:cNvSpPr>
          <p:nvPr>
            <p:ph type="dt" sz="half" idx="10"/>
          </p:nvPr>
        </p:nvSpPr>
        <p:spPr/>
        <p:txBody>
          <a:bodyPr/>
          <a:lstStyle/>
          <a:p>
            <a:fld id="{3081C239-63DA-4C0D-9BCA-CD12E7A93FA2}" type="datetimeFigureOut">
              <a:rPr lang="en-GB" smtClean="0"/>
              <a:t>20/01/2021</a:t>
            </a:fld>
            <a:endParaRPr lang="en-GB"/>
          </a:p>
        </p:txBody>
      </p:sp>
      <p:sp>
        <p:nvSpPr>
          <p:cNvPr id="6" name="Footer Placeholder 5">
            <a:extLst>
              <a:ext uri="{FF2B5EF4-FFF2-40B4-BE49-F238E27FC236}">
                <a16:creationId xmlns:a16="http://schemas.microsoft.com/office/drawing/2014/main" id="{B9B520E9-35B6-476A-B3C3-D05E00ECC9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5C9F650-B5B3-4941-8E64-F4B9E306BA86}"/>
              </a:ext>
            </a:extLst>
          </p:cNvPr>
          <p:cNvSpPr>
            <a:spLocks noGrp="1"/>
          </p:cNvSpPr>
          <p:nvPr>
            <p:ph type="sldNum" sz="quarter" idx="12"/>
          </p:nvPr>
        </p:nvSpPr>
        <p:spPr/>
        <p:txBody>
          <a:bodyPr/>
          <a:lstStyle/>
          <a:p>
            <a:fld id="{9E281A88-2ED4-46AF-9724-F6B5EB717512}" type="slidenum">
              <a:rPr lang="en-GB" smtClean="0"/>
              <a:t>‹#›</a:t>
            </a:fld>
            <a:endParaRPr lang="en-GB"/>
          </a:p>
        </p:txBody>
      </p:sp>
    </p:spTree>
    <p:extLst>
      <p:ext uri="{BB962C8B-B14F-4D97-AF65-F5344CB8AC3E}">
        <p14:creationId xmlns:p14="http://schemas.microsoft.com/office/powerpoint/2010/main" val="863693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F5A7D-1D8A-4372-94BC-CE95C0E108D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B7AD5DB-35B9-43EE-8B21-1397ADBB6D4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2D58EC-9FA6-448A-9936-2F6E3E3D82EF}"/>
              </a:ext>
            </a:extLst>
          </p:cNvPr>
          <p:cNvSpPr>
            <a:spLocks noGrp="1"/>
          </p:cNvSpPr>
          <p:nvPr>
            <p:ph type="dt" sz="half" idx="10"/>
          </p:nvPr>
        </p:nvSpPr>
        <p:spPr/>
        <p:txBody>
          <a:bodyPr/>
          <a:lstStyle/>
          <a:p>
            <a:fld id="{3081C239-63DA-4C0D-9BCA-CD12E7A93FA2}" type="datetimeFigureOut">
              <a:rPr lang="en-GB" smtClean="0"/>
              <a:t>20/01/2021</a:t>
            </a:fld>
            <a:endParaRPr lang="en-GB"/>
          </a:p>
        </p:txBody>
      </p:sp>
      <p:sp>
        <p:nvSpPr>
          <p:cNvPr id="5" name="Footer Placeholder 4">
            <a:extLst>
              <a:ext uri="{FF2B5EF4-FFF2-40B4-BE49-F238E27FC236}">
                <a16:creationId xmlns:a16="http://schemas.microsoft.com/office/drawing/2014/main" id="{B707DD83-93E5-45D1-BBE2-AF96DCAD93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736A66-91E1-4F79-B0C3-317BC2021442}"/>
              </a:ext>
            </a:extLst>
          </p:cNvPr>
          <p:cNvSpPr>
            <a:spLocks noGrp="1"/>
          </p:cNvSpPr>
          <p:nvPr>
            <p:ph type="sldNum" sz="quarter" idx="12"/>
          </p:nvPr>
        </p:nvSpPr>
        <p:spPr/>
        <p:txBody>
          <a:bodyPr/>
          <a:lstStyle/>
          <a:p>
            <a:fld id="{9E281A88-2ED4-46AF-9724-F6B5EB717512}" type="slidenum">
              <a:rPr lang="en-GB" smtClean="0"/>
              <a:t>‹#›</a:t>
            </a:fld>
            <a:endParaRPr lang="en-GB"/>
          </a:p>
        </p:txBody>
      </p:sp>
    </p:spTree>
    <p:extLst>
      <p:ext uri="{BB962C8B-B14F-4D97-AF65-F5344CB8AC3E}">
        <p14:creationId xmlns:p14="http://schemas.microsoft.com/office/powerpoint/2010/main" val="3471575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79A97F8-D252-4EF0-8041-D1B81A412E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36FC58B-9612-40CD-8951-A6CD0FCF786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997B79-44B8-45E4-8BC3-9D66C7D984A4}"/>
              </a:ext>
            </a:extLst>
          </p:cNvPr>
          <p:cNvSpPr>
            <a:spLocks noGrp="1"/>
          </p:cNvSpPr>
          <p:nvPr>
            <p:ph type="dt" sz="half" idx="10"/>
          </p:nvPr>
        </p:nvSpPr>
        <p:spPr/>
        <p:txBody>
          <a:bodyPr/>
          <a:lstStyle/>
          <a:p>
            <a:fld id="{3081C239-63DA-4C0D-9BCA-CD12E7A93FA2}" type="datetimeFigureOut">
              <a:rPr lang="en-GB" smtClean="0"/>
              <a:t>20/01/2021</a:t>
            </a:fld>
            <a:endParaRPr lang="en-GB"/>
          </a:p>
        </p:txBody>
      </p:sp>
      <p:sp>
        <p:nvSpPr>
          <p:cNvPr id="5" name="Footer Placeholder 4">
            <a:extLst>
              <a:ext uri="{FF2B5EF4-FFF2-40B4-BE49-F238E27FC236}">
                <a16:creationId xmlns:a16="http://schemas.microsoft.com/office/drawing/2014/main" id="{DF3D7BEF-35FC-4624-BD29-1C3EE245E5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E71234-C81D-4741-B7FD-F07CE0C6A799}"/>
              </a:ext>
            </a:extLst>
          </p:cNvPr>
          <p:cNvSpPr>
            <a:spLocks noGrp="1"/>
          </p:cNvSpPr>
          <p:nvPr>
            <p:ph type="sldNum" sz="quarter" idx="12"/>
          </p:nvPr>
        </p:nvSpPr>
        <p:spPr/>
        <p:txBody>
          <a:bodyPr/>
          <a:lstStyle/>
          <a:p>
            <a:fld id="{9E281A88-2ED4-46AF-9724-F6B5EB717512}" type="slidenum">
              <a:rPr lang="en-GB" smtClean="0"/>
              <a:t>‹#›</a:t>
            </a:fld>
            <a:endParaRPr lang="en-GB"/>
          </a:p>
        </p:txBody>
      </p:sp>
    </p:spTree>
    <p:extLst>
      <p:ext uri="{BB962C8B-B14F-4D97-AF65-F5344CB8AC3E}">
        <p14:creationId xmlns:p14="http://schemas.microsoft.com/office/powerpoint/2010/main" val="21534788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E4419CA-7371-4047-9AD2-DCB3D9E0429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7AF4298-EA2D-496A-98C3-7D2006518C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9EC9C8-3A88-42F2-8310-B54015A33A6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81C239-63DA-4C0D-9BCA-CD12E7A93FA2}" type="datetimeFigureOut">
              <a:rPr lang="en-GB" smtClean="0"/>
              <a:t>20/01/2021</a:t>
            </a:fld>
            <a:endParaRPr lang="en-GB"/>
          </a:p>
        </p:txBody>
      </p:sp>
      <p:sp>
        <p:nvSpPr>
          <p:cNvPr id="5" name="Footer Placeholder 4">
            <a:extLst>
              <a:ext uri="{FF2B5EF4-FFF2-40B4-BE49-F238E27FC236}">
                <a16:creationId xmlns:a16="http://schemas.microsoft.com/office/drawing/2014/main" id="{DE283464-AAA3-41AE-A508-3F486BABA4F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060620E-0350-4E5E-A353-F74AAC5596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281A88-2ED4-46AF-9724-F6B5EB717512}" type="slidenum">
              <a:rPr lang="en-GB" smtClean="0"/>
              <a:t>‹#›</a:t>
            </a:fld>
            <a:endParaRPr lang="en-GB"/>
          </a:p>
        </p:txBody>
      </p:sp>
    </p:spTree>
    <p:extLst>
      <p:ext uri="{BB962C8B-B14F-4D97-AF65-F5344CB8AC3E}">
        <p14:creationId xmlns:p14="http://schemas.microsoft.com/office/powerpoint/2010/main" val="34470595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4">
            <a:extLst>
              <a:ext uri="{FF2B5EF4-FFF2-40B4-BE49-F238E27FC236}">
                <a16:creationId xmlns:a16="http://schemas.microsoft.com/office/drawing/2014/main" id="{B0ED1B46-D781-4B60-A0D0-69B8F4A1E1CD}"/>
              </a:ext>
            </a:extLst>
          </p:cNvPr>
          <p:cNvPicPr>
            <a:picLocks noChangeAspect="1"/>
          </p:cNvPicPr>
          <p:nvPr/>
        </p:nvPicPr>
        <p:blipFill rotWithShape="1">
          <a:blip r:embed="rId2"/>
          <a:srcRect t="14084" b="10916"/>
          <a:stretch/>
        </p:blipFill>
        <p:spPr>
          <a:xfrm>
            <a:off x="-3047" y="10"/>
            <a:ext cx="12191999" cy="6857990"/>
          </a:xfrm>
          <a:prstGeom prst="rect">
            <a:avLst/>
          </a:prstGeom>
        </p:spPr>
      </p:pic>
      <p:sp>
        <p:nvSpPr>
          <p:cNvPr id="19"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BA3F8C-4A6D-4878-9B43-97D73D4B9306}"/>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GB" sz="5200" dirty="0">
                <a:solidFill>
                  <a:srgbClr val="FFFFFF"/>
                </a:solidFill>
              </a:rPr>
              <a:t>Biomes!</a:t>
            </a:r>
          </a:p>
        </p:txBody>
      </p:sp>
      <p:sp>
        <p:nvSpPr>
          <p:cNvPr id="3" name="Subtitle 2">
            <a:extLst>
              <a:ext uri="{FF2B5EF4-FFF2-40B4-BE49-F238E27FC236}">
                <a16:creationId xmlns:a16="http://schemas.microsoft.com/office/drawing/2014/main" id="{B2ECE3DC-017B-45BE-A424-1359DBB93448}"/>
              </a:ext>
            </a:extLst>
          </p:cNvPr>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endParaRPr lang="en-GB">
              <a:solidFill>
                <a:srgbClr val="FFFFFF"/>
              </a:solidFill>
            </a:endParaRPr>
          </a:p>
        </p:txBody>
      </p:sp>
    </p:spTree>
    <p:extLst>
      <p:ext uri="{BB962C8B-B14F-4D97-AF65-F5344CB8AC3E}">
        <p14:creationId xmlns:p14="http://schemas.microsoft.com/office/powerpoint/2010/main" val="5020422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575C10-8187-4AC4-AD72-C754EAFD28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EF71036-7DE3-4080-9FF3-089E65FAC1E5}"/>
              </a:ext>
            </a:extLst>
          </p:cNvPr>
          <p:cNvSpPr>
            <a:spLocks noGrp="1"/>
          </p:cNvSpPr>
          <p:nvPr>
            <p:ph type="title"/>
          </p:nvPr>
        </p:nvSpPr>
        <p:spPr>
          <a:xfrm>
            <a:off x="762000" y="559678"/>
            <a:ext cx="3567915" cy="4952492"/>
          </a:xfrm>
        </p:spPr>
        <p:txBody>
          <a:bodyPr>
            <a:normAutofit/>
          </a:bodyPr>
          <a:lstStyle/>
          <a:p>
            <a:r>
              <a:rPr lang="en-GB">
                <a:solidFill>
                  <a:schemeClr val="bg1"/>
                </a:solidFill>
              </a:rPr>
              <a:t>            Biomes!</a:t>
            </a:r>
          </a:p>
        </p:txBody>
      </p:sp>
      <p:cxnSp>
        <p:nvCxnSpPr>
          <p:cNvPr id="11" name="Straight Connector 10">
            <a:extLst>
              <a:ext uri="{FF2B5EF4-FFF2-40B4-BE49-F238E27FC236}">
                <a16:creationId xmlns:a16="http://schemas.microsoft.com/office/drawing/2014/main" id="{74E776C9-ED67-41B7-B3A3-4DF76EF3AC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99730"/>
            <a:ext cx="4297680"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6E7BEFCE-8C52-4559-8C3C-AE04125250FD}"/>
              </a:ext>
            </a:extLst>
          </p:cNvPr>
          <p:cNvGraphicFramePr>
            <a:graphicFrameLocks noGrp="1"/>
          </p:cNvGraphicFramePr>
          <p:nvPr>
            <p:ph idx="1"/>
            <p:extLst>
              <p:ext uri="{D42A27DB-BD31-4B8C-83A1-F6EECF244321}">
                <p14:modId xmlns:p14="http://schemas.microsoft.com/office/powerpoint/2010/main" val="3560116862"/>
              </p:ext>
            </p:extLst>
          </p:nvPr>
        </p:nvGraphicFramePr>
        <p:xfrm>
          <a:off x="5181600" y="568325"/>
          <a:ext cx="6248400" cy="565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5902081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41665B">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31D796E-ED28-4B61-8F1D-0DEA7E8C390B}"/>
              </a:ext>
            </a:extLst>
          </p:cNvPr>
          <p:cNvSpPr>
            <a:spLocks noGrp="1"/>
          </p:cNvSpPr>
          <p:nvPr>
            <p:ph type="title"/>
          </p:nvPr>
        </p:nvSpPr>
        <p:spPr>
          <a:xfrm>
            <a:off x="524256" y="4767072"/>
            <a:ext cx="6594189" cy="1625210"/>
          </a:xfrm>
        </p:spPr>
        <p:txBody>
          <a:bodyPr>
            <a:normAutofit/>
          </a:bodyPr>
          <a:lstStyle/>
          <a:p>
            <a:pPr algn="r"/>
            <a:r>
              <a:rPr lang="en-GB" dirty="0">
                <a:solidFill>
                  <a:srgbClr val="FFFFFF"/>
                </a:solidFill>
              </a:rPr>
              <a:t>   What is the </a:t>
            </a:r>
            <a:r>
              <a:rPr lang="en-GB" i="0" dirty="0">
                <a:solidFill>
                  <a:srgbClr val="FFFFFF"/>
                </a:solidFill>
                <a:effectLst/>
              </a:rPr>
              <a:t> tropical rainforest biomes?</a:t>
            </a:r>
            <a:r>
              <a:rPr lang="en-GB" dirty="0">
                <a:solidFill>
                  <a:srgbClr val="FFFFFF"/>
                </a:solidFill>
              </a:rPr>
              <a:t> </a:t>
            </a:r>
          </a:p>
        </p:txBody>
      </p:sp>
      <p:pic>
        <p:nvPicPr>
          <p:cNvPr id="1026" name="Picture 2" descr="Tropical Rainforest Biome by Imani Alcindor">
            <a:extLst>
              <a:ext uri="{FF2B5EF4-FFF2-40B4-BE49-F238E27FC236}">
                <a16:creationId xmlns:a16="http://schemas.microsoft.com/office/drawing/2014/main" id="{DD0FBE78-AABF-4E3F-B4D1-CA447945889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446" b="1"/>
          <a:stretch/>
        </p:blipFill>
        <p:spPr bwMode="auto">
          <a:xfrm>
            <a:off x="327547" y="321733"/>
            <a:ext cx="7058306" cy="4107392"/>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76D537B-37D8-4839-A22B-269B0D77BEF9}"/>
              </a:ext>
            </a:extLst>
          </p:cNvPr>
          <p:cNvSpPr>
            <a:spLocks noGrp="1"/>
          </p:cNvSpPr>
          <p:nvPr>
            <p:ph idx="1"/>
          </p:nvPr>
        </p:nvSpPr>
        <p:spPr>
          <a:xfrm>
            <a:off x="8029319" y="917725"/>
            <a:ext cx="3424739" cy="4852362"/>
          </a:xfrm>
        </p:spPr>
        <p:txBody>
          <a:bodyPr anchor="ctr">
            <a:normAutofit/>
          </a:bodyPr>
          <a:lstStyle/>
          <a:p>
            <a:r>
              <a:rPr lang="en-GB" sz="2000" i="0" dirty="0">
                <a:solidFill>
                  <a:srgbClr val="FFFFFF"/>
                </a:solidFill>
                <a:effectLst/>
              </a:rPr>
              <a:t>The tropical rainforest is a hot, moist biome where it rains all year long. It is known for its dense canopies of vegetation that form three different layers. ... They climb trees in the canopy to reach for sunlight. The middle layer, or understory, is made up of vines, smaller trees, ferns, and palms.</a:t>
            </a:r>
            <a:endParaRPr lang="en-GB" sz="2000" dirty="0">
              <a:solidFill>
                <a:srgbClr val="FFFFFF"/>
              </a:solidFill>
            </a:endParaRPr>
          </a:p>
        </p:txBody>
      </p:sp>
    </p:spTree>
    <p:extLst>
      <p:ext uri="{BB962C8B-B14F-4D97-AF65-F5344CB8AC3E}">
        <p14:creationId xmlns:p14="http://schemas.microsoft.com/office/powerpoint/2010/main" val="2537991205"/>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CBA1BF-B593-4F8F-B332-9FD7AFC57F88}"/>
              </a:ext>
            </a:extLst>
          </p:cNvPr>
          <p:cNvSpPr>
            <a:spLocks noGrp="1"/>
          </p:cNvSpPr>
          <p:nvPr>
            <p:ph type="title"/>
          </p:nvPr>
        </p:nvSpPr>
        <p:spPr>
          <a:xfrm>
            <a:off x="1245072" y="1289765"/>
            <a:ext cx="3651101" cy="4270963"/>
          </a:xfrm>
        </p:spPr>
        <p:txBody>
          <a:bodyPr anchor="ctr">
            <a:normAutofit/>
          </a:bodyPr>
          <a:lstStyle/>
          <a:p>
            <a:pPr algn="ctr"/>
            <a:r>
              <a:rPr lang="en-GB" sz="4800">
                <a:solidFill>
                  <a:srgbClr val="FFFFFF"/>
                </a:solidFill>
              </a:rPr>
              <a:t>Why is the tropical rainforest biome so important?  </a:t>
            </a:r>
            <a:r>
              <a:rPr lang="en-GB" sz="4800" i="0">
                <a:solidFill>
                  <a:srgbClr val="FFFFFF"/>
                </a:solidFill>
                <a:effectLst/>
              </a:rPr>
              <a:t>t</a:t>
            </a:r>
            <a:r>
              <a:rPr lang="en-GB" sz="4800">
                <a:solidFill>
                  <a:srgbClr val="FFFFFF"/>
                </a:solidFill>
              </a:rPr>
              <a:t> </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A191E0D9-51DF-428A-AD04-4DA536B9442F}"/>
              </a:ext>
            </a:extLst>
          </p:cNvPr>
          <p:cNvSpPr>
            <a:spLocks noGrp="1"/>
          </p:cNvSpPr>
          <p:nvPr>
            <p:ph idx="1"/>
          </p:nvPr>
        </p:nvSpPr>
        <p:spPr>
          <a:xfrm>
            <a:off x="6297233" y="518400"/>
            <a:ext cx="4771607" cy="5837949"/>
          </a:xfrm>
        </p:spPr>
        <p:txBody>
          <a:bodyPr anchor="ctr">
            <a:normAutofit/>
          </a:bodyPr>
          <a:lstStyle/>
          <a:p>
            <a:r>
              <a:rPr lang="en-GB" sz="2000" i="0" dirty="0">
                <a:solidFill>
                  <a:schemeClr val="tx1">
                    <a:alpha val="80000"/>
                  </a:schemeClr>
                </a:solidFill>
                <a:effectLst/>
              </a:rPr>
              <a:t>As well as the vivid beauty that comes with great diversity in plants and animals, rainforests also play a practical role in keeping our planet healthy. By absorbing carbon dioxide and releasing the oxygen that we depend on for our survival. The absorption of this CO2 also helps to stabilize the Earth's climate.</a:t>
            </a:r>
            <a:endParaRPr lang="en-GB" sz="2000" dirty="0">
              <a:solidFill>
                <a:schemeClr val="tx1">
                  <a:alpha val="80000"/>
                </a:schemeClr>
              </a:solidFill>
            </a:endParaRP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9598505"/>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B44C3-D236-45C5-B114-E17C0EC78C1A}"/>
              </a:ext>
            </a:extLst>
          </p:cNvPr>
          <p:cNvSpPr>
            <a:spLocks noGrp="1"/>
          </p:cNvSpPr>
          <p:nvPr>
            <p:ph type="title"/>
          </p:nvPr>
        </p:nvSpPr>
        <p:spPr>
          <a:xfrm>
            <a:off x="4965430" y="629268"/>
            <a:ext cx="6586491" cy="1286160"/>
          </a:xfrm>
        </p:spPr>
        <p:txBody>
          <a:bodyPr anchor="b">
            <a:normAutofit/>
          </a:bodyPr>
          <a:lstStyle/>
          <a:p>
            <a:r>
              <a:rPr lang="en-GB" sz="4100"/>
              <a:t>What animals live in the tropical rainforest biome?</a:t>
            </a:r>
          </a:p>
        </p:txBody>
      </p:sp>
      <p:sp>
        <p:nvSpPr>
          <p:cNvPr id="3" name="Content Placeholder 2">
            <a:extLst>
              <a:ext uri="{FF2B5EF4-FFF2-40B4-BE49-F238E27FC236}">
                <a16:creationId xmlns:a16="http://schemas.microsoft.com/office/drawing/2014/main" id="{1C693B88-5B07-4ACD-A8D6-D1ABB1209870}"/>
              </a:ext>
            </a:extLst>
          </p:cNvPr>
          <p:cNvSpPr>
            <a:spLocks noGrp="1"/>
          </p:cNvSpPr>
          <p:nvPr>
            <p:ph idx="1"/>
          </p:nvPr>
        </p:nvSpPr>
        <p:spPr>
          <a:xfrm>
            <a:off x="4965431" y="2438400"/>
            <a:ext cx="6586489" cy="3785419"/>
          </a:xfrm>
        </p:spPr>
        <p:txBody>
          <a:bodyPr>
            <a:normAutofit fontScale="92500" lnSpcReduction="10000"/>
          </a:bodyPr>
          <a:lstStyle/>
          <a:p>
            <a:r>
              <a:rPr lang="en-GB" sz="3200" i="0" dirty="0">
                <a:effectLst/>
              </a:rPr>
              <a:t>Rainforests are populated with insects (like butterflies and beetles), arachnids (like spiders and ticks), worms, reptiles (like snakes and lizards), amphibians (like frogs and toads), birds (like parrots and toucans) and mammals (like sloths and jaguars). Different animals live in different strata of the rainforest.</a:t>
            </a:r>
            <a:endParaRPr lang="en-GB" sz="3200" dirty="0"/>
          </a:p>
        </p:txBody>
      </p:sp>
      <p:pic>
        <p:nvPicPr>
          <p:cNvPr id="5" name="Picture 4">
            <a:extLst>
              <a:ext uri="{FF2B5EF4-FFF2-40B4-BE49-F238E27FC236}">
                <a16:creationId xmlns:a16="http://schemas.microsoft.com/office/drawing/2014/main" id="{3B67FFB1-C326-4B5F-820F-753856C94AAD}"/>
              </a:ext>
            </a:extLst>
          </p:cNvPr>
          <p:cNvPicPr>
            <a:picLocks noChangeAspect="1"/>
          </p:cNvPicPr>
          <p:nvPr/>
        </p:nvPicPr>
        <p:blipFill rotWithShape="1">
          <a:blip r:embed="rId2"/>
          <a:srcRect l="30630" r="24251" b="-1"/>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937D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73514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B7306C99BF1C44F86B1C6804D288EE3" ma:contentTypeVersion="13" ma:contentTypeDescription="Create a new document." ma:contentTypeScope="" ma:versionID="e4ee593222052acf762ec56661030ecc">
  <xsd:schema xmlns:xsd="http://www.w3.org/2001/XMLSchema" xmlns:xs="http://www.w3.org/2001/XMLSchema" xmlns:p="http://schemas.microsoft.com/office/2006/metadata/properties" xmlns:ns2="6da5be38-6c6a-4600-a2be-cdd67fd4ef25" xmlns:ns3="b9a6a1d5-b5e4-4b4f-8584-940dee4f8ef2" targetNamespace="http://schemas.microsoft.com/office/2006/metadata/properties" ma:root="true" ma:fieldsID="7c8011f976af4e5808cf9e8a567284fd" ns2:_="" ns3:_="">
    <xsd:import namespace="6da5be38-6c6a-4600-a2be-cdd67fd4ef25"/>
    <xsd:import namespace="b9a6a1d5-b5e4-4b4f-8584-940dee4f8ef2"/>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da5be38-6c6a-4600-a2be-cdd67fd4ef25"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9a6a1d5-b5e4-4b4f-8584-940dee4f8ef2"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eferenceId xmlns="6da5be38-6c6a-4600-a2be-cdd67fd4ef25" xsi:nil="true"/>
  </documentManagement>
</p:properties>
</file>

<file path=customXml/itemProps1.xml><?xml version="1.0" encoding="utf-8"?>
<ds:datastoreItem xmlns:ds="http://schemas.openxmlformats.org/officeDocument/2006/customXml" ds:itemID="{3E3A1617-D313-41C1-B8CA-1FC453E3AF48}"/>
</file>

<file path=customXml/itemProps2.xml><?xml version="1.0" encoding="utf-8"?>
<ds:datastoreItem xmlns:ds="http://schemas.openxmlformats.org/officeDocument/2006/customXml" ds:itemID="{1DE744CA-5F2C-4514-85F4-4F7B933A9B74}">
  <ds:schemaRefs>
    <ds:schemaRef ds:uri="http://schemas.microsoft.com/sharepoint/v3/contenttype/forms"/>
  </ds:schemaRefs>
</ds:datastoreItem>
</file>

<file path=customXml/itemProps3.xml><?xml version="1.0" encoding="utf-8"?>
<ds:datastoreItem xmlns:ds="http://schemas.openxmlformats.org/officeDocument/2006/customXml" ds:itemID="{FE7B4123-EA1B-4D80-96D4-D4C5C47AD588}">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http://purl.org/dc/elements/1.1/"/>
    <ds:schemaRef ds:uri="4e2902aa-8147-4859-9d56-52ab7e8b3a5a"/>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11</TotalTime>
  <Words>251</Words>
  <Application>Microsoft Office PowerPoint</Application>
  <PresentationFormat>Widescreen</PresentationFormat>
  <Paragraphs>12</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Biomes!</vt:lpstr>
      <vt:lpstr>            Biomes!</vt:lpstr>
      <vt:lpstr>   What is the  tropical rainforest biomes? </vt:lpstr>
      <vt:lpstr>Why is the tropical rainforest biome so important?  t </vt:lpstr>
      <vt:lpstr>What animals live in the tropical rainforest biome?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Catrin Walters</dc:creator>
  <cp:lastModifiedBy>Catrin Walters</cp:lastModifiedBy>
  <cp:revision>2</cp:revision>
  <dcterms:created xsi:type="dcterms:W3CDTF">2021-01-20T15:19:04Z</dcterms:created>
  <dcterms:modified xsi:type="dcterms:W3CDTF">2021-01-20T15:30:09Z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0x0101002B7306C99BF1C44F86B1C6804D288EE3</vt:lpwstr>
  </property>
  <property fmtid="{D5CDD505-2E9C-101B-9397-08002B2CF9AE}" pid="3" name="Order">
    <vt:r8>1700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ies>
</file>