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3DE8C9-36B1-2448-8935-6E0DE99ED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077A61-6CF0-C34E-9422-7FF2E5AEC6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F88614-34EA-F643-AD52-EE0FFDEF2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ED7E-2B12-6A45-B1AD-2D0EAAFA3703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2BDF71-6F75-A641-9A2A-8BB3D04AC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6F4692-2740-CC48-9E96-E44D458F1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3DE0-A261-7048-881C-BD46FB04C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811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F1E7C-EBEE-E54C-A723-2AB922957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FF481-086E-054D-8157-B6F9D3E0D1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70DB58-C1DD-C941-9D1C-38ACF70CF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ED7E-2B12-6A45-B1AD-2D0EAAFA3703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94481C-BFC2-E843-B71A-A8C07B681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91A716-32FB-7C4F-9A76-1FDAA13A7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3DE0-A261-7048-881C-BD46FB04C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477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D7F1C-1C87-4449-A456-FE6A1362B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9F1269-290E-9A47-9138-409F90D2FB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BFCDF6-BBC5-8047-AB1E-157B6D62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ED7E-2B12-6A45-B1AD-2D0EAAFA3703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82BBAE-6A31-BD46-9876-CEB2C489B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BC2BD1-2373-9240-A81C-1EBAB8EDB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3DE0-A261-7048-881C-BD46FB04C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991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8C557-C38A-2D4F-A316-02543E576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61E664-28B7-8D48-A468-7B45E690A3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0D5F57-A6DC-9343-99E6-32CBE3A200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D0603F-FF35-0E4C-BB47-3D2E44C28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ED7E-2B12-6A45-B1AD-2D0EAAFA3703}" type="datetimeFigureOut">
              <a:rPr lang="en-US" smtClean="0"/>
              <a:t>1/14/21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5FA650-17C0-3E49-80C1-A9B539F31C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4C064B-1E41-2E44-B177-0D8F76C92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3DE0-A261-7048-881C-BD46FB04C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39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9CA7C8-6C47-B440-8CC6-2814825E2F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DAA680-8492-7A41-BAD8-A07AD8D368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8A211-9CDB-FC4E-8303-5BDDB9E85E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B11EDC-6FB5-DF43-87AF-2FCC476D1B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85B9C2-950F-1342-8FC9-9F4CE21A58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46D818-AD16-8C43-81A0-67CE57CF1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ED7E-2B12-6A45-B1AD-2D0EAAFA3703}" type="datetimeFigureOut">
              <a:rPr lang="en-US" smtClean="0"/>
              <a:t>1/14/21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8974D30-1670-7C49-B140-BBEA450C0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11E366A-EF0B-2645-9924-1EABC21E6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3DE0-A261-7048-881C-BD46FB04C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221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CEF74-4B22-A048-BA11-A5937CA72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BAD314-5986-5947-9760-EE886EB78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ED7E-2B12-6A45-B1AD-2D0EAAFA3703}" type="datetimeFigureOut">
              <a:rPr lang="en-US" smtClean="0"/>
              <a:t>1/14/21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20032D-F979-214D-A40B-BCB4DF8D90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914B3A-0215-5346-98BB-FF9DF85E8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3DE0-A261-7048-881C-BD46FB04C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2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629A621-1277-B142-A052-ADF75973A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ED7E-2B12-6A45-B1AD-2D0EAAFA3703}" type="datetimeFigureOut">
              <a:rPr lang="en-US" smtClean="0"/>
              <a:t>1/14/21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B38848-F2A7-7C40-81D0-639219B6B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16D886-C10E-C74A-9021-25D5D592B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3DE0-A261-7048-881C-BD46FB04C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250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BD153-010B-CA4D-B238-225B5F4D9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633A2E-D1BF-8243-8EBB-B2FA0A7AC7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AF55CE-095B-854F-90E9-25F613E86D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B35382-060E-C248-8460-5BF93B5B4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ED7E-2B12-6A45-B1AD-2D0EAAFA3703}" type="datetimeFigureOut">
              <a:rPr lang="en-US" smtClean="0"/>
              <a:t>1/14/21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23DB41-A8F7-4748-9640-5E0179659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E1794E-DC1E-B041-BC02-9813AB16D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3DE0-A261-7048-881C-BD46FB04C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346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544CB2-7D1F-294D-B447-BDC0E8D05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E7A1C03-B28F-9F42-8DAE-F79BFD7920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27E706-DFF6-E845-A0C7-237867D76C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52A4CA-BA5F-F045-AE85-6816983FC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ED7E-2B12-6A45-B1AD-2D0EAAFA3703}" type="datetimeFigureOut">
              <a:rPr lang="en-US" smtClean="0"/>
              <a:t>1/14/21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DE8A94-702D-D24F-903C-DB6D506E3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29BE73-D0F9-E846-A065-82B2E1066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3DE0-A261-7048-881C-BD46FB04C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120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B7674-28FB-F046-8751-A2CD1D5D2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E946BB-6804-A94A-A6BE-BC46456F9A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BB6EA6-4A91-0446-9069-0EA2783750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ED7E-2B12-6A45-B1AD-2D0EAAFA3703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0F58C8-6FFC-6D4A-AB9E-445CD16DB3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E29B08-2625-214F-90DE-45B09F7D4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3DE0-A261-7048-881C-BD46FB04C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647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B42D72-E915-7B4E-B3F5-13DF99113C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4B874C-0CBF-9D4D-9F9D-BC1BF59F7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66135E-906B-504A-8343-25E295523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ED7E-2B12-6A45-B1AD-2D0EAAFA3703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22ADBF-A1F4-A449-A3B3-197D81F46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9BA490-643E-6F4D-B44F-10421D954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13DE0-A261-7048-881C-BD46FB04C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065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AE8610-1167-0445-A527-475F897B7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466787-DE42-D548-8F3E-5C0DAF2657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2736F4-FE46-1E42-8041-F9B0EF3C5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FED7E-2B12-6A45-B1AD-2D0EAAFA3703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F627B0-2561-8649-95F6-DACA0D49BA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D2F069-932D-0E4D-B0F7-E19FA30F82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913DE0-A261-7048-881C-BD46FB04C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490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1DFBD-D498-5941-80FA-632A918FF8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45809"/>
            <a:ext cx="9144000" cy="1564716"/>
          </a:xfrm>
        </p:spPr>
        <p:txBody>
          <a:bodyPr>
            <a:normAutofit/>
          </a:bodyPr>
          <a:lstStyle/>
          <a:p>
            <a:pPr algn="l"/>
            <a:r>
              <a:rPr lang="en-GB" sz="4800"/>
              <a:t>Lines of latitude and longitude </a:t>
            </a:r>
            <a:endParaRPr lang="en-US" sz="48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586718-BBC5-F241-B08D-3B5AF72562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47050"/>
            <a:ext cx="9144000" cy="572583"/>
          </a:xfrm>
        </p:spPr>
        <p:txBody>
          <a:bodyPr>
            <a:normAutofit fontScale="70000" lnSpcReduction="20000"/>
          </a:bodyPr>
          <a:lstStyle/>
          <a:p>
            <a:pPr algn="l"/>
            <a:endParaRPr lang="en-GB" sz="1100" dirty="0"/>
          </a:p>
          <a:p>
            <a:pPr algn="l"/>
            <a:r>
              <a:rPr lang="en-GB" sz="3200" dirty="0" err="1"/>
              <a:t>Poppyw</a:t>
            </a:r>
            <a:r>
              <a:rPr lang="en-GB" sz="3200" dirty="0"/>
              <a:t> </a:t>
            </a:r>
          </a:p>
        </p:txBody>
      </p:sp>
      <p:sp>
        <p:nvSpPr>
          <p:cNvPr id="8" name="Freeform 14">
            <a:extLst>
              <a:ext uri="{FF2B5EF4-FFF2-40B4-BE49-F238E27FC236}">
                <a16:creationId xmlns:a16="http://schemas.microsoft.com/office/drawing/2014/main" id="{C66F2F30-5DC0-44A0-BFA6-E12F46ED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5920619" cy="2130951"/>
          </a:xfrm>
          <a:custGeom>
            <a:avLst/>
            <a:gdLst>
              <a:gd name="connsiteX0" fmla="*/ 0 w 5920619"/>
              <a:gd name="connsiteY0" fmla="*/ 0 h 2130951"/>
              <a:gd name="connsiteX1" fmla="*/ 3191370 w 5920619"/>
              <a:gd name="connsiteY1" fmla="*/ 0 h 2130951"/>
              <a:gd name="connsiteX2" fmla="*/ 3346315 w 5920619"/>
              <a:gd name="connsiteY2" fmla="*/ 0 h 2130951"/>
              <a:gd name="connsiteX3" fmla="*/ 5920619 w 5920619"/>
              <a:gd name="connsiteY3" fmla="*/ 0 h 2130951"/>
              <a:gd name="connsiteX4" fmla="*/ 4936971 w 5920619"/>
              <a:gd name="connsiteY4" fmla="*/ 2130951 h 2130951"/>
              <a:gd name="connsiteX5" fmla="*/ 0 w 5920619"/>
              <a:gd name="connsiteY5" fmla="*/ 2130951 h 213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20619" h="2130951">
                <a:moveTo>
                  <a:pt x="0" y="0"/>
                </a:moveTo>
                <a:lnTo>
                  <a:pt x="3191370" y="0"/>
                </a:lnTo>
                <a:lnTo>
                  <a:pt x="3346315" y="0"/>
                </a:lnTo>
                <a:lnTo>
                  <a:pt x="5920619" y="0"/>
                </a:lnTo>
                <a:lnTo>
                  <a:pt x="4936971" y="2130951"/>
                </a:lnTo>
                <a:lnTo>
                  <a:pt x="0" y="213095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 21">
            <a:extLst>
              <a:ext uri="{FF2B5EF4-FFF2-40B4-BE49-F238E27FC236}">
                <a16:creationId xmlns:a16="http://schemas.microsoft.com/office/drawing/2014/main" id="{85872F57-7F42-4F97-8391-DDC8D0054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7839" y="0"/>
            <a:ext cx="7094160" cy="2130952"/>
          </a:xfrm>
          <a:custGeom>
            <a:avLst/>
            <a:gdLst>
              <a:gd name="connsiteX0" fmla="*/ 4417853 w 7094160"/>
              <a:gd name="connsiteY0" fmla="*/ 0 h 2130952"/>
              <a:gd name="connsiteX1" fmla="*/ 7094160 w 7094160"/>
              <a:gd name="connsiteY1" fmla="*/ 0 h 2130952"/>
              <a:gd name="connsiteX2" fmla="*/ 7094160 w 7094160"/>
              <a:gd name="connsiteY2" fmla="*/ 2130552 h 2130952"/>
              <a:gd name="connsiteX3" fmla="*/ 5920619 w 7094160"/>
              <a:gd name="connsiteY3" fmla="*/ 2130552 h 2130952"/>
              <a:gd name="connsiteX4" fmla="*/ 5920619 w 7094160"/>
              <a:gd name="connsiteY4" fmla="*/ 2130952 h 2130952"/>
              <a:gd name="connsiteX5" fmla="*/ 2729249 w 7094160"/>
              <a:gd name="connsiteY5" fmla="*/ 2130952 h 2130952"/>
              <a:gd name="connsiteX6" fmla="*/ 2574304 w 7094160"/>
              <a:gd name="connsiteY6" fmla="*/ 2130952 h 2130952"/>
              <a:gd name="connsiteX7" fmla="*/ 0 w 7094160"/>
              <a:gd name="connsiteY7" fmla="*/ 2130952 h 2130952"/>
              <a:gd name="connsiteX8" fmla="*/ 983648 w 7094160"/>
              <a:gd name="connsiteY8" fmla="*/ 1 h 2130952"/>
              <a:gd name="connsiteX9" fmla="*/ 4417853 w 7094160"/>
              <a:gd name="connsiteY9" fmla="*/ 1 h 213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94160" h="2130952">
                <a:moveTo>
                  <a:pt x="4417853" y="0"/>
                </a:moveTo>
                <a:lnTo>
                  <a:pt x="7094160" y="0"/>
                </a:lnTo>
                <a:lnTo>
                  <a:pt x="7094160" y="2130552"/>
                </a:lnTo>
                <a:lnTo>
                  <a:pt x="5920619" y="2130552"/>
                </a:lnTo>
                <a:lnTo>
                  <a:pt x="5920619" y="2130952"/>
                </a:lnTo>
                <a:lnTo>
                  <a:pt x="2729249" y="2130952"/>
                </a:lnTo>
                <a:lnTo>
                  <a:pt x="2574304" y="2130952"/>
                </a:lnTo>
                <a:lnTo>
                  <a:pt x="0" y="2130952"/>
                </a:lnTo>
                <a:lnTo>
                  <a:pt x="983648" y="1"/>
                </a:lnTo>
                <a:lnTo>
                  <a:pt x="4417853" y="1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04DC2037-48A0-4F22-B9D4-8EAEBC780A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49721" y="4682920"/>
            <a:ext cx="4522796" cy="2175080"/>
          </a:xfrm>
          <a:custGeom>
            <a:avLst/>
            <a:gdLst>
              <a:gd name="connsiteX0" fmla="*/ 3515449 w 4522796"/>
              <a:gd name="connsiteY0" fmla="*/ 0 h 2175080"/>
              <a:gd name="connsiteX1" fmla="*/ 0 w 4522796"/>
              <a:gd name="connsiteY1" fmla="*/ 0 h 2175080"/>
              <a:gd name="connsiteX2" fmla="*/ 0 w 4522796"/>
              <a:gd name="connsiteY2" fmla="*/ 2175080 h 2175080"/>
              <a:gd name="connsiteX3" fmla="*/ 4522796 w 4522796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2796" h="2175080">
                <a:moveTo>
                  <a:pt x="3515449" y="0"/>
                </a:moveTo>
                <a:lnTo>
                  <a:pt x="0" y="0"/>
                </a:lnTo>
                <a:lnTo>
                  <a:pt x="0" y="2175080"/>
                </a:lnTo>
                <a:lnTo>
                  <a:pt x="4522796" y="217508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1"/>
          </a:p>
        </p:txBody>
      </p:sp>
      <p:sp>
        <p:nvSpPr>
          <p:cNvPr id="14" name="Freeform 22">
            <a:extLst>
              <a:ext uri="{FF2B5EF4-FFF2-40B4-BE49-F238E27FC236}">
                <a16:creationId xmlns:a16="http://schemas.microsoft.com/office/drawing/2014/main" id="{0006CBFD-ADA0-43D1-9332-9C34CA1C76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6810" y="4682920"/>
            <a:ext cx="5925190" cy="2175080"/>
          </a:xfrm>
          <a:custGeom>
            <a:avLst/>
            <a:gdLst>
              <a:gd name="connsiteX0" fmla="*/ 1007347 w 5925190"/>
              <a:gd name="connsiteY0" fmla="*/ 0 h 2175080"/>
              <a:gd name="connsiteX1" fmla="*/ 5925190 w 5925190"/>
              <a:gd name="connsiteY1" fmla="*/ 0 h 2175080"/>
              <a:gd name="connsiteX2" fmla="*/ 5925190 w 5925190"/>
              <a:gd name="connsiteY2" fmla="*/ 2175080 h 2175080"/>
              <a:gd name="connsiteX3" fmla="*/ 0 w 5925190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5190" h="2175080">
                <a:moveTo>
                  <a:pt x="1007347" y="0"/>
                </a:moveTo>
                <a:lnTo>
                  <a:pt x="5925190" y="0"/>
                </a:lnTo>
                <a:lnTo>
                  <a:pt x="5925190" y="2175080"/>
                </a:lnTo>
                <a:lnTo>
                  <a:pt x="0" y="217508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 25">
            <a:extLst>
              <a:ext uri="{FF2B5EF4-FFF2-40B4-BE49-F238E27FC236}">
                <a16:creationId xmlns:a16="http://schemas.microsoft.com/office/drawing/2014/main" id="{2B931666-F28F-45F3-A074-66D2272D5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2920"/>
            <a:ext cx="7114535" cy="2175080"/>
          </a:xfrm>
          <a:custGeom>
            <a:avLst/>
            <a:gdLst>
              <a:gd name="connsiteX0" fmla="*/ 0 w 7114535"/>
              <a:gd name="connsiteY0" fmla="*/ 0 h 2175080"/>
              <a:gd name="connsiteX1" fmla="*/ 1189345 w 7114535"/>
              <a:gd name="connsiteY1" fmla="*/ 0 h 2175080"/>
              <a:gd name="connsiteX2" fmla="*/ 7114535 w 7114535"/>
              <a:gd name="connsiteY2" fmla="*/ 0 h 2175080"/>
              <a:gd name="connsiteX3" fmla="*/ 6107188 w 7114535"/>
              <a:gd name="connsiteY3" fmla="*/ 2175080 h 2175080"/>
              <a:gd name="connsiteX4" fmla="*/ 1189345 w 7114535"/>
              <a:gd name="connsiteY4" fmla="*/ 2175080 h 2175080"/>
              <a:gd name="connsiteX5" fmla="*/ 0 w 7114535"/>
              <a:gd name="connsiteY5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4535" h="2175080">
                <a:moveTo>
                  <a:pt x="0" y="0"/>
                </a:moveTo>
                <a:lnTo>
                  <a:pt x="1189345" y="0"/>
                </a:lnTo>
                <a:lnTo>
                  <a:pt x="7114535" y="0"/>
                </a:lnTo>
                <a:lnTo>
                  <a:pt x="6107188" y="2175080"/>
                </a:lnTo>
                <a:lnTo>
                  <a:pt x="1189345" y="2175080"/>
                </a:lnTo>
                <a:lnTo>
                  <a:pt x="0" y="2175080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512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F687420-BEB4-45CD-8226-339BE553B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F7E654-AD86-B644-9941-6A80C2FDC3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4" y="525982"/>
            <a:ext cx="4282983" cy="1200361"/>
          </a:xfrm>
        </p:spPr>
        <p:txBody>
          <a:bodyPr anchor="b">
            <a:normAutofit/>
          </a:bodyPr>
          <a:lstStyle/>
          <a:p>
            <a:r>
              <a:rPr lang="en-GB" sz="3600"/>
              <a:t>Lines of latitude and longitude.</a:t>
            </a:r>
            <a:endParaRPr lang="en-US" sz="360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6533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4EB5E4-924A-4948-A787-75D9872889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066" y="2031101"/>
            <a:ext cx="4282984" cy="351194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800"/>
              <a:t>To find out how north or south a place is, lines of latitude are used.These lines run parallel to the equator. To find out how Far East or west a place is, lines of longitude are used. These lines run from the top of the world to the bottom.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25843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90492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6793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5EEB6A95-8AC6-3E40-8DA0-B8F1778D15C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0" r="742" b="-2"/>
          <a:stretch/>
        </p:blipFill>
        <p:spPr>
          <a:xfrm>
            <a:off x="5987738" y="650494"/>
            <a:ext cx="5628018" cy="5324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610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BF87945-A001-489F-9D9B-7D9435F0B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8639" y="347471"/>
            <a:ext cx="11100816" cy="180136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DB863D-00FE-5A4A-AD35-29D3A7511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5216"/>
            <a:ext cx="10515600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Hemispheres</a:t>
            </a:r>
            <a:endParaRPr lang="en-US">
              <a:solidFill>
                <a:schemeClr val="bg1"/>
              </a:solidFill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03AA6BF3-88CD-3B4B-AC8B-CFDF9C83E6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4568"/>
          <a:stretch/>
        </p:blipFill>
        <p:spPr>
          <a:xfrm>
            <a:off x="841248" y="2516777"/>
            <a:ext cx="6236208" cy="366018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295F96-4A85-8145-A281-46E2112043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46848" y="2516777"/>
            <a:ext cx="3803904" cy="366018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200"/>
              <a:t>Any circle drawn around the earth is divided into two equal half’s called hemispheres: northern and southern. The equator, or line of 0 degrees latitude divides the earth into northern and Southern Hemispheres.</a:t>
            </a:r>
          </a:p>
        </p:txBody>
      </p:sp>
    </p:spTree>
    <p:extLst>
      <p:ext uri="{BB962C8B-B14F-4D97-AF65-F5344CB8AC3E}">
        <p14:creationId xmlns:p14="http://schemas.microsoft.com/office/powerpoint/2010/main" val="3999930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3EBBD3-4728-3442-927D-C86D9EAF2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n-GB" sz="4000"/>
              <a:t>Equator</a:t>
            </a:r>
            <a:endParaRPr lang="en-US" sz="4000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5" name="Rectangle 44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6FFF12-3A04-DF43-97F8-9F6D49A9A3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/>
              <a:t>The equator is an invisible line that runs around the world at 0 degrees dividing the planet into 2 half’s (not literally). It is half way between the south and North Pole.</a:t>
            </a:r>
            <a:endParaRPr lang="en-US" sz="200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4" name="Picture 34">
            <a:extLst>
              <a:ext uri="{FF2B5EF4-FFF2-40B4-BE49-F238E27FC236}">
                <a16:creationId xmlns:a16="http://schemas.microsoft.com/office/drawing/2014/main" id="{E657994D-E74B-9F40-AF54-AC944CA22C2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7" r="2326" b="1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4755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>
            <a:extLst>
              <a:ext uri="{FF2B5EF4-FFF2-40B4-BE49-F238E27FC236}">
                <a16:creationId xmlns:a16="http://schemas.microsoft.com/office/drawing/2014/main" id="{07322A9E-F1EC-405E-8971-BA906EFFC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329674" y="1290909"/>
            <a:ext cx="9702800" cy="5573512"/>
          </a:xfrm>
          <a:custGeom>
            <a:avLst/>
            <a:gdLst>
              <a:gd name="T0" fmla="*/ 1752 w 2038"/>
              <a:gd name="T1" fmla="*/ 1169 h 1169"/>
              <a:gd name="T2" fmla="*/ 1487 w 2038"/>
              <a:gd name="T3" fmla="*/ 334 h 1169"/>
              <a:gd name="T4" fmla="*/ 860 w 2038"/>
              <a:gd name="T5" fmla="*/ 22 h 1169"/>
              <a:gd name="T6" fmla="*/ 199 w 2038"/>
              <a:gd name="T7" fmla="*/ 318 h 1169"/>
              <a:gd name="T8" fmla="*/ 399 w 2038"/>
              <a:gd name="T9" fmla="*/ 1165 h 1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8" h="1169">
                <a:moveTo>
                  <a:pt x="1752" y="1169"/>
                </a:moveTo>
                <a:cubicBezTo>
                  <a:pt x="2038" y="928"/>
                  <a:pt x="1673" y="513"/>
                  <a:pt x="1487" y="334"/>
                </a:cubicBezTo>
                <a:cubicBezTo>
                  <a:pt x="1316" y="170"/>
                  <a:pt x="1099" y="43"/>
                  <a:pt x="860" y="22"/>
                </a:cubicBezTo>
                <a:cubicBezTo>
                  <a:pt x="621" y="0"/>
                  <a:pt x="341" y="128"/>
                  <a:pt x="199" y="318"/>
                </a:cubicBezTo>
                <a:cubicBezTo>
                  <a:pt x="0" y="586"/>
                  <a:pt x="184" y="965"/>
                  <a:pt x="399" y="116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A5704422-1118-4FD1-95AD-29A064EB8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70451" y="2010741"/>
            <a:ext cx="7373938" cy="4848892"/>
          </a:xfrm>
          <a:custGeom>
            <a:avLst/>
            <a:gdLst>
              <a:gd name="T0" fmla="*/ 1025 w 1549"/>
              <a:gd name="T1" fmla="*/ 1016 h 1017"/>
              <a:gd name="T2" fmla="*/ 1443 w 1549"/>
              <a:gd name="T3" fmla="*/ 592 h 1017"/>
              <a:gd name="T4" fmla="*/ 782 w 1549"/>
              <a:gd name="T5" fmla="*/ 53 h 1017"/>
              <a:gd name="T6" fmla="*/ 150 w 1549"/>
              <a:gd name="T7" fmla="*/ 329 h 1017"/>
              <a:gd name="T8" fmla="*/ 477 w 1549"/>
              <a:gd name="T9" fmla="*/ 1017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49" h="1017">
                <a:moveTo>
                  <a:pt x="1025" y="1016"/>
                </a:moveTo>
                <a:cubicBezTo>
                  <a:pt x="1223" y="971"/>
                  <a:pt x="1549" y="857"/>
                  <a:pt x="1443" y="592"/>
                </a:cubicBezTo>
                <a:cubicBezTo>
                  <a:pt x="1344" y="344"/>
                  <a:pt x="1041" y="111"/>
                  <a:pt x="782" y="53"/>
                </a:cubicBezTo>
                <a:cubicBezTo>
                  <a:pt x="545" y="0"/>
                  <a:pt x="275" y="117"/>
                  <a:pt x="150" y="329"/>
                </a:cubicBezTo>
                <a:cubicBezTo>
                  <a:pt x="0" y="584"/>
                  <a:pt x="243" y="911"/>
                  <a:pt x="477" y="1017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7">
            <a:extLst>
              <a:ext uri="{FF2B5EF4-FFF2-40B4-BE49-F238E27FC236}">
                <a16:creationId xmlns:a16="http://schemas.microsoft.com/office/drawing/2014/main" id="{A88B2AAA-B805-498E-A9E6-98B8858554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251351" y="1780905"/>
            <a:ext cx="8035925" cy="5083516"/>
          </a:xfrm>
          <a:custGeom>
            <a:avLst/>
            <a:gdLst>
              <a:gd name="T0" fmla="*/ 1302 w 1688"/>
              <a:gd name="T1" fmla="*/ 1066 h 1066"/>
              <a:gd name="T2" fmla="*/ 1613 w 1688"/>
              <a:gd name="T3" fmla="*/ 850 h 1066"/>
              <a:gd name="T4" fmla="*/ 1517 w 1688"/>
              <a:gd name="T5" fmla="*/ 471 h 1066"/>
              <a:gd name="T6" fmla="*/ 798 w 1688"/>
              <a:gd name="T7" fmla="*/ 28 h 1066"/>
              <a:gd name="T8" fmla="*/ 181 w 1688"/>
              <a:gd name="T9" fmla="*/ 333 h 1066"/>
              <a:gd name="T10" fmla="*/ 420 w 1688"/>
              <a:gd name="T11" fmla="*/ 1066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88" h="1066">
                <a:moveTo>
                  <a:pt x="1302" y="1066"/>
                </a:moveTo>
                <a:cubicBezTo>
                  <a:pt x="1416" y="1024"/>
                  <a:pt x="1551" y="962"/>
                  <a:pt x="1613" y="850"/>
                </a:cubicBezTo>
                <a:cubicBezTo>
                  <a:pt x="1688" y="715"/>
                  <a:pt x="1606" y="575"/>
                  <a:pt x="1517" y="471"/>
                </a:cubicBezTo>
                <a:cubicBezTo>
                  <a:pt x="1336" y="258"/>
                  <a:pt x="1084" y="62"/>
                  <a:pt x="798" y="28"/>
                </a:cubicBezTo>
                <a:cubicBezTo>
                  <a:pt x="559" y="0"/>
                  <a:pt x="317" y="138"/>
                  <a:pt x="181" y="333"/>
                </a:cubicBezTo>
                <a:cubicBezTo>
                  <a:pt x="0" y="592"/>
                  <a:pt x="191" y="907"/>
                  <a:pt x="420" y="10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>
            <a:extLst>
              <a:ext uri="{FF2B5EF4-FFF2-40B4-BE49-F238E27FC236}">
                <a16:creationId xmlns:a16="http://schemas.microsoft.com/office/drawing/2014/main" id="{9B8051E0-19D7-43E1-BFD9-E6DBFEB3A3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542347"/>
            <a:ext cx="10334625" cy="6322075"/>
          </a:xfrm>
          <a:custGeom>
            <a:avLst/>
            <a:gdLst>
              <a:gd name="T0" fmla="*/ 1873 w 2171"/>
              <a:gd name="T1" fmla="*/ 1326 h 1326"/>
              <a:gd name="T2" fmla="*/ 1609 w 2171"/>
              <a:gd name="T3" fmla="*/ 473 h 1326"/>
              <a:gd name="T4" fmla="*/ 880 w 2171"/>
              <a:gd name="T5" fmla="*/ 63 h 1326"/>
              <a:gd name="T6" fmla="*/ 0 w 2171"/>
              <a:gd name="T7" fmla="*/ 423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71" h="1326">
                <a:moveTo>
                  <a:pt x="1873" y="1326"/>
                </a:moveTo>
                <a:cubicBezTo>
                  <a:pt x="2171" y="1045"/>
                  <a:pt x="1825" y="678"/>
                  <a:pt x="1609" y="473"/>
                </a:cubicBezTo>
                <a:cubicBezTo>
                  <a:pt x="1406" y="281"/>
                  <a:pt x="1159" y="116"/>
                  <a:pt x="880" y="63"/>
                </a:cubicBezTo>
                <a:cubicBezTo>
                  <a:pt x="545" y="0"/>
                  <a:pt x="214" y="161"/>
                  <a:pt x="0" y="423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9">
            <a:extLst>
              <a:ext uri="{FF2B5EF4-FFF2-40B4-BE49-F238E27FC236}">
                <a16:creationId xmlns:a16="http://schemas.microsoft.com/office/drawing/2014/main" id="{4EDB2B02-86A2-46F5-A4BE-B7D9B10411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6178751"/>
            <a:ext cx="504825" cy="681527"/>
          </a:xfrm>
          <a:custGeom>
            <a:avLst/>
            <a:gdLst>
              <a:gd name="T0" fmla="*/ 0 w 106"/>
              <a:gd name="T1" fmla="*/ 0 h 143"/>
              <a:gd name="T2" fmla="*/ 106 w 106"/>
              <a:gd name="T3" fmla="*/ 143 h 1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06" h="143">
                <a:moveTo>
                  <a:pt x="0" y="0"/>
                </a:moveTo>
                <a:cubicBezTo>
                  <a:pt x="35" y="54"/>
                  <a:pt x="70" y="101"/>
                  <a:pt x="106" y="143"/>
                </a:cubicBezTo>
              </a:path>
            </a:pathLst>
          </a:custGeom>
          <a:noFill/>
          <a:ln w="4763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10">
            <a:extLst>
              <a:ext uri="{FF2B5EF4-FFF2-40B4-BE49-F238E27FC236}">
                <a16:creationId xmlns:a16="http://schemas.microsoft.com/office/drawing/2014/main" id="{43954639-FB5D-41F4-9560-6F6DFE7784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59376"/>
            <a:ext cx="11091863" cy="6923796"/>
          </a:xfrm>
          <a:custGeom>
            <a:avLst/>
            <a:gdLst>
              <a:gd name="T0" fmla="*/ 2046 w 2330"/>
              <a:gd name="T1" fmla="*/ 1452 h 1452"/>
              <a:gd name="T2" fmla="*/ 1813 w 2330"/>
              <a:gd name="T3" fmla="*/ 601 h 1452"/>
              <a:gd name="T4" fmla="*/ 956 w 2330"/>
              <a:gd name="T5" fmla="*/ 97 h 1452"/>
              <a:gd name="T6" fmla="*/ 0 w 2330"/>
              <a:gd name="T7" fmla="*/ 366 h 1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30" h="1452">
                <a:moveTo>
                  <a:pt x="2046" y="1452"/>
                </a:moveTo>
                <a:cubicBezTo>
                  <a:pt x="2330" y="1153"/>
                  <a:pt x="2049" y="821"/>
                  <a:pt x="1813" y="601"/>
                </a:cubicBezTo>
                <a:cubicBezTo>
                  <a:pt x="1569" y="375"/>
                  <a:pt x="1282" y="179"/>
                  <a:pt x="956" y="97"/>
                </a:cubicBezTo>
                <a:cubicBezTo>
                  <a:pt x="572" y="0"/>
                  <a:pt x="292" y="101"/>
                  <a:pt x="0" y="3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Freeform 12">
            <a:extLst>
              <a:ext uri="{FF2B5EF4-FFF2-40B4-BE49-F238E27FC236}">
                <a16:creationId xmlns:a16="http://schemas.microsoft.com/office/drawing/2014/main" id="{E898931C-0323-41FA-A036-20F818B1FF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1057275" cy="614491"/>
          </a:xfrm>
          <a:custGeom>
            <a:avLst/>
            <a:gdLst>
              <a:gd name="T0" fmla="*/ 222 w 222"/>
              <a:gd name="T1" fmla="*/ 0 h 129"/>
              <a:gd name="T2" fmla="*/ 0 w 222"/>
              <a:gd name="T3" fmla="*/ 129 h 12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22" h="129">
                <a:moveTo>
                  <a:pt x="222" y="0"/>
                </a:moveTo>
                <a:cubicBezTo>
                  <a:pt x="152" y="35"/>
                  <a:pt x="76" y="78"/>
                  <a:pt x="0" y="129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14">
            <a:extLst>
              <a:ext uri="{FF2B5EF4-FFF2-40B4-BE49-F238E27FC236}">
                <a16:creationId xmlns:a16="http://schemas.microsoft.com/office/drawing/2014/main" id="{89AFE9DD-0792-4B98-B4EB-97ACA17E6A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-6705"/>
            <a:ext cx="595313" cy="352734"/>
          </a:xfrm>
          <a:custGeom>
            <a:avLst/>
            <a:gdLst>
              <a:gd name="T0" fmla="*/ 125 w 125"/>
              <a:gd name="T1" fmla="*/ 0 h 74"/>
              <a:gd name="T2" fmla="*/ 0 w 125"/>
              <a:gd name="T3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25" h="74">
                <a:moveTo>
                  <a:pt x="125" y="0"/>
                </a:moveTo>
                <a:cubicBezTo>
                  <a:pt x="85" y="22"/>
                  <a:pt x="43" y="47"/>
                  <a:pt x="0" y="74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Freeform 16">
            <a:extLst>
              <a:ext uri="{FF2B5EF4-FFF2-40B4-BE49-F238E27FC236}">
                <a16:creationId xmlns:a16="http://schemas.microsoft.com/office/drawing/2014/main" id="{3981F5C4-9AE1-404E-AF44-A4E6DB374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357188" cy="213875"/>
          </a:xfrm>
          <a:custGeom>
            <a:avLst/>
            <a:gdLst>
              <a:gd name="T0" fmla="*/ 75 w 75"/>
              <a:gd name="T1" fmla="*/ 0 h 45"/>
              <a:gd name="T2" fmla="*/ 0 w 75"/>
              <a:gd name="T3" fmla="*/ 45 h 4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45">
                <a:moveTo>
                  <a:pt x="75" y="0"/>
                </a:moveTo>
                <a:cubicBezTo>
                  <a:pt x="50" y="14"/>
                  <a:pt x="25" y="29"/>
                  <a:pt x="0" y="45"/>
                </a:cubicBezTo>
              </a:path>
            </a:pathLst>
          </a:custGeom>
          <a:noFill/>
          <a:ln w="12700" cap="flat">
            <a:solidFill>
              <a:schemeClr val="tx1">
                <a:alpha val="20000"/>
              </a:schemeClr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8" name="Freeform 11">
            <a:extLst>
              <a:ext uri="{FF2B5EF4-FFF2-40B4-BE49-F238E27FC236}">
                <a16:creationId xmlns:a16="http://schemas.microsoft.com/office/drawing/2014/main" id="{763C1781-8726-4FAC-8C45-FF40376BE4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26601" y="-1916"/>
            <a:ext cx="5788025" cy="6847184"/>
          </a:xfrm>
          <a:custGeom>
            <a:avLst/>
            <a:gdLst>
              <a:gd name="T0" fmla="*/ 1094 w 1216"/>
              <a:gd name="T1" fmla="*/ 1436 h 1436"/>
              <a:gd name="T2" fmla="*/ 709 w 1216"/>
              <a:gd name="T3" fmla="*/ 551 h 1436"/>
              <a:gd name="T4" fmla="*/ 0 w 1216"/>
              <a:gd name="T5" fmla="*/ 0 h 1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6" h="1436">
                <a:moveTo>
                  <a:pt x="1094" y="1436"/>
                </a:moveTo>
                <a:cubicBezTo>
                  <a:pt x="1216" y="1114"/>
                  <a:pt x="904" y="770"/>
                  <a:pt x="709" y="551"/>
                </a:cubicBezTo>
                <a:cubicBezTo>
                  <a:pt x="509" y="327"/>
                  <a:pt x="274" y="127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Freeform 21">
            <a:extLst>
              <a:ext uri="{FF2B5EF4-FFF2-40B4-BE49-F238E27FC236}">
                <a16:creationId xmlns:a16="http://schemas.microsoft.com/office/drawing/2014/main" id="{301491B5-56C7-43DC-A3D9-861EECCA05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235014" y="2872"/>
            <a:ext cx="2951163" cy="2555325"/>
          </a:xfrm>
          <a:custGeom>
            <a:avLst/>
            <a:gdLst>
              <a:gd name="T0" fmla="*/ 620 w 620"/>
              <a:gd name="T1" fmla="*/ 536 h 536"/>
              <a:gd name="T2" fmla="*/ 0 w 620"/>
              <a:gd name="T3" fmla="*/ 0 h 53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20" h="536">
                <a:moveTo>
                  <a:pt x="620" y="536"/>
                </a:moveTo>
                <a:cubicBezTo>
                  <a:pt x="404" y="314"/>
                  <a:pt x="196" y="138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D29188-F276-B44A-84CB-E6B6643FC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2248" y="1481328"/>
            <a:ext cx="2926080" cy="2468880"/>
          </a:xfrm>
        </p:spPr>
        <p:txBody>
          <a:bodyPr vert="horz" lIns="91440" tIns="45720" rIns="91440" bIns="45720" rtlCol="0" anchor="b">
            <a:normAutofit/>
          </a:bodyPr>
          <a:lstStyle/>
          <a:p>
            <a:endParaRPr lang="en-US" sz="400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A793C6-7CE2-A84C-953B-E923534AE2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42248" y="4078224"/>
            <a:ext cx="2926080" cy="130759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>
                <a:solidFill>
                  <a:schemeClr val="tx1"/>
                </a:solidFill>
              </a:rPr>
              <a:t>Poppy w</a:t>
            </a:r>
          </a:p>
        </p:txBody>
      </p:sp>
      <p:sp>
        <p:nvSpPr>
          <p:cNvPr id="32" name="Freeform 22">
            <a:extLst>
              <a:ext uri="{FF2B5EF4-FFF2-40B4-BE49-F238E27FC236}">
                <a16:creationId xmlns:a16="http://schemas.microsoft.com/office/drawing/2014/main" id="{237E2353-22DF-46E0-A200-FB30F8F39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0020826" y="-1916"/>
            <a:ext cx="2165350" cy="1358265"/>
          </a:xfrm>
          <a:custGeom>
            <a:avLst/>
            <a:gdLst>
              <a:gd name="T0" fmla="*/ 0 w 455"/>
              <a:gd name="T1" fmla="*/ 0 h 285"/>
              <a:gd name="T2" fmla="*/ 455 w 455"/>
              <a:gd name="T3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5" h="285">
                <a:moveTo>
                  <a:pt x="0" y="0"/>
                </a:moveTo>
                <a:cubicBezTo>
                  <a:pt x="153" y="85"/>
                  <a:pt x="308" y="180"/>
                  <a:pt x="455" y="28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Freeform 23">
            <a:extLst>
              <a:ext uri="{FF2B5EF4-FFF2-40B4-BE49-F238E27FC236}">
                <a16:creationId xmlns:a16="http://schemas.microsoft.com/office/drawing/2014/main" id="{DD6138DB-057B-45F7-A5F4-E7BFDA20D0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90826" y="-1916"/>
            <a:ext cx="895350" cy="534687"/>
          </a:xfrm>
          <a:custGeom>
            <a:avLst/>
            <a:gdLst>
              <a:gd name="T0" fmla="*/ 0 w 188"/>
              <a:gd name="T1" fmla="*/ 0 h 112"/>
              <a:gd name="T2" fmla="*/ 188 w 188"/>
              <a:gd name="T3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8" h="112">
                <a:moveTo>
                  <a:pt x="0" y="0"/>
                </a:moveTo>
                <a:cubicBezTo>
                  <a:pt x="63" y="36"/>
                  <a:pt x="126" y="73"/>
                  <a:pt x="188" y="112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79A54AB1-B64F-4843-BFAB-81CB74E66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31529">
            <a:off x="752078" y="2218040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AD60DF81-75DC-754F-8B08-0644EEB4F944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0" r="12012" b="-1"/>
          <a:stretch/>
        </p:blipFill>
        <p:spPr>
          <a:xfrm>
            <a:off x="921910" y="465243"/>
            <a:ext cx="7761924" cy="5343065"/>
          </a:xfrm>
          <a:custGeom>
            <a:avLst/>
            <a:gdLst/>
            <a:ahLst/>
            <a:cxnLst/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74453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0EA0DB94D9E24D9F4E497927B818F2" ma:contentTypeVersion="11" ma:contentTypeDescription="Create a new document." ma:contentTypeScope="" ma:versionID="5b5851099629fcc2b72ff1ec002f1030">
  <xsd:schema xmlns:xsd="http://www.w3.org/2001/XMLSchema" xmlns:xs="http://www.w3.org/2001/XMLSchema" xmlns:p="http://schemas.microsoft.com/office/2006/metadata/properties" xmlns:ns2="5f0b4a56-978a-4cf2-9b53-cf07f2dab36b" targetNamespace="http://schemas.microsoft.com/office/2006/metadata/properties" ma:root="true" ma:fieldsID="f6b1520d3893c47b251e6d63863e8830" ns2:_="">
    <xsd:import namespace="5f0b4a56-978a-4cf2-9b53-cf07f2dab36b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b4a56-978a-4cf2-9b53-cf07f2dab36b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5f0b4a56-978a-4cf2-9b53-cf07f2dab36b" xsi:nil="true"/>
  </documentManagement>
</p:properties>
</file>

<file path=customXml/itemProps1.xml><?xml version="1.0" encoding="utf-8"?>
<ds:datastoreItem xmlns:ds="http://schemas.openxmlformats.org/officeDocument/2006/customXml" ds:itemID="{0F53D4FE-BB3D-4EDA-98B8-3FEE69BF5F7A}"/>
</file>

<file path=customXml/itemProps2.xml><?xml version="1.0" encoding="utf-8"?>
<ds:datastoreItem xmlns:ds="http://schemas.openxmlformats.org/officeDocument/2006/customXml" ds:itemID="{0D27610D-D5CD-427B-A04C-9187304A46D1}"/>
</file>

<file path=customXml/itemProps3.xml><?xml version="1.0" encoding="utf-8"?>
<ds:datastoreItem xmlns:ds="http://schemas.openxmlformats.org/officeDocument/2006/customXml" ds:itemID="{70D383F8-A429-4F78-9D2F-EB63C8136897}"/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Lines of latitude and longitude </vt:lpstr>
      <vt:lpstr>Lines of latitude and longitude.</vt:lpstr>
      <vt:lpstr>Hemispheres</vt:lpstr>
      <vt:lpstr>Equator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Poppy WARNER</dc:creator>
  <cp:lastModifiedBy>Poppy WARNER</cp:lastModifiedBy>
  <cp:revision>1</cp:revision>
  <dcterms:created xsi:type="dcterms:W3CDTF">2021-01-14T08:16:11Z</dcterms:created>
  <dcterms:modified xsi:type="dcterms:W3CDTF">2021-01-14T09:06:36Z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0x0101005F0EA0DB94D9E24D9F4E497927B818F2</vt:lpwstr>
  </property>
  <property fmtid="{D5CDD505-2E9C-101B-9397-08002B2CF9AE}" pid="3" name="Order">
    <vt:r8>500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