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1.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0" d="100"/>
          <a:sy n="80" d="100"/>
        </p:scale>
        <p:origin x="58" y="2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13" Type="http://schemas.openxmlformats.org/officeDocument/2006/relationships/customXml" Target="../customXml/item3.xml"/><Relationship Id="rId3" Type="http://schemas.openxmlformats.org/officeDocument/2006/relationships/slide" Target="slides/slide2.xml"/><Relationship Id="rId7" Type="http://schemas.openxmlformats.org/officeDocument/2006/relationships/presProps" Target="presProps.xml"/><Relationship Id="rId12" Type="http://schemas.openxmlformats.org/officeDocument/2006/relationships/customXml" Target="../customXml/item2.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customXml" Target="../customXml/item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88E3B678-F4BF-484F-9F67-834A4D43C150}" type="datetimeFigureOut">
              <a:rPr lang="en-GB" smtClean="0"/>
              <a:t>01/02/2021</a:t>
            </a:fld>
            <a:endParaRPr lang="en-GB"/>
          </a:p>
        </p:txBody>
      </p:sp>
      <p:sp>
        <p:nvSpPr>
          <p:cNvPr id="5" name="Footer Placeholder 4"/>
          <p:cNvSpPr>
            <a:spLocks noGrp="1"/>
          </p:cNvSpPr>
          <p:nvPr>
            <p:ph type="ftr" sz="quarter" idx="11"/>
          </p:nvPr>
        </p:nvSpPr>
        <p:spPr>
          <a:xfrm>
            <a:off x="2692397" y="5037663"/>
            <a:ext cx="5214635" cy="279400"/>
          </a:xfrm>
        </p:spPr>
        <p:txBody>
          <a:bodyPr/>
          <a:lstStyle/>
          <a:p>
            <a:endParaRPr lang="en-GB"/>
          </a:p>
        </p:txBody>
      </p:sp>
      <p:sp>
        <p:nvSpPr>
          <p:cNvPr id="6" name="Slide Number Placeholder 5"/>
          <p:cNvSpPr>
            <a:spLocks noGrp="1"/>
          </p:cNvSpPr>
          <p:nvPr>
            <p:ph type="sldNum" sz="quarter" idx="12"/>
          </p:nvPr>
        </p:nvSpPr>
        <p:spPr>
          <a:xfrm>
            <a:off x="8956900" y="5037663"/>
            <a:ext cx="551167" cy="279400"/>
          </a:xfrm>
        </p:spPr>
        <p:txBody>
          <a:bodyPr/>
          <a:lstStyle/>
          <a:p>
            <a:fld id="{41C84E14-709A-4662-AFBF-C755D7262596}" type="slidenum">
              <a:rPr lang="en-GB" smtClean="0"/>
              <a:t>‹#›</a:t>
            </a:fld>
            <a:endParaRPr lang="en-GB"/>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960246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8E3B678-F4BF-484F-9F67-834A4D43C150}" type="datetimeFigureOut">
              <a:rPr lang="en-GB" smtClean="0"/>
              <a:t>01/02/2021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1C84E14-709A-4662-AFBF-C755D7262596}" type="slidenum">
              <a:rPr lang="en-GB" smtClean="0"/>
              <a:t>‹#›</a:t>
            </a:fld>
            <a:endParaRPr lang="en-GB"/>
          </a:p>
        </p:txBody>
      </p:sp>
    </p:spTree>
    <p:extLst>
      <p:ext uri="{BB962C8B-B14F-4D97-AF65-F5344CB8AC3E}">
        <p14:creationId xmlns:p14="http://schemas.microsoft.com/office/powerpoint/2010/main" val="12480272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8E3B678-F4BF-484F-9F67-834A4D43C150}" type="datetimeFigureOut">
              <a:rPr lang="en-GB" smtClean="0"/>
              <a:t>01/02/2021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1C84E14-709A-4662-AFBF-C755D7262596}" type="slidenum">
              <a:rPr lang="en-GB" smtClean="0"/>
              <a:t>‹#›</a:t>
            </a:fld>
            <a:endParaRPr lang="en-GB"/>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0229287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8E3B678-F4BF-484F-9F67-834A4D43C150}" type="datetimeFigureOut">
              <a:rPr lang="en-GB" smtClean="0"/>
              <a:t>01/02/2021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1C84E14-709A-4662-AFBF-C755D7262596}" type="slidenum">
              <a:rPr lang="en-GB" smtClean="0"/>
              <a:t>‹#›</a:t>
            </a:fld>
            <a:endParaRPr lang="en-GB"/>
          </a:p>
        </p:txBody>
      </p:sp>
    </p:spTree>
    <p:extLst>
      <p:ext uri="{BB962C8B-B14F-4D97-AF65-F5344CB8AC3E}">
        <p14:creationId xmlns:p14="http://schemas.microsoft.com/office/powerpoint/2010/main" val="13515850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8E3B678-F4BF-484F-9F67-834A4D43C150}" type="datetimeFigureOut">
              <a:rPr lang="en-GB" smtClean="0"/>
              <a:t>01/02/2021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1C84E14-709A-4662-AFBF-C755D7262596}" type="slidenum">
              <a:rPr lang="en-GB" smtClean="0"/>
              <a:t>‹#›</a:t>
            </a:fld>
            <a:endParaRPr lang="en-GB"/>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866810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8E3B678-F4BF-484F-9F67-834A4D43C150}" type="datetimeFigureOut">
              <a:rPr lang="en-GB" smtClean="0"/>
              <a:t>01/02/2021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1C84E14-709A-4662-AFBF-C755D7262596}"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0046685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E3B678-F4BF-484F-9F67-834A4D43C150}" type="datetimeFigureOut">
              <a:rPr lang="en-GB" smtClean="0"/>
              <a:t>01/02/2021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1C84E14-709A-4662-AFBF-C755D7262596}" type="slidenum">
              <a:rPr lang="en-GB" smtClean="0"/>
              <a:t>‹#›</a:t>
            </a:fld>
            <a:endParaRPr lang="en-GB"/>
          </a:p>
        </p:txBody>
      </p:sp>
    </p:spTree>
    <p:extLst>
      <p:ext uri="{BB962C8B-B14F-4D97-AF65-F5344CB8AC3E}">
        <p14:creationId xmlns:p14="http://schemas.microsoft.com/office/powerpoint/2010/main" val="1711549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8E3B678-F4BF-484F-9F67-834A4D43C150}" type="datetimeFigureOut">
              <a:rPr lang="en-GB" smtClean="0"/>
              <a:t>01/02/2021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1C84E14-709A-4662-AFBF-C755D7262596}" type="slidenum">
              <a:rPr lang="en-GB" smtClean="0"/>
              <a:t>‹#›</a:t>
            </a:fld>
            <a:endParaRPr lang="en-GB"/>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524989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8E3B678-F4BF-484F-9F67-834A4D43C150}" type="datetimeFigureOut">
              <a:rPr lang="en-GB" smtClean="0"/>
              <a:t>01/02/2021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1C84E14-709A-4662-AFBF-C755D7262596}" type="slidenum">
              <a:rPr lang="en-GB" smtClean="0"/>
              <a:t>‹#›</a:t>
            </a:fld>
            <a:endParaRPr lang="en-GB"/>
          </a:p>
        </p:txBody>
      </p:sp>
    </p:spTree>
    <p:extLst>
      <p:ext uri="{BB962C8B-B14F-4D97-AF65-F5344CB8AC3E}">
        <p14:creationId xmlns:p14="http://schemas.microsoft.com/office/powerpoint/2010/main" val="1066046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8E3B678-F4BF-484F-9F67-834A4D43C150}" type="datetimeFigureOut">
              <a:rPr lang="en-GB" smtClean="0"/>
              <a:t>01/02/2021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1C84E14-709A-4662-AFBF-C755D7262596}" type="slidenum">
              <a:rPr lang="en-GB" smtClean="0"/>
              <a:t>‹#›</a:t>
            </a:fld>
            <a:endParaRPr lang="en-GB"/>
          </a:p>
        </p:txBody>
      </p:sp>
    </p:spTree>
    <p:extLst>
      <p:ext uri="{BB962C8B-B14F-4D97-AF65-F5344CB8AC3E}">
        <p14:creationId xmlns:p14="http://schemas.microsoft.com/office/powerpoint/2010/main" val="21799655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8E3B678-F4BF-484F-9F67-834A4D43C150}" type="datetimeFigureOut">
              <a:rPr lang="en-GB" smtClean="0"/>
              <a:t>01/02/2021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1C84E14-709A-4662-AFBF-C755D7262596}" type="slidenum">
              <a:rPr lang="en-GB" smtClean="0"/>
              <a:t>‹#›</a:t>
            </a:fld>
            <a:endParaRPr lang="en-GB"/>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704073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8E3B678-F4BF-484F-9F67-834A4D43C150}" type="datetimeFigureOut">
              <a:rPr lang="en-GB" smtClean="0"/>
              <a:t>01/02/2021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1C84E14-709A-4662-AFBF-C755D7262596}" type="slidenum">
              <a:rPr lang="en-GB" smtClean="0"/>
              <a:t>‹#›</a:t>
            </a:fld>
            <a:endParaRPr lang="en-GB"/>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597392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8E3B678-F4BF-484F-9F67-834A4D43C150}" type="datetimeFigureOut">
              <a:rPr lang="en-GB" smtClean="0"/>
              <a:t>01/02/2021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1C84E14-709A-4662-AFBF-C755D7262596}" type="slidenum">
              <a:rPr lang="en-GB" smtClean="0"/>
              <a:t>‹#›</a:t>
            </a:fld>
            <a:endParaRPr lang="en-GB"/>
          </a:p>
        </p:txBody>
      </p:sp>
    </p:spTree>
    <p:extLst>
      <p:ext uri="{BB962C8B-B14F-4D97-AF65-F5344CB8AC3E}">
        <p14:creationId xmlns:p14="http://schemas.microsoft.com/office/powerpoint/2010/main" val="24490311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8E3B678-F4BF-484F-9F67-834A4D43C150}" type="datetimeFigureOut">
              <a:rPr lang="en-GB" smtClean="0"/>
              <a:t>01/02/2021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1C84E14-709A-4662-AFBF-C755D7262596}" type="slidenum">
              <a:rPr lang="en-GB" smtClean="0"/>
              <a:t>‹#›</a:t>
            </a:fld>
            <a:endParaRPr lang="en-GB"/>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6362678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8E3B678-F4BF-484F-9F67-834A4D43C150}" type="datetimeFigureOut">
              <a:rPr lang="en-GB" smtClean="0"/>
              <a:t>01/02/2021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1C84E14-709A-4662-AFBF-C755D7262596}" type="slidenum">
              <a:rPr lang="en-GB" smtClean="0"/>
              <a:t>‹#›</a:t>
            </a:fld>
            <a:endParaRPr lang="en-GB"/>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0915722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8E3B678-F4BF-484F-9F67-834A4D43C150}" type="datetimeFigureOut">
              <a:rPr lang="en-GB" smtClean="0"/>
              <a:t>01/02/2021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1C84E14-709A-4662-AFBF-C755D7262596}"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93047954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8E3B678-F4BF-484F-9F67-834A4D43C150}" type="datetimeFigureOut">
              <a:rPr lang="en-GB" smtClean="0"/>
              <a:t>01/02/2021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1C84E14-709A-4662-AFBF-C755D7262596}" type="slidenum">
              <a:rPr lang="en-GB" smtClean="0"/>
              <a:t>‹#›</a:t>
            </a:fld>
            <a:endParaRPr lang="en-GB"/>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936085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88E3B678-F4BF-484F-9F67-834A4D43C150}" type="datetimeFigureOut">
              <a:rPr lang="en-GB" smtClean="0"/>
              <a:t>01/02/2021</a:t>
            </a:fld>
            <a:endParaRPr lang="en-GB"/>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41C84E14-709A-4662-AFBF-C755D7262596}" type="slidenum">
              <a:rPr lang="en-GB" smtClean="0"/>
              <a:t>‹#›</a:t>
            </a:fld>
            <a:endParaRPr lang="en-GB"/>
          </a:p>
        </p:txBody>
      </p:sp>
    </p:spTree>
    <p:extLst>
      <p:ext uri="{BB962C8B-B14F-4D97-AF65-F5344CB8AC3E}">
        <p14:creationId xmlns:p14="http://schemas.microsoft.com/office/powerpoint/2010/main" val="14035706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8.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13.png"/><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FD5BA9E-E491-4D3D-BC57-4C23A90220B0}"/>
              </a:ext>
            </a:extLst>
          </p:cNvPr>
          <p:cNvPicPr>
            <a:picLocks noChangeAspect="1"/>
          </p:cNvPicPr>
          <p:nvPr/>
        </p:nvPicPr>
        <p:blipFill rotWithShape="1">
          <a:blip r:embed="rId3"/>
          <a:srcRect t="7638" b="17363"/>
          <a:stretch/>
        </p:blipFill>
        <p:spPr>
          <a:xfrm>
            <a:off x="-106512" y="10"/>
            <a:ext cx="12191980" cy="6857990"/>
          </a:xfrm>
          <a:prstGeom prst="rect">
            <a:avLst/>
          </a:prstGeom>
        </p:spPr>
      </p:pic>
      <p:sp>
        <p:nvSpPr>
          <p:cNvPr id="25" name="Rectangle 24">
            <a:extLst>
              <a:ext uri="{FF2B5EF4-FFF2-40B4-BE49-F238E27FC236}">
                <a16:creationId xmlns:a16="http://schemas.microsoft.com/office/drawing/2014/main" id="{C9D262D4-AE8B-4620-949A-609FC366FC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02616" y="1411015"/>
            <a:ext cx="7808159" cy="4103960"/>
          </a:xfrm>
          <a:prstGeom prst="rect">
            <a:avLst/>
          </a:prstGeom>
          <a:blipFill dpi="0" rotWithShape="1">
            <a:blip r:embed="rId4">
              <a:alphaModFix amt="86000"/>
              <a:duotone>
                <a:schemeClr val="bg2">
                  <a:shade val="45000"/>
                  <a:satMod val="135000"/>
                </a:schemeClr>
                <a:prstClr val="white"/>
              </a:duotone>
            </a:blip>
            <a:srcRect/>
            <a:tile tx="0" ty="0" sx="90000" sy="100000" flip="none" algn="ctr"/>
          </a:blipFill>
          <a:ln>
            <a:noFill/>
          </a:ln>
          <a:effectLst>
            <a:outerShdw blurRad="114300" dist="127000" dir="5400000" sx="99000" sy="99000" algn="t" rotWithShape="0">
              <a:prstClr val="black">
                <a:alpha val="40000"/>
              </a:prstClr>
            </a:outerShdw>
          </a:effectLst>
          <a:scene3d>
            <a:camera prst="orthographicFront"/>
            <a:lightRig rig="twoPt" dir="t"/>
          </a:scene3d>
          <a:sp3d contourW="6350">
            <a:bevelT w="12700" h="0" prst="coolSlant"/>
            <a:contourClr>
              <a:schemeClr val="bg2"/>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3605853C-E63A-49E2-84A4-4B7DD77A56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grpSp>
        <p:nvGrpSpPr>
          <p:cNvPr id="29" name="Group 28">
            <a:extLst>
              <a:ext uri="{FF2B5EF4-FFF2-40B4-BE49-F238E27FC236}">
                <a16:creationId xmlns:a16="http://schemas.microsoft.com/office/drawing/2014/main" id="{9500549F-5B68-400C-A605-BDF102BDBB0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123631"/>
            <a:ext cx="12231160" cy="659658"/>
            <a:chOff x="-16934" y="3123631"/>
            <a:chExt cx="12231160" cy="659658"/>
          </a:xfrm>
        </p:grpSpPr>
        <p:sp>
          <p:nvSpPr>
            <p:cNvPr id="30" name="Rounded Rectangle 17">
              <a:extLst>
                <a:ext uri="{FF2B5EF4-FFF2-40B4-BE49-F238E27FC236}">
                  <a16:creationId xmlns:a16="http://schemas.microsoft.com/office/drawing/2014/main" id="{CE12C213-76C6-4953-849D-69BD0C0740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430976" y="3123631"/>
              <a:ext cx="45720" cy="658368"/>
            </a:xfrm>
            <a:prstGeom prst="roundRect">
              <a:avLst>
                <a:gd name="adj" fmla="val 50000"/>
              </a:avLst>
            </a:prstGeom>
            <a:solidFill>
              <a:schemeClr val="tx2">
                <a:alpha val="55000"/>
              </a:schemeClr>
            </a:solidFill>
            <a:ln w="9525">
              <a:noFill/>
            </a:ln>
            <a:effectLst>
              <a:innerShdw blurRad="114300">
                <a:prstClr val="black">
                  <a:alpha val="48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1" name="Picture 30">
              <a:extLst>
                <a:ext uri="{FF2B5EF4-FFF2-40B4-BE49-F238E27FC236}">
                  <a16:creationId xmlns:a16="http://schemas.microsoft.com/office/drawing/2014/main" id="{85D5C439-F0A9-41AB-BF38-FB38EB00B7C2}"/>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a:stretch/>
          </p:blipFill>
          <p:spPr>
            <a:xfrm>
              <a:off x="-16934" y="3145536"/>
              <a:ext cx="2478024" cy="612648"/>
            </a:xfrm>
            <a:prstGeom prst="rect">
              <a:avLst/>
            </a:prstGeom>
          </p:spPr>
        </p:pic>
        <p:sp>
          <p:nvSpPr>
            <p:cNvPr id="32" name="Rounded Rectangle 20">
              <a:extLst>
                <a:ext uri="{FF2B5EF4-FFF2-40B4-BE49-F238E27FC236}">
                  <a16:creationId xmlns:a16="http://schemas.microsoft.com/office/drawing/2014/main" id="{CE714C63-2EB2-4CE0-8982-994E7A37AA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717803" y="3124921"/>
              <a:ext cx="45720" cy="658368"/>
            </a:xfrm>
            <a:prstGeom prst="roundRect">
              <a:avLst>
                <a:gd name="adj" fmla="val 50000"/>
              </a:avLst>
            </a:prstGeom>
            <a:solidFill>
              <a:schemeClr val="tx2">
                <a:alpha val="55000"/>
              </a:schemeClr>
            </a:solidFill>
            <a:ln w="9525">
              <a:noFill/>
            </a:ln>
            <a:effectLst>
              <a:innerShdw blurRad="114300">
                <a:prstClr val="black">
                  <a:alpha val="48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3" name="Picture 32">
              <a:extLst>
                <a:ext uri="{FF2B5EF4-FFF2-40B4-BE49-F238E27FC236}">
                  <a16:creationId xmlns:a16="http://schemas.microsoft.com/office/drawing/2014/main" id="{CE568286-7D0B-4E62-BC33-A99A0FD743D3}"/>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a:stretch/>
          </p:blipFill>
          <p:spPr>
            <a:xfrm>
              <a:off x="9736202" y="3145536"/>
              <a:ext cx="2478024" cy="612648"/>
            </a:xfrm>
            <a:prstGeom prst="rect">
              <a:avLst/>
            </a:prstGeom>
          </p:spPr>
        </p:pic>
      </p:grpSp>
      <p:sp>
        <p:nvSpPr>
          <p:cNvPr id="2" name="Title 1">
            <a:extLst>
              <a:ext uri="{FF2B5EF4-FFF2-40B4-BE49-F238E27FC236}">
                <a16:creationId xmlns:a16="http://schemas.microsoft.com/office/drawing/2014/main" id="{74665927-6AF4-4CEE-81F9-D8FD059BE751}"/>
              </a:ext>
            </a:extLst>
          </p:cNvPr>
          <p:cNvSpPr>
            <a:spLocks noGrp="1"/>
          </p:cNvSpPr>
          <p:nvPr>
            <p:ph type="ctrTitle"/>
          </p:nvPr>
        </p:nvSpPr>
        <p:spPr>
          <a:xfrm>
            <a:off x="2692398" y="1757779"/>
            <a:ext cx="6815669" cy="1628885"/>
          </a:xfrm>
        </p:spPr>
        <p:txBody>
          <a:bodyPr>
            <a:normAutofit fontScale="90000"/>
          </a:bodyPr>
          <a:lstStyle/>
          <a:p>
            <a:r>
              <a:rPr lang="en-GB" dirty="0">
                <a:latin typeface="Arial" panose="020B0604020202020204" pitchFamily="34" charset="0"/>
                <a:cs typeface="Arial" panose="020B0604020202020204" pitchFamily="34" charset="0"/>
              </a:rPr>
              <a:t>Today I am going to be telling you about crepes</a:t>
            </a:r>
          </a:p>
        </p:txBody>
      </p:sp>
      <p:sp>
        <p:nvSpPr>
          <p:cNvPr id="3" name="Subtitle 2">
            <a:extLst>
              <a:ext uri="{FF2B5EF4-FFF2-40B4-BE49-F238E27FC236}">
                <a16:creationId xmlns:a16="http://schemas.microsoft.com/office/drawing/2014/main" id="{D4828FB1-3705-4DCF-A893-DC143CF8F6E4}"/>
              </a:ext>
            </a:extLst>
          </p:cNvPr>
          <p:cNvSpPr>
            <a:spLocks noGrp="1"/>
          </p:cNvSpPr>
          <p:nvPr>
            <p:ph type="subTitle" idx="1"/>
          </p:nvPr>
        </p:nvSpPr>
        <p:spPr>
          <a:xfrm>
            <a:off x="2692398" y="3657597"/>
            <a:ext cx="6815669" cy="1320802"/>
          </a:xfrm>
        </p:spPr>
        <p:txBody>
          <a:bodyPr>
            <a:normAutofit/>
          </a:bodyPr>
          <a:lstStyle/>
          <a:p>
            <a:r>
              <a:rPr lang="en-GB" dirty="0">
                <a:latin typeface="Arial" panose="020B0604020202020204" pitchFamily="34" charset="0"/>
                <a:cs typeface="Arial" panose="020B0604020202020204" pitchFamily="34" charset="0"/>
              </a:rPr>
              <a:t>By Isobel Burton 6B</a:t>
            </a:r>
          </a:p>
        </p:txBody>
      </p:sp>
      <p:cxnSp>
        <p:nvCxnSpPr>
          <p:cNvPr id="35" name="Straight Connector 34">
            <a:extLst>
              <a:ext uri="{FF2B5EF4-FFF2-40B4-BE49-F238E27FC236}">
                <a16:creationId xmlns:a16="http://schemas.microsoft.com/office/drawing/2014/main" id="{1E22DAF0-5C05-4D01-A6C7-28326657739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00010990"/>
      </p:ext>
    </p:extLst>
  </p:cSld>
  <p:clrMapOvr>
    <a:masterClrMapping/>
  </p:clrMapOvr>
  <p:transition spd="slow">
    <p:wheel spokes="1"/>
  </p:transition>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E61F402-3445-458A-9A2B-D28FD28839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A673C096-95AE-4644-B76C-1DF1B667DC4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6" y="0"/>
            <a:ext cx="12229962" cy="6856214"/>
            <a:chOff x="-15736" y="0"/>
            <a:chExt cx="12229962" cy="6856214"/>
          </a:xfrm>
        </p:grpSpPr>
        <p:pic>
          <p:nvPicPr>
            <p:cNvPr id="12" name="Picture 11">
              <a:extLst>
                <a:ext uri="{FF2B5EF4-FFF2-40B4-BE49-F238E27FC236}">
                  <a16:creationId xmlns:a16="http://schemas.microsoft.com/office/drawing/2014/main" id="{77A91835-418B-4867-87D7-1376A57F3F75}"/>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3" name="Rectangle 12">
              <a:extLst>
                <a:ext uri="{FF2B5EF4-FFF2-40B4-BE49-F238E27FC236}">
                  <a16:creationId xmlns:a16="http://schemas.microsoft.com/office/drawing/2014/main" id="{65B511A1-E0EC-49FE-8068-9DA29CD00E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24" name="Picture 13">
              <a:extLst>
                <a:ext uri="{FF2B5EF4-FFF2-40B4-BE49-F238E27FC236}">
                  <a16:creationId xmlns:a16="http://schemas.microsoft.com/office/drawing/2014/main" id="{4A61BC5F-ADA4-4DBA-9C6B-E17E0B82EC54}"/>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25" name="Picture 14">
              <a:extLst>
                <a:ext uri="{FF2B5EF4-FFF2-40B4-BE49-F238E27FC236}">
                  <a16:creationId xmlns:a16="http://schemas.microsoft.com/office/drawing/2014/main" id="{1CE6F7D2-ACED-47D2-BEFD-FB26F75374A1}"/>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1">
            <a:extLst>
              <a:ext uri="{FF2B5EF4-FFF2-40B4-BE49-F238E27FC236}">
                <a16:creationId xmlns:a16="http://schemas.microsoft.com/office/drawing/2014/main" id="{DEE56EEF-2A4E-4831-B989-BD9D068B2B54}"/>
              </a:ext>
            </a:extLst>
          </p:cNvPr>
          <p:cNvSpPr>
            <a:spLocks noGrp="1"/>
          </p:cNvSpPr>
          <p:nvPr>
            <p:ph type="title"/>
          </p:nvPr>
        </p:nvSpPr>
        <p:spPr>
          <a:xfrm>
            <a:off x="1295402" y="982132"/>
            <a:ext cx="3660056" cy="1325373"/>
          </a:xfrm>
        </p:spPr>
        <p:txBody>
          <a:bodyPr anchor="b">
            <a:normAutofit/>
          </a:bodyPr>
          <a:lstStyle/>
          <a:p>
            <a:r>
              <a:rPr lang="en-GB" sz="2800">
                <a:solidFill>
                  <a:srgbClr val="262626"/>
                </a:solidFill>
                <a:latin typeface="Arial" panose="020B0604020202020204" pitchFamily="34" charset="0"/>
                <a:cs typeface="Arial" panose="020B0604020202020204" pitchFamily="34" charset="0"/>
              </a:rPr>
              <a:t>Crapes</a:t>
            </a:r>
          </a:p>
        </p:txBody>
      </p:sp>
      <p:cxnSp>
        <p:nvCxnSpPr>
          <p:cNvPr id="26" name="Straight Connector 16">
            <a:extLst>
              <a:ext uri="{FF2B5EF4-FFF2-40B4-BE49-F238E27FC236}">
                <a16:creationId xmlns:a16="http://schemas.microsoft.com/office/drawing/2014/main" id="{2BE880E9-2B86-4CDB-B5B7-308745CDD1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95401" y="2400639"/>
            <a:ext cx="3660057" cy="0"/>
          </a:xfrm>
          <a:prstGeom prst="line">
            <a:avLst/>
          </a:prstGeom>
        </p:spPr>
        <p:style>
          <a:lnRef idx="2">
            <a:schemeClr val="accent1"/>
          </a:lnRef>
          <a:fillRef idx="0">
            <a:schemeClr val="accent1"/>
          </a:fillRef>
          <a:effectRef idx="1">
            <a:schemeClr val="accent1"/>
          </a:effectRef>
          <a:fontRef idx="minor">
            <a:schemeClr val="tx1"/>
          </a:fontRef>
        </p:style>
      </p:cxnSp>
      <p:sp>
        <p:nvSpPr>
          <p:cNvPr id="3" name="Content Placeholder 2">
            <a:extLst>
              <a:ext uri="{FF2B5EF4-FFF2-40B4-BE49-F238E27FC236}">
                <a16:creationId xmlns:a16="http://schemas.microsoft.com/office/drawing/2014/main" id="{C19E27A1-BB8F-4662-8DD0-65B326557FC6}"/>
              </a:ext>
            </a:extLst>
          </p:cNvPr>
          <p:cNvSpPr>
            <a:spLocks noGrp="1"/>
          </p:cNvSpPr>
          <p:nvPr>
            <p:ph idx="1"/>
          </p:nvPr>
        </p:nvSpPr>
        <p:spPr>
          <a:xfrm>
            <a:off x="1295401" y="2493774"/>
            <a:ext cx="3660057" cy="3382094"/>
          </a:xfrm>
        </p:spPr>
        <p:txBody>
          <a:bodyPr>
            <a:normAutofit/>
          </a:bodyPr>
          <a:lstStyle/>
          <a:p>
            <a:pPr algn="ctr"/>
            <a:r>
              <a:rPr lang="en-GB" sz="1600">
                <a:solidFill>
                  <a:srgbClr val="262626"/>
                </a:solidFill>
                <a:latin typeface="Arial" panose="020B0604020202020204" pitchFamily="34" charset="0"/>
                <a:cs typeface="Arial" panose="020B0604020202020204" pitchFamily="34" charset="0"/>
              </a:rPr>
              <a:t>Crepes originate in the west of France; the consumption is widespread in France, Belgium, the Netherlands, Canada, and many parts of Europe, North Africa, North America, Lebanon, Brazil and Argentina.</a:t>
            </a:r>
          </a:p>
        </p:txBody>
      </p:sp>
      <p:pic>
        <p:nvPicPr>
          <p:cNvPr id="4" name="Picture 3">
            <a:extLst>
              <a:ext uri="{FF2B5EF4-FFF2-40B4-BE49-F238E27FC236}">
                <a16:creationId xmlns:a16="http://schemas.microsoft.com/office/drawing/2014/main" id="{2F249F93-27EF-4747-90ED-A0F857A8441B}"/>
              </a:ext>
            </a:extLst>
          </p:cNvPr>
          <p:cNvPicPr>
            <a:picLocks noChangeAspect="1"/>
          </p:cNvPicPr>
          <p:nvPr/>
        </p:nvPicPr>
        <p:blipFill>
          <a:blip r:embed="rId5"/>
          <a:stretch>
            <a:fillRect/>
          </a:stretch>
        </p:blipFill>
        <p:spPr>
          <a:xfrm>
            <a:off x="5418668" y="1377949"/>
            <a:ext cx="5469466" cy="4102099"/>
          </a:xfrm>
          <a:prstGeom prst="rect">
            <a:avLst/>
          </a:prstGeom>
          <a:ln w="57150" cmpd="thickThin">
            <a:solidFill>
              <a:srgbClr val="7F7F7F"/>
            </a:solidFill>
            <a:miter lim="800000"/>
          </a:ln>
        </p:spPr>
      </p:pic>
    </p:spTree>
    <p:extLst>
      <p:ext uri="{BB962C8B-B14F-4D97-AF65-F5344CB8AC3E}">
        <p14:creationId xmlns:p14="http://schemas.microsoft.com/office/powerpoint/2010/main" val="40429344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33F0879-3DA0-4CB8-B35E-A0AD425581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88952" cy="6858000"/>
          </a:xfrm>
          <a:prstGeom prst="rect">
            <a:avLst/>
          </a:prstGeom>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324D2183-F388-476E-92A9-D6639D6985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6138" y="496090"/>
            <a:ext cx="3823215" cy="5883295"/>
          </a:xfrm>
          <a:prstGeom prst="rect">
            <a:avLst/>
          </a:prstGeom>
          <a:blipFill dpi="0" rotWithShape="1">
            <a:blip r:embed="rId2"/>
            <a:srcRect/>
            <a:tile tx="0" ty="0" sx="100000" sy="100000" flip="none" algn="tl"/>
          </a:blipFill>
          <a:ln>
            <a:noFill/>
          </a:ln>
          <a:effectLst>
            <a:outerShdw blurRad="114300" dist="127000" dir="5400000" sx="99000" sy="99000" algn="t" rotWithShape="0">
              <a:prstClr val="black">
                <a:alpha val="40000"/>
              </a:prstClr>
            </a:outerShdw>
          </a:effectLst>
          <a:scene3d>
            <a:camera prst="orthographicFront"/>
            <a:lightRig rig="twoPt" dir="t"/>
          </a:scene3d>
          <a:sp3d contourW="6350">
            <a:bevelT w="12700" h="0" prst="coolSlant"/>
            <a:contourClr>
              <a:schemeClr val="bg2"/>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243462E7-1698-4B21-BE89-AEFAC7C2FE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8012" y="609602"/>
            <a:ext cx="3552006"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2CC3ABE5-822D-4157-8D7B-607E5E4AF5E1}"/>
              </a:ext>
            </a:extLst>
          </p:cNvPr>
          <p:cNvSpPr>
            <a:spLocks noGrp="1"/>
          </p:cNvSpPr>
          <p:nvPr>
            <p:ph type="title"/>
          </p:nvPr>
        </p:nvSpPr>
        <p:spPr>
          <a:xfrm>
            <a:off x="929140" y="972766"/>
            <a:ext cx="2835464" cy="1254868"/>
          </a:xfrm>
        </p:spPr>
        <p:txBody>
          <a:bodyPr anchor="b">
            <a:normAutofit/>
          </a:bodyPr>
          <a:lstStyle/>
          <a:p>
            <a:r>
              <a:rPr lang="en-GB" sz="2800" dirty="0">
                <a:solidFill>
                  <a:srgbClr val="262626"/>
                </a:solidFill>
                <a:latin typeface="Arial" panose="020B0604020202020204" pitchFamily="34" charset="0"/>
                <a:cs typeface="Arial" panose="020B0604020202020204" pitchFamily="34" charset="0"/>
              </a:rPr>
              <a:t>Crepes!</a:t>
            </a:r>
          </a:p>
        </p:txBody>
      </p:sp>
      <p:sp>
        <p:nvSpPr>
          <p:cNvPr id="3" name="Content Placeholder 2">
            <a:extLst>
              <a:ext uri="{FF2B5EF4-FFF2-40B4-BE49-F238E27FC236}">
                <a16:creationId xmlns:a16="http://schemas.microsoft.com/office/drawing/2014/main" id="{B4A9DA6C-7F72-493D-A824-C3DD0B685857}"/>
              </a:ext>
            </a:extLst>
          </p:cNvPr>
          <p:cNvSpPr>
            <a:spLocks noGrp="1"/>
          </p:cNvSpPr>
          <p:nvPr>
            <p:ph idx="1"/>
          </p:nvPr>
        </p:nvSpPr>
        <p:spPr>
          <a:xfrm>
            <a:off x="929141" y="2430471"/>
            <a:ext cx="2835464" cy="3552039"/>
          </a:xfrm>
        </p:spPr>
        <p:txBody>
          <a:bodyPr>
            <a:normAutofit/>
          </a:bodyPr>
          <a:lstStyle/>
          <a:p>
            <a:r>
              <a:rPr lang="en-GB" sz="1800" b="0" i="0">
                <a:solidFill>
                  <a:srgbClr val="262626"/>
                </a:solidFill>
                <a:effectLst/>
                <a:latin typeface="Arial" panose="020B0604020202020204" pitchFamily="34" charset="0"/>
                <a:cs typeface="Arial" panose="020B0604020202020204" pitchFamily="34" charset="0"/>
              </a:rPr>
              <a:t>Crepes are a traditional French food and are becoming increasingly popular with fast food restaurants looking to have healthy options on their menu.</a:t>
            </a:r>
            <a:endParaRPr lang="en-GB" sz="1800">
              <a:solidFill>
                <a:srgbClr val="262626"/>
              </a:solidFill>
              <a:latin typeface="Arial" panose="020B0604020202020204" pitchFamily="34" charset="0"/>
              <a:cs typeface="Arial" panose="020B0604020202020204" pitchFamily="34" charset="0"/>
            </a:endParaRPr>
          </a:p>
        </p:txBody>
      </p:sp>
      <p:sp useBgFill="1">
        <p:nvSpPr>
          <p:cNvPr id="15" name="Rectangle 14">
            <a:extLst>
              <a:ext uri="{FF2B5EF4-FFF2-40B4-BE49-F238E27FC236}">
                <a16:creationId xmlns:a16="http://schemas.microsoft.com/office/drawing/2014/main" id="{6C22FCAC-D7EC-4A52-B153-FF761E2235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5491" y="0"/>
            <a:ext cx="7396509"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DDFBEDD0-E0B8-41C9-9954-FF6AD5A3E49A}"/>
              </a:ext>
            </a:extLst>
          </p:cNvPr>
          <p:cNvPicPr>
            <a:picLocks noChangeAspect="1"/>
          </p:cNvPicPr>
          <p:nvPr/>
        </p:nvPicPr>
        <p:blipFill>
          <a:blip r:embed="rId3"/>
          <a:stretch>
            <a:fillRect/>
          </a:stretch>
        </p:blipFill>
        <p:spPr>
          <a:xfrm>
            <a:off x="5435910" y="1367780"/>
            <a:ext cx="6098041" cy="4071392"/>
          </a:xfrm>
          <a:prstGeom prst="rect">
            <a:avLst/>
          </a:prstGeom>
        </p:spPr>
      </p:pic>
    </p:spTree>
    <p:extLst>
      <p:ext uri="{BB962C8B-B14F-4D97-AF65-F5344CB8AC3E}">
        <p14:creationId xmlns:p14="http://schemas.microsoft.com/office/powerpoint/2010/main" val="42087153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A440FBE6-72B7-43D4-A8EB-FDBC35FE56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2" name="Group 21">
            <a:extLst>
              <a:ext uri="{FF2B5EF4-FFF2-40B4-BE49-F238E27FC236}">
                <a16:creationId xmlns:a16="http://schemas.microsoft.com/office/drawing/2014/main" id="{647B8492-BC4D-4046-B35A-C38E0349406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6" y="0"/>
            <a:ext cx="12229962" cy="6856214"/>
            <a:chOff x="-15736" y="0"/>
            <a:chExt cx="12229962" cy="6856214"/>
          </a:xfrm>
        </p:grpSpPr>
        <p:pic>
          <p:nvPicPr>
            <p:cNvPr id="23" name="Picture 22">
              <a:extLst>
                <a:ext uri="{FF2B5EF4-FFF2-40B4-BE49-F238E27FC236}">
                  <a16:creationId xmlns:a16="http://schemas.microsoft.com/office/drawing/2014/main" id="{47264A7B-BD07-443B-B4AE-B7D112274D0D}"/>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4" name="Rectangle 23">
              <a:extLst>
                <a:ext uri="{FF2B5EF4-FFF2-40B4-BE49-F238E27FC236}">
                  <a16:creationId xmlns:a16="http://schemas.microsoft.com/office/drawing/2014/main" id="{8D9B85B4-ACC6-412B-BC6B-2163BCCDFB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25" name="Picture 24">
              <a:extLst>
                <a:ext uri="{FF2B5EF4-FFF2-40B4-BE49-F238E27FC236}">
                  <a16:creationId xmlns:a16="http://schemas.microsoft.com/office/drawing/2014/main" id="{17D5E57D-F913-44D3-9AF3-FCDFAE64F7E9}"/>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26" name="Picture 25">
              <a:extLst>
                <a:ext uri="{FF2B5EF4-FFF2-40B4-BE49-F238E27FC236}">
                  <a16:creationId xmlns:a16="http://schemas.microsoft.com/office/drawing/2014/main" id="{BCF01E4E-4102-455A-BC41-D5F848B94177}"/>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1">
            <a:extLst>
              <a:ext uri="{FF2B5EF4-FFF2-40B4-BE49-F238E27FC236}">
                <a16:creationId xmlns:a16="http://schemas.microsoft.com/office/drawing/2014/main" id="{A062B0A8-ADED-45EA-9572-364318BD393D}"/>
              </a:ext>
            </a:extLst>
          </p:cNvPr>
          <p:cNvSpPr>
            <a:spLocks noGrp="1"/>
          </p:cNvSpPr>
          <p:nvPr>
            <p:ph type="title"/>
          </p:nvPr>
        </p:nvSpPr>
        <p:spPr>
          <a:xfrm>
            <a:off x="1295402" y="982132"/>
            <a:ext cx="3660056" cy="1325373"/>
          </a:xfrm>
        </p:spPr>
        <p:txBody>
          <a:bodyPr anchor="b">
            <a:normAutofit/>
          </a:bodyPr>
          <a:lstStyle/>
          <a:p>
            <a:r>
              <a:rPr lang="en-GB" sz="2400">
                <a:latin typeface="Arial" panose="020B0604020202020204" pitchFamily="34" charset="0"/>
                <a:cs typeface="Arial" panose="020B0604020202020204" pitchFamily="34" charset="0"/>
              </a:rPr>
              <a:t>Crepes!</a:t>
            </a:r>
          </a:p>
        </p:txBody>
      </p:sp>
      <p:cxnSp>
        <p:nvCxnSpPr>
          <p:cNvPr id="28" name="Straight Connector 27">
            <a:extLst>
              <a:ext uri="{FF2B5EF4-FFF2-40B4-BE49-F238E27FC236}">
                <a16:creationId xmlns:a16="http://schemas.microsoft.com/office/drawing/2014/main" id="{16652DC1-CA18-4263-AC06-BAB0B05EC78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95401" y="2400639"/>
            <a:ext cx="3660057" cy="0"/>
          </a:xfrm>
          <a:prstGeom prst="line">
            <a:avLst/>
          </a:prstGeom>
        </p:spPr>
        <p:style>
          <a:lnRef idx="2">
            <a:schemeClr val="accent1"/>
          </a:lnRef>
          <a:fillRef idx="0">
            <a:schemeClr val="accent1"/>
          </a:fillRef>
          <a:effectRef idx="1">
            <a:schemeClr val="accent1"/>
          </a:effectRef>
          <a:fontRef idx="minor">
            <a:schemeClr val="tx1"/>
          </a:fontRef>
        </p:style>
      </p:cxnSp>
      <p:sp>
        <p:nvSpPr>
          <p:cNvPr id="3" name="Content Placeholder 2">
            <a:extLst>
              <a:ext uri="{FF2B5EF4-FFF2-40B4-BE49-F238E27FC236}">
                <a16:creationId xmlns:a16="http://schemas.microsoft.com/office/drawing/2014/main" id="{DAFA5724-C892-47DD-9EA1-908EEB6700B9}"/>
              </a:ext>
            </a:extLst>
          </p:cNvPr>
          <p:cNvSpPr>
            <a:spLocks noGrp="1"/>
          </p:cNvSpPr>
          <p:nvPr>
            <p:ph idx="1"/>
          </p:nvPr>
        </p:nvSpPr>
        <p:spPr>
          <a:xfrm>
            <a:off x="1295401" y="2493774"/>
            <a:ext cx="3660057" cy="3382094"/>
          </a:xfrm>
        </p:spPr>
        <p:txBody>
          <a:bodyPr>
            <a:normAutofit/>
          </a:bodyPr>
          <a:lstStyle/>
          <a:p>
            <a:pPr algn="ctr"/>
            <a:r>
              <a:rPr lang="en-GB" sz="1600">
                <a:latin typeface="Arial" panose="020B0604020202020204" pitchFamily="34" charset="0"/>
                <a:cs typeface="Arial" panose="020B0604020202020204" pitchFamily="34" charset="0"/>
              </a:rPr>
              <a:t>Crepes are a thinner version of pancakes made from flour, milk, butter, and eggs. A variety of fillings and toppings such as bacon, ham, chocolate syrup, dried fruits, vegetables, fruits, and more are used to prepare sweet and savoury crepes. People love this iconic French food because it is versatile, and you can have it for breakfast, lunch, or dinner.</a:t>
            </a:r>
          </a:p>
        </p:txBody>
      </p:sp>
      <p:pic>
        <p:nvPicPr>
          <p:cNvPr id="5" name="Picture 4">
            <a:extLst>
              <a:ext uri="{FF2B5EF4-FFF2-40B4-BE49-F238E27FC236}">
                <a16:creationId xmlns:a16="http://schemas.microsoft.com/office/drawing/2014/main" id="{89CEF481-0411-45EA-B4D5-E70C919EEC82}"/>
              </a:ext>
            </a:extLst>
          </p:cNvPr>
          <p:cNvPicPr>
            <a:picLocks noChangeAspect="1"/>
          </p:cNvPicPr>
          <p:nvPr/>
        </p:nvPicPr>
        <p:blipFill rotWithShape="1">
          <a:blip r:embed="rId5"/>
          <a:srcRect t="23060" b="9611"/>
          <a:stretch/>
        </p:blipFill>
        <p:spPr>
          <a:xfrm>
            <a:off x="5418668" y="982131"/>
            <a:ext cx="5469466" cy="4893735"/>
          </a:xfrm>
          <a:prstGeom prst="rect">
            <a:avLst/>
          </a:prstGeom>
          <a:ln w="57150" cmpd="thickThin">
            <a:solidFill>
              <a:schemeClr val="tx1">
                <a:lumMod val="50000"/>
                <a:lumOff val="50000"/>
              </a:schemeClr>
            </a:solidFill>
            <a:miter lim="800000"/>
          </a:ln>
        </p:spPr>
      </p:pic>
    </p:spTree>
    <p:extLst>
      <p:ext uri="{BB962C8B-B14F-4D97-AF65-F5344CB8AC3E}">
        <p14:creationId xmlns:p14="http://schemas.microsoft.com/office/powerpoint/2010/main" val="16154034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03E8C8A2-D2DA-42F8-84AA-AC5AB4251D2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6934" y="0"/>
            <a:ext cx="12231160" cy="6856214"/>
            <a:chOff x="-16934" y="0"/>
            <a:chExt cx="12231160" cy="6856214"/>
          </a:xfrm>
        </p:grpSpPr>
        <p:pic>
          <p:nvPicPr>
            <p:cNvPr id="10" name="Picture 9">
              <a:extLst>
                <a:ext uri="{FF2B5EF4-FFF2-40B4-BE49-F238E27FC236}">
                  <a16:creationId xmlns:a16="http://schemas.microsoft.com/office/drawing/2014/main" id="{9A5D1FE1-4883-49B4-AD3E-D0A3F8DCE12C}"/>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1" name="Rectangle 10">
              <a:extLst>
                <a:ext uri="{FF2B5EF4-FFF2-40B4-BE49-F238E27FC236}">
                  <a16:creationId xmlns:a16="http://schemas.microsoft.com/office/drawing/2014/main" id="{7F829EAE-7CB1-410F-BAF1-55BD6DC249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2" name="Picture 11">
              <a:extLst>
                <a:ext uri="{FF2B5EF4-FFF2-40B4-BE49-F238E27FC236}">
                  <a16:creationId xmlns:a16="http://schemas.microsoft.com/office/drawing/2014/main" id="{4EA5F8CE-974F-4443-AB3C-4799C332304B}"/>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13" name="Picture 12">
              <a:extLst>
                <a:ext uri="{FF2B5EF4-FFF2-40B4-BE49-F238E27FC236}">
                  <a16:creationId xmlns:a16="http://schemas.microsoft.com/office/drawing/2014/main" id="{94075D0C-1739-4729-A5C8-5C5707A942F5}"/>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cxnSp>
        <p:nvCxnSpPr>
          <p:cNvPr id="15" name="Straight Connector 14">
            <a:extLst>
              <a:ext uri="{FF2B5EF4-FFF2-40B4-BE49-F238E27FC236}">
                <a16:creationId xmlns:a16="http://schemas.microsoft.com/office/drawing/2014/main" id="{0DFD28A6-39F3-425F-8050-E5BF1B4523B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pic>
        <p:nvPicPr>
          <p:cNvPr id="4" name="Picture 3">
            <a:extLst>
              <a:ext uri="{FF2B5EF4-FFF2-40B4-BE49-F238E27FC236}">
                <a16:creationId xmlns:a16="http://schemas.microsoft.com/office/drawing/2014/main" id="{89ED89B2-2E0D-404A-A5A5-22D295F9B1DE}"/>
              </a:ext>
            </a:extLst>
          </p:cNvPr>
          <p:cNvPicPr>
            <a:picLocks noChangeAspect="1"/>
          </p:cNvPicPr>
          <p:nvPr/>
        </p:nvPicPr>
        <p:blipFill rotWithShape="1">
          <a:blip r:embed="rId5"/>
          <a:srcRect t="30075" b="32378"/>
          <a:stretch/>
        </p:blipFill>
        <p:spPr>
          <a:xfrm>
            <a:off x="20" y="10"/>
            <a:ext cx="12191980" cy="6857990"/>
          </a:xfrm>
          <a:prstGeom prst="rect">
            <a:avLst/>
          </a:prstGeom>
        </p:spPr>
      </p:pic>
      <p:sp>
        <p:nvSpPr>
          <p:cNvPr id="17" name="Rectangle 16">
            <a:extLst>
              <a:ext uri="{FF2B5EF4-FFF2-40B4-BE49-F238E27FC236}">
                <a16:creationId xmlns:a16="http://schemas.microsoft.com/office/drawing/2014/main" id="{C9D262D4-AE8B-4620-949A-609FC366FC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02616" y="1411015"/>
            <a:ext cx="7808159" cy="4103960"/>
          </a:xfrm>
          <a:prstGeom prst="rect">
            <a:avLst/>
          </a:prstGeom>
          <a:blipFill dpi="0" rotWithShape="1">
            <a:blip r:embed="rId6">
              <a:alphaModFix amt="86000"/>
              <a:duotone>
                <a:schemeClr val="bg2">
                  <a:shade val="45000"/>
                  <a:satMod val="135000"/>
                </a:schemeClr>
                <a:prstClr val="white"/>
              </a:duotone>
            </a:blip>
            <a:srcRect/>
            <a:tile tx="0" ty="0" sx="90000" sy="100000" flip="none" algn="ctr"/>
          </a:blipFill>
          <a:ln>
            <a:noFill/>
          </a:ln>
          <a:effectLst>
            <a:outerShdw blurRad="114300" dist="127000" dir="5400000" sx="99000" sy="99000" algn="t" rotWithShape="0">
              <a:prstClr val="black">
                <a:alpha val="40000"/>
              </a:prstClr>
            </a:outerShdw>
          </a:effectLst>
          <a:scene3d>
            <a:camera prst="orthographicFront"/>
            <a:lightRig rig="twoPt" dir="t"/>
          </a:scene3d>
          <a:sp3d contourW="6350">
            <a:bevelT w="12700" h="0" prst="coolSlant"/>
            <a:contourClr>
              <a:schemeClr val="bg2"/>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3605853C-E63A-49E2-84A4-4B7DD77A56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grpSp>
        <p:nvGrpSpPr>
          <p:cNvPr id="21" name="Group 20">
            <a:extLst>
              <a:ext uri="{FF2B5EF4-FFF2-40B4-BE49-F238E27FC236}">
                <a16:creationId xmlns:a16="http://schemas.microsoft.com/office/drawing/2014/main" id="{9500549F-5B68-400C-A605-BDF102BDBB0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123631"/>
            <a:ext cx="12231160" cy="659658"/>
            <a:chOff x="-16934" y="3123631"/>
            <a:chExt cx="12231160" cy="659658"/>
          </a:xfrm>
        </p:grpSpPr>
        <p:sp>
          <p:nvSpPr>
            <p:cNvPr id="22" name="Rounded Rectangle 17">
              <a:extLst>
                <a:ext uri="{FF2B5EF4-FFF2-40B4-BE49-F238E27FC236}">
                  <a16:creationId xmlns:a16="http://schemas.microsoft.com/office/drawing/2014/main" id="{CE12C213-76C6-4953-849D-69BD0C0740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430976" y="3123631"/>
              <a:ext cx="45720" cy="658368"/>
            </a:xfrm>
            <a:prstGeom prst="roundRect">
              <a:avLst>
                <a:gd name="adj" fmla="val 50000"/>
              </a:avLst>
            </a:prstGeom>
            <a:solidFill>
              <a:schemeClr val="tx2">
                <a:alpha val="55000"/>
              </a:schemeClr>
            </a:solidFill>
            <a:ln w="9525">
              <a:noFill/>
            </a:ln>
            <a:effectLst>
              <a:innerShdw blurRad="114300">
                <a:prstClr val="black">
                  <a:alpha val="48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Picture 22">
              <a:extLst>
                <a:ext uri="{FF2B5EF4-FFF2-40B4-BE49-F238E27FC236}">
                  <a16:creationId xmlns:a16="http://schemas.microsoft.com/office/drawing/2014/main" id="{85D5C439-F0A9-41AB-BF38-FB38EB00B7C2}"/>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6934" y="3145536"/>
              <a:ext cx="2478024" cy="612648"/>
            </a:xfrm>
            <a:prstGeom prst="rect">
              <a:avLst/>
            </a:prstGeom>
          </p:spPr>
        </p:pic>
        <p:sp>
          <p:nvSpPr>
            <p:cNvPr id="24" name="Rounded Rectangle 20">
              <a:extLst>
                <a:ext uri="{FF2B5EF4-FFF2-40B4-BE49-F238E27FC236}">
                  <a16:creationId xmlns:a16="http://schemas.microsoft.com/office/drawing/2014/main" id="{CE714C63-2EB2-4CE0-8982-994E7A37AA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717803" y="3124921"/>
              <a:ext cx="45720" cy="658368"/>
            </a:xfrm>
            <a:prstGeom prst="roundRect">
              <a:avLst>
                <a:gd name="adj" fmla="val 50000"/>
              </a:avLst>
            </a:prstGeom>
            <a:solidFill>
              <a:schemeClr val="tx2">
                <a:alpha val="55000"/>
              </a:schemeClr>
            </a:solidFill>
            <a:ln w="9525">
              <a:noFill/>
            </a:ln>
            <a:effectLst>
              <a:innerShdw blurRad="114300">
                <a:prstClr val="black">
                  <a:alpha val="48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5" name="Picture 24">
              <a:extLst>
                <a:ext uri="{FF2B5EF4-FFF2-40B4-BE49-F238E27FC236}">
                  <a16:creationId xmlns:a16="http://schemas.microsoft.com/office/drawing/2014/main" id="{CE568286-7D0B-4E62-BC33-A99A0FD743D3}"/>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9736202" y="3145536"/>
              <a:ext cx="2478024" cy="612648"/>
            </a:xfrm>
            <a:prstGeom prst="rect">
              <a:avLst/>
            </a:prstGeom>
          </p:spPr>
        </p:pic>
      </p:grpSp>
      <p:sp>
        <p:nvSpPr>
          <p:cNvPr id="2" name="Title 1">
            <a:extLst>
              <a:ext uri="{FF2B5EF4-FFF2-40B4-BE49-F238E27FC236}">
                <a16:creationId xmlns:a16="http://schemas.microsoft.com/office/drawing/2014/main" id="{9DC87A00-EB51-4F03-9D35-70E43C388770}"/>
              </a:ext>
            </a:extLst>
          </p:cNvPr>
          <p:cNvSpPr>
            <a:spLocks noGrp="1"/>
          </p:cNvSpPr>
          <p:nvPr>
            <p:ph type="title"/>
          </p:nvPr>
        </p:nvSpPr>
        <p:spPr>
          <a:xfrm>
            <a:off x="2692398" y="1871131"/>
            <a:ext cx="6815669" cy="1515533"/>
          </a:xfrm>
        </p:spPr>
        <p:txBody>
          <a:bodyPr vert="horz" lIns="91440" tIns="45720" rIns="91440" bIns="45720" rtlCol="0" anchor="b">
            <a:normAutofit/>
          </a:bodyPr>
          <a:lstStyle/>
          <a:p>
            <a:pPr>
              <a:lnSpc>
                <a:spcPct val="90000"/>
              </a:lnSpc>
            </a:pPr>
            <a:r>
              <a:rPr lang="en-US" sz="5000"/>
              <a:t>Thank you for looking at my PowerPoint</a:t>
            </a:r>
          </a:p>
        </p:txBody>
      </p:sp>
      <p:cxnSp>
        <p:nvCxnSpPr>
          <p:cNvPr id="27" name="Straight Connector 26">
            <a:extLst>
              <a:ext uri="{FF2B5EF4-FFF2-40B4-BE49-F238E27FC236}">
                <a16:creationId xmlns:a16="http://schemas.microsoft.com/office/drawing/2014/main" id="{1E22DAF0-5C05-4D01-A6C7-28326657739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723281448"/>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D128EEE04A6E5449DC2FAF9314036AB" ma:contentTypeVersion="11" ma:contentTypeDescription="Create a new document." ma:contentTypeScope="" ma:versionID="981bd6d50b246d2a12d6984e737a0561">
  <xsd:schema xmlns:xsd="http://www.w3.org/2001/XMLSchema" xmlns:xs="http://www.w3.org/2001/XMLSchema" xmlns:p="http://schemas.microsoft.com/office/2006/metadata/properties" xmlns:ns2="60ff3e94-e8ee-4955-aa57-bb6fb4984b14" targetNamespace="http://schemas.microsoft.com/office/2006/metadata/properties" ma:root="true" ma:fieldsID="1a723ac77077cf4c53430461abc479d3" ns2:_="">
    <xsd:import namespace="60ff3e94-e8ee-4955-aa57-bb6fb4984b14"/>
    <xsd:element name="properties">
      <xsd:complexType>
        <xsd:sequence>
          <xsd:element name="documentManagement">
            <xsd:complexType>
              <xsd:all>
                <xsd:element ref="ns2:ReferenceId" minOccurs="0"/>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Location" minOccurs="0"/>
                <xsd:element ref="ns2:MediaServiceGenerationTime" minOccurs="0"/>
                <xsd:element ref="ns2:MediaServiceEventHashCode"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0ff3e94-e8ee-4955-aa57-bb6fb4984b14" elementFormDefault="qualified">
    <xsd:import namespace="http://schemas.microsoft.com/office/2006/documentManagement/types"/>
    <xsd:import namespace="http://schemas.microsoft.com/office/infopath/2007/PartnerControls"/>
    <xsd:element name="ReferenceId" ma:index="8" nillable="true" ma:displayName="ReferenceId" ma:indexed="true" ma:internalName="ReferenceId">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AutoKeyPoints" ma:index="11" nillable="true" ma:displayName="MediaServiceAutoKeyPoints" ma:hidden="true" ma:internalName="MediaServiceAutoKeyPoints" ma:readOnly="true">
      <xsd:simpleType>
        <xsd:restriction base="dms:Note"/>
      </xsd:simpleType>
    </xsd:element>
    <xsd:element name="MediaServiceKeyPoints" ma:index="12" nillable="true" ma:displayName="KeyPoints" ma:internalName="MediaServiceKeyPoints" ma:readOnly="true">
      <xsd:simpleType>
        <xsd:restriction base="dms:Note">
          <xsd:maxLength value="255"/>
        </xsd:restriction>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ReferenceId xmlns="60ff3e94-e8ee-4955-aa57-bb6fb4984b14" xsi:nil="true"/>
  </documentManagement>
</p:properties>
</file>

<file path=customXml/itemProps1.xml><?xml version="1.0" encoding="utf-8"?>
<ds:datastoreItem xmlns:ds="http://schemas.openxmlformats.org/officeDocument/2006/customXml" ds:itemID="{1A305C1E-50A5-4A75-A6FF-B831DC5483A1}"/>
</file>

<file path=customXml/itemProps2.xml><?xml version="1.0" encoding="utf-8"?>
<ds:datastoreItem xmlns:ds="http://schemas.openxmlformats.org/officeDocument/2006/customXml" ds:itemID="{0E0A2E95-773A-41B4-BA84-D33BFDCAE847}"/>
</file>

<file path=customXml/itemProps3.xml><?xml version="1.0" encoding="utf-8"?>
<ds:datastoreItem xmlns:ds="http://schemas.openxmlformats.org/officeDocument/2006/customXml" ds:itemID="{1080F1F8-C636-4126-AF1A-2D9113828356}"/>
</file>

<file path=docProps/app.xml><?xml version="1.0" encoding="utf-8"?>
<Properties xmlns="http://schemas.openxmlformats.org/officeDocument/2006/extended-properties" xmlns:vt="http://schemas.openxmlformats.org/officeDocument/2006/docPropsVTypes">
  <TotalTime>1</TotalTime>
  <Words>165</Words>
  <Application>Microsoft Office PowerPoint</Application>
  <PresentationFormat>Widescreen</PresentationFormat>
  <Paragraphs>9</Paragraphs>
  <Slides>5</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5</vt:i4>
      </vt:variant>
    </vt:vector>
  </HeadingPairs>
  <TitlesOfParts>
    <vt:vector size="8" baseType="lpstr">
      <vt:lpstr>Arial</vt:lpstr>
      <vt:lpstr>Garamond</vt:lpstr>
      <vt:lpstr>Organic</vt:lpstr>
      <vt:lpstr>Today I am going to be telling you about crepes</vt:lpstr>
      <vt:lpstr>Crapes</vt:lpstr>
      <vt:lpstr>Crepes!</vt:lpstr>
      <vt:lpstr>Crepes!</vt:lpstr>
      <vt:lpstr>Thank you for looking at my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Today I am going to be telling you about crepes</dc:title>
  <dc:creator>Isobel Burton</dc:creator>
  <cp:lastModifiedBy>Isobel Burton</cp:lastModifiedBy>
  <cp:revision>1</cp:revision>
  <dcterms:created xsi:type="dcterms:W3CDTF">2021-02-01T16:34:58Z</dcterms:created>
  <dcterms:modified xsi:type="dcterms:W3CDTF">2021-02-01T16:36:58Z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0x0101000D128EEE04A6E5449DC2FAF9314036AB</vt:lpwstr>
  </property>
</Properties>
</file>