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09.09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820 0 24575,'-24'75'0,"1"0"0,0-1 0,1-4 0,1-2 0,8-7 0,13 30 0,-3-5 0,-4 5 0,5-7 0,-5-7 0,-2 2 0,2-9 0,0-9 0,7-12 0,0-14 0,0-5 0,-19-18 0,14-12 0,-13-33 0,18-23 0,0-18 0,0-24 0,0 0 0,0 42 0,0 0 0,0 3 0,0 1 0,0-46 0,0 14 0,0 14 0,0 14 0,0 4 0,0 20 0,0-8 0,0 7 0,-12 10 0,-9 9 0,-19 9 0,-4 43 0,2-3 0,14 28 0,14-3 0,7-11 0,5 10 0,2-3 0,0 11 0,0 3 0,0 7 0,0-7 0,2 7 0,5-7 0,-5-9 0,5-12 0,-4-14 0,-3 5 0,0-36 0,0-53 0,0 3 0,0-38 0,0 25 0,0 3 0,-10 7 0,-4-7 0,-4 17 0,-3-3 0,9 14 0,-7-12 0,-2 26 0,7 14 0,-4 33 0,18 25 0,0 5 0,0-2 0,0-12 0,0 4 0,0 10 0,0-9 0,0 7 0,0-17 0,18-11 0,-4-15 0,7-27 0,-11-5 0,-10-14 0,0-5 0,0-9 0,0 0 0,0 0 0,-19 3 0,-9 4 0,0-5 0,-21 7 0,14-18 0,-14 7 0,14-5 0,5 14 0,9-5 0,0 26 0,9 5 0,3 30 0,9 14 0,0 14 0,2 0 0,5 14 0,2-10 0,5 17 0,14-2 0,0 9 0,0-5 0,0-9 0,3-7 0,-3 0 0,0-18 0,-7 1 0,9-18 0,-7-18 0,-2-6 0,-11-29 0,-10-10 0,0 4 0,0-11 0,0 0 0,0-14 0,-5 0 0,-9 0 0,-7-2 0,-14-5 0,-2 5 0,9-5 0,0 0 0,7 7 0,0-3 0,0 17 0,7-7 0,0 7 0,9-9 0,-11 7 0,9-5 0,0 23 0,-3 14 0,8 29 0,-7 22 0,9 24 0,11 14 0,10 14 0,17-4 0,11 4 0,7-21 0,-7 7 0,2-12 0,-2-2 0,-7-5 0,0-9 0,0 7 0,-7 0 0,-12-7 0,-2-7 0,-4-9 0,13 4 0,-7-18 0,17-3 0,-26-18 0,5-12 0,-19-12 0,0-18 0,0 7 0,0-5 0,0 14 0,0-12 0,0 5 0,0 2 0,0 5 0,0 0 0,0-7 0,0 0 0,0 0 0,0 14 0,0 0 0,0 10 0,0 6 0,28 33 0,-3 23 0,31 17 0,-14-5 0,-2-9 0,-12-5 0,-5-14 0,8 21 0,-1-17 0,-25-8 0,2-15 0,-28-30 0,-7-12 0,0-9 0,0 10 0,0-8 0,0 5 0,0 5 0,7-10 0,9 7 0,-7-9 0,8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03.92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04.92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05.35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05.74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06.04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12.10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126 1269 24575,'18'-65'0,"-1"0"0,-5 14 0,-3 4 0,-2-26 0,-7 24 0,0 10 0,0-1 0,0 7 0,0 19 0,0-11 0,0 22 0,0-18 0,0-9 0,0 7 0,0-17 0,0 7 0,0-16 0,0 0 0,-2 7 0,-5 7 0,4 0 0,-8-14 0,4 0 0,2 7 0,-9 7 0,9 0 0,-13-7 0,4 0 0,4 10 0,-8 1 0,15 1 0,-15 16 0,15 7 0,-4 28 0,5-5 0,2 12 0,0-7 0,0 14 0,7-7 0,2 7 0,3 5 0,4 7 0,3-3 0,-7 0 0,-5-9 0,-5-9 0,-2 23 0,0-5 0,0 10 0,0-5 0,0-14 0,0-5 0,0 1 0,0-8 0,0 17 0,0-17 0,0 7 0,0-9 0,0 0 0,0 0 0,-9-9 0,6 7 0,-15-17 0,15 17 0,-15-17 0,6 7 0,-9 1 0,9 1 0,3 10 0,0-9 0,6-12 0,-6-21 0,18-2 0,-6-17 0,25 17 0,-24-17 0,24 17 0,-25-17 0,6 17 0,-9-8 0,0 10 0,0-9 0,0-3 0,0-9 0,0 19 0,0-14 0,0 13 0,0-8 0,0-8 0,0-2 0,0 7 0,0-23 0,0 32 0,0-23 0,0 16 0,0 1 0,9 39 0,3 18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30T13:01:16.24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421 1773 24575,'-39'-59'0,"0"0"0,0 0 0,0-13 0,8 4 0,15 15 0,7 3 0,2-34 0,4 7 0,-4 0 0,-4 12 0,-3 2 0,-5 2 0,-2 12 0,2-7 0,5 7 0,-2-7 0,9 7 0,-9-7 0,2 7 0,4-7 0,3 7 0,5 0 0,-7 7 0,6 10 0,-6 20 0,18 42 0,12 31 0,-4-13 0,1 2 0,5 1 0,1 1 0,1 10 0,-1 2 0,1-1 0,-1 2 0,-2 4 0,-2 2 0,-3 1 0,-1 1 0,-2-3 0,0 0 0,-2-8 0,-1-1 0,-1-3 0,1-4 0,8 35 0,-5-19 0,-5-14 0,-9-7 0,0-12 0,0-2 0,0 3 0,0 11 0,0-5 0,0 5 0,0-12 0,0-2 0,0-28 0,0-39 0,0-38 0,0-3 0,0 17 0,0-7 0,0-7 0,0-9 0,0 2 0,0-7 0,0-7 0,0 14 0,0 0 0,0 0 0,0 0 0,0 2 0,0-2 0,0 0 0,0-7 0,0 0 0,0 0 0,0 7 0,0 0 0,-9 19 0,-5 2 0,-3 9 0,3 5 0,-4 10 0,6-8 0,0 7 0,3 19 0,9 31 0,0 32 0,0 7 0,0-7 0,0-3 0,0 10 0,0-4 0,0 11 0,0-12 0,0 12 0,0-7 0,0 0 0,2-5 0,5-9 0,3 0 0,4 0 0,4 0 0,-4 0 0,-2 0 0,2 0 0,-9 0 0,2 0 0,-5 7 0,-2 0 0,0 0 0,0-7 0,0 14 0,0 0 0,0 7 0,0-14 0,0 0 0,0-7 0,0 0 0,0 0 0,0-7 0,0 0 0,0-9 0,0 14 0,0-5 0,0-5 0,0 10 0,0-8 0,0 10 0,0-18 0,0-6 0,0-64 0,0 8 0,0-32 0,0 12 0,0 9 0,0 9 0,0-9 0,0 3 0,0-10 0,0-10 0,0 10 0,0-14 0,0 14 0,0-9 0,0 9 0,7 0 0,0-7 0,7 19 0,-7-12 0,7 14 0,-7-7 0,0 2 0,-7-2 0,0 0 0,0-14 0,0 5 0,0-12 0,0 4 0,0 3 0,0 3 0,0 4 0,-9-3 0,-5 10 0,-3 0 0,3 7 0,-4 0 0,4 0 0,-5 0 0,-2-9 0,0 16 0,9 14 0,3 14 0,9 54 0,0-29 0,0 34 0,0-24 0,0 4 0,16 20 0,5 4 0,5 4 0,-5 3 0,-7 7 0,0 0 0,0 14 0,7-7 0,-2 3 0,-5-10 0,-5-7 0,-9 0 0,7 0 0,0-7 0,9 4 0,-2 3 0,-2 0 0,2 0 0,-7 0 0,7 0 0,-9 0 0,2 0 0,-5-9 0,-2-5 0,0 5 0,0-3 0,0 5 0,0-14 0,0-2 0,0 2 0,0-5 0,0 5 0,0-14 0,0 12 0,0 2 0,0 2 0,0 5 0,0-14 0,0 5 0,0-5 0,0-5 0,0 0 0,0 1 0,-47-27 0,-11 3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F9772-8AC6-514E-AE95-1F60968709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359C20-AF2C-FF47-96EA-524B216A12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CB1537-BA6E-F443-833B-0F1F0283C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9865E-29A6-884F-A4E7-ECF57390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D2205-E1A8-DF48-8D45-CE3DF8D9D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20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C68F5-BD4D-1C4C-B8DE-F3D87C0CE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58155-1BCF-4942-A811-6BB681592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8FBF3-2968-2640-9205-165533635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B7489-3611-E34F-A9B2-5CABA2DF6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5AE7E-EE34-F543-BE3E-41A364593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03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7D6A5-C81B-1346-ACA3-B6FD10AFE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DE26EF-9D4A-BD4D-BE7A-49244C8AD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3CB48-14F3-644E-BF30-5675F2248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79920-B725-E249-AFBA-5E02762E7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CFFFA-2957-244C-83BD-B0CD78280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044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E87A6-2974-3B43-BD95-FA4470151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2890B-8427-C445-B4F5-C59D00708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FA9693-C22F-BA47-9CE0-2766CC7A0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B712A8-4586-C546-BC8C-C0675766B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0CD7C-E434-2549-8A36-CCF064F73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B93AF1-F844-D549-B109-2A67799B7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09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B54F0-583D-8442-A0F3-225C557FA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439248-6EBB-6F4C-9EE7-D3ECDE467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2AB96D-05FB-1644-BDC3-4E87CAEC8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8D4B02-984D-8440-8DAD-E3E7D46DF6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149DEE-EF30-684B-ACDA-CBEE84EBB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266DBF-2994-CE4F-A194-0B6CC3D85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F1F5E4-112F-324B-A8EF-F6792EFB4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A7A981-93EC-B747-99E4-4991B2BEB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43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C88F5-5721-F34B-9C27-B2EB18605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A39E56-6D9A-8143-84AD-7973B05A6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30F3AA-7BE1-1748-A598-C24F7974C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13ED3C-B80D-6147-82C0-AED12DC40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75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AC2459-771A-9E41-9CD1-B47CB4F16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31A0D-7201-134D-AA18-C20B750F4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0F480F-9DD1-5848-B3DB-742B3486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145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279B6-E623-EB4D-A68E-295FC3FFE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5AF8A-63C5-294D-8BAA-59709DE6A8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5DEB23-1279-2948-9436-DE52189FC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B34F0B-2681-E74B-AD47-A57032F71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5C48B9-F523-E14A-9424-4FECF4E89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E889D-F7A9-8F46-BDC0-CB561F515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601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6912D-F364-8C46-8B9B-DDFF5F63A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45EF1A-F939-FE41-91BA-72CD20DEC8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C61E4B-47E6-2D44-9F94-2D51DE92C0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2D05B-0BB9-414F-8C7C-C1870F3D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6625EB-36BD-CB49-8C35-A2415C811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60FA45-851B-F64A-A39A-875607054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5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9C1A8-E626-CB4F-B86F-C347D88E2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4611A7-45D2-7245-B236-D073791EB4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0DF29-9B89-344E-B3C9-3EF13D537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5E7CF-51CE-0946-95A2-E48FF5BBB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1C8E95-E0C8-0E48-9B44-F5C9AF17A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554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12E055-778E-314A-B844-2259E55BF7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DC05F9-0ACE-7D4B-AA8A-805C590538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78C3A-2CA2-7142-BFB9-61709BEB7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F6E84-A683-F74E-8933-B267A0A86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072C8-1CF5-274A-BF73-B52C0FCE7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89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F22AD6-792E-4C4E-A5C7-9A4F54D6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BC1F2-6D0A-0449-A429-FC7BF1F4E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2162DA-BB33-8541-B877-9FCCF4A085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97E2-BA58-2148-8536-865CA5C32688}" type="datetimeFigureOut">
              <a:rPr lang="en-US" smtClean="0"/>
              <a:t>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356A3-917E-204E-9EF6-074CE5A85B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05C661-45F3-4642-BA5E-281D7A8C0D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1645A-3007-AD40-B247-553F0BC6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81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customXml" Target="../ink/ink8.xml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customXml" Target="../ink/ink7.xml"/><Relationship Id="rId5" Type="http://schemas.openxmlformats.org/officeDocument/2006/relationships/customXml" Target="../ink/ink2.xml"/><Relationship Id="rId10" Type="http://schemas.openxmlformats.org/officeDocument/2006/relationships/customXml" Target="../ink/ink6.xml"/><Relationship Id="rId4" Type="http://schemas.openxmlformats.org/officeDocument/2006/relationships/image" Target="../media/image3.png"/><Relationship Id="rId9" Type="http://schemas.openxmlformats.org/officeDocument/2006/relationships/customXml" Target="../ink/ink5.xml"/><Relationship Id="rId1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41C1DA6-09D9-CA46-8D93-05F15915E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38" r="9092" b="1922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1C1075-0A8F-6746-9922-AFAF20C44E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Sabertooth Tiger </a:t>
            </a:r>
            <a:endParaRPr lang="en-US" sz="4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9BA505-8B81-D94C-A025-CA93FE8232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endParaRPr lang="en-GB" sz="2000"/>
          </a:p>
          <a:p>
            <a:pPr algn="l"/>
            <a:r>
              <a:rPr lang="en-GB" sz="2000"/>
              <a:t>Poppy 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406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2FC0133-B220-E844-BD58-E76D08015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Saber tooth tiger images</a:t>
            </a:r>
          </a:p>
        </p:txBody>
      </p:sp>
      <p:sp>
        <p:nvSpPr>
          <p:cNvPr id="9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1959BF1-9A0A-F34F-AAA0-7EBE4DD95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r="13745" b="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F48328A7-42CD-384B-879A-DD1FA8A82544}"/>
                  </a:ext>
                </a:extLst>
              </p14:cNvPr>
              <p14:cNvContentPartPr/>
              <p14:nvPr/>
            </p14:nvContentPartPr>
            <p14:xfrm>
              <a:off x="91101" y="102683"/>
              <a:ext cx="363240" cy="48492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F48328A7-42CD-384B-879A-DD1FA8A8254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461" y="39683"/>
                <a:ext cx="488880" cy="610560"/>
              </a:xfrm>
              <a:prstGeom prst="rect">
                <a:avLst/>
              </a:prstGeom>
            </p:spPr>
          </p:pic>
        </mc:Fallback>
      </mc:AlternateContent>
      <p:grpSp>
        <p:nvGrpSpPr>
          <p:cNvPr id="21" name="Group 20">
            <a:extLst>
              <a:ext uri="{FF2B5EF4-FFF2-40B4-BE49-F238E27FC236}">
                <a16:creationId xmlns:a16="http://schemas.microsoft.com/office/drawing/2014/main" id="{A09C7E10-19FE-824A-AF4A-ABF682FC3589}"/>
              </a:ext>
            </a:extLst>
          </p:cNvPr>
          <p:cNvGrpSpPr/>
          <p:nvPr/>
        </p:nvGrpSpPr>
        <p:grpSpPr>
          <a:xfrm>
            <a:off x="136461" y="157763"/>
            <a:ext cx="286920" cy="457200"/>
            <a:chOff x="136461" y="157763"/>
            <a:chExt cx="286920" cy="457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76D36963-5B78-9F4D-9081-B998E1B36A9E}"/>
                    </a:ext>
                  </a:extLst>
                </p14:cNvPr>
                <p14:cNvContentPartPr/>
                <p14:nvPr/>
              </p14:nvContentPartPr>
              <p14:xfrm>
                <a:off x="250041" y="434713"/>
                <a:ext cx="360" cy="36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76D36963-5B78-9F4D-9081-B998E1B36A9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87401" y="37207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1A3BD4A1-32D8-E048-9BBB-97B21BB4F3DE}"/>
                    </a:ext>
                  </a:extLst>
                </p14:cNvPr>
                <p14:cNvContentPartPr/>
                <p14:nvPr/>
              </p14:nvContentPartPr>
              <p14:xfrm>
                <a:off x="348141" y="246323"/>
                <a:ext cx="360" cy="36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1A3BD4A1-32D8-E048-9BBB-97B21BB4F3D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85501" y="18332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5E62C864-4EE3-3B40-843B-30867D0C3F6B}"/>
                    </a:ext>
                  </a:extLst>
                </p14:cNvPr>
                <p14:cNvContentPartPr/>
                <p14:nvPr/>
              </p14:nvContentPartPr>
              <p14:xfrm>
                <a:off x="136461" y="306803"/>
                <a:ext cx="360" cy="36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5E62C864-4EE3-3B40-843B-30867D0C3F6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3821" y="24380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D0A8DBC8-CE39-784C-B78E-4604E8FE8EC3}"/>
                    </a:ext>
                  </a:extLst>
                </p14:cNvPr>
                <p14:cNvContentPartPr/>
                <p14:nvPr/>
              </p14:nvContentPartPr>
              <p14:xfrm>
                <a:off x="249861" y="337043"/>
                <a:ext cx="360" cy="36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D0A8DBC8-CE39-784C-B78E-4604E8FE8EC3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87221" y="27404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335F1668-1E3F-6642-AB09-752419CC8634}"/>
                    </a:ext>
                  </a:extLst>
                </p14:cNvPr>
                <p14:cNvContentPartPr/>
                <p14:nvPr/>
              </p14:nvContentPartPr>
              <p14:xfrm>
                <a:off x="363261" y="276563"/>
                <a:ext cx="360" cy="36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335F1668-1E3F-6642-AB09-752419CC8634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00621" y="213563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78300811-80EE-CC4A-8080-A9A1E030710C}"/>
                    </a:ext>
                  </a:extLst>
                </p14:cNvPr>
                <p14:cNvContentPartPr/>
                <p14:nvPr/>
              </p14:nvContentPartPr>
              <p14:xfrm>
                <a:off x="354981" y="157763"/>
                <a:ext cx="68400" cy="45720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78300811-80EE-CC4A-8080-A9A1E030710C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91981" y="94763"/>
                  <a:ext cx="194040" cy="5828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CAC2575E-6F6E-B549-AA25-559D2569D0CF}"/>
                  </a:ext>
                </a:extLst>
              </p14:cNvPr>
              <p14:cNvContentPartPr/>
              <p14:nvPr/>
            </p14:nvContentPartPr>
            <p14:xfrm>
              <a:off x="6689541" y="29243"/>
              <a:ext cx="212040" cy="89568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CAC2575E-6F6E-B549-AA25-559D2569D0CF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626901" y="-33757"/>
                <a:ext cx="337680" cy="102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410739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0811073-89F5-46D6-83D8-BA7644649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3442855"/>
          </a:xfrm>
          <a:custGeom>
            <a:avLst/>
            <a:gdLst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325930 w 12192000"/>
              <a:gd name="connsiteY44" fmla="*/ 3149646 h 3442855"/>
              <a:gd name="connsiteX45" fmla="*/ 2304043 w 12192000"/>
              <a:gd name="connsiteY45" fmla="*/ 3152858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325930 w 12192000"/>
              <a:gd name="connsiteY44" fmla="*/ 3149646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330471 w 12192000"/>
              <a:gd name="connsiteY43" fmla="*/ 3148294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08701 w 12192000"/>
              <a:gd name="connsiteY68" fmla="*/ 3323460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842652 w 12192000"/>
              <a:gd name="connsiteY53" fmla="*/ 3186535 h 3442855"/>
              <a:gd name="connsiteX54" fmla="*/ 1763355 w 12192000"/>
              <a:gd name="connsiteY54" fmla="*/ 3224928 h 3442855"/>
              <a:gd name="connsiteX55" fmla="*/ 1654444 w 12192000"/>
              <a:gd name="connsiteY55" fmla="*/ 3229661 h 3442855"/>
              <a:gd name="connsiteX56" fmla="*/ 1629483 w 12192000"/>
              <a:gd name="connsiteY56" fmla="*/ 3232675 h 3442855"/>
              <a:gd name="connsiteX57" fmla="*/ 1573012 w 12192000"/>
              <a:gd name="connsiteY57" fmla="*/ 3250275 h 3442855"/>
              <a:gd name="connsiteX58" fmla="*/ 1525936 w 12192000"/>
              <a:gd name="connsiteY58" fmla="*/ 3243056 h 3442855"/>
              <a:gd name="connsiteX59" fmla="*/ 1515932 w 12192000"/>
              <a:gd name="connsiteY59" fmla="*/ 3243699 h 3442855"/>
              <a:gd name="connsiteX60" fmla="*/ 1418247 w 12192000"/>
              <a:gd name="connsiteY60" fmla="*/ 3236042 h 3442855"/>
              <a:gd name="connsiteX61" fmla="*/ 1311781 w 12192000"/>
              <a:gd name="connsiteY61" fmla="*/ 3207733 h 3442855"/>
              <a:gd name="connsiteX62" fmla="*/ 1287526 w 12192000"/>
              <a:gd name="connsiteY62" fmla="*/ 3195564 h 3442855"/>
              <a:gd name="connsiteX63" fmla="*/ 1275912 w 12192000"/>
              <a:gd name="connsiteY63" fmla="*/ 3202348 h 3442855"/>
              <a:gd name="connsiteX64" fmla="*/ 1160923 w 12192000"/>
              <a:gd name="connsiteY64" fmla="*/ 3219676 h 3442855"/>
              <a:gd name="connsiteX65" fmla="*/ 909690 w 12192000"/>
              <a:gd name="connsiteY65" fmla="*/ 3216919 h 3442855"/>
              <a:gd name="connsiteX66" fmla="*/ 764020 w 12192000"/>
              <a:gd name="connsiteY66" fmla="*/ 3235844 h 3442855"/>
              <a:gd name="connsiteX67" fmla="*/ 701915 w 12192000"/>
              <a:gd name="connsiteY67" fmla="*/ 3250223 h 3442855"/>
              <a:gd name="connsiteX68" fmla="*/ 463292 w 12192000"/>
              <a:gd name="connsiteY68" fmla="*/ 3316636 h 3442855"/>
              <a:gd name="connsiteX69" fmla="*/ 369865 w 12192000"/>
              <a:gd name="connsiteY69" fmla="*/ 3339094 h 3442855"/>
              <a:gd name="connsiteX70" fmla="*/ 318911 w 12192000"/>
              <a:gd name="connsiteY70" fmla="*/ 3367912 h 3442855"/>
              <a:gd name="connsiteX71" fmla="*/ 119548 w 12192000"/>
              <a:gd name="connsiteY71" fmla="*/ 3404651 h 3442855"/>
              <a:gd name="connsiteX72" fmla="*/ 0 w 12192000"/>
              <a:gd name="connsiteY72" fmla="*/ 3414000 h 3442855"/>
              <a:gd name="connsiteX73" fmla="*/ 0 w 12192000"/>
              <a:gd name="connsiteY73" fmla="*/ 2 h 3442855"/>
              <a:gd name="connsiteX74" fmla="*/ 3459904 w 12192000"/>
              <a:gd name="connsiteY74" fmla="*/ 1 h 3442855"/>
              <a:gd name="connsiteX75" fmla="*/ 3459907 w 12192000"/>
              <a:gd name="connsiteY75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845479 w 12192000"/>
              <a:gd name="connsiteY52" fmla="*/ 3178329 h 3442855"/>
              <a:gd name="connsiteX53" fmla="*/ 1763355 w 12192000"/>
              <a:gd name="connsiteY53" fmla="*/ 3224928 h 3442855"/>
              <a:gd name="connsiteX54" fmla="*/ 1654444 w 12192000"/>
              <a:gd name="connsiteY54" fmla="*/ 3229661 h 3442855"/>
              <a:gd name="connsiteX55" fmla="*/ 1629483 w 12192000"/>
              <a:gd name="connsiteY55" fmla="*/ 3232675 h 3442855"/>
              <a:gd name="connsiteX56" fmla="*/ 1573012 w 12192000"/>
              <a:gd name="connsiteY56" fmla="*/ 3250275 h 3442855"/>
              <a:gd name="connsiteX57" fmla="*/ 1525936 w 12192000"/>
              <a:gd name="connsiteY57" fmla="*/ 3243056 h 3442855"/>
              <a:gd name="connsiteX58" fmla="*/ 1515932 w 12192000"/>
              <a:gd name="connsiteY58" fmla="*/ 3243699 h 3442855"/>
              <a:gd name="connsiteX59" fmla="*/ 1418247 w 12192000"/>
              <a:gd name="connsiteY59" fmla="*/ 3236042 h 3442855"/>
              <a:gd name="connsiteX60" fmla="*/ 1311781 w 12192000"/>
              <a:gd name="connsiteY60" fmla="*/ 3207733 h 3442855"/>
              <a:gd name="connsiteX61" fmla="*/ 1287526 w 12192000"/>
              <a:gd name="connsiteY61" fmla="*/ 3195564 h 3442855"/>
              <a:gd name="connsiteX62" fmla="*/ 1275912 w 12192000"/>
              <a:gd name="connsiteY62" fmla="*/ 3202348 h 3442855"/>
              <a:gd name="connsiteX63" fmla="*/ 1160923 w 12192000"/>
              <a:gd name="connsiteY63" fmla="*/ 3219676 h 3442855"/>
              <a:gd name="connsiteX64" fmla="*/ 909690 w 12192000"/>
              <a:gd name="connsiteY64" fmla="*/ 3216919 h 3442855"/>
              <a:gd name="connsiteX65" fmla="*/ 764020 w 12192000"/>
              <a:gd name="connsiteY65" fmla="*/ 3235844 h 3442855"/>
              <a:gd name="connsiteX66" fmla="*/ 701915 w 12192000"/>
              <a:gd name="connsiteY66" fmla="*/ 3250223 h 3442855"/>
              <a:gd name="connsiteX67" fmla="*/ 463292 w 12192000"/>
              <a:gd name="connsiteY67" fmla="*/ 3316636 h 3442855"/>
              <a:gd name="connsiteX68" fmla="*/ 369865 w 12192000"/>
              <a:gd name="connsiteY68" fmla="*/ 3339094 h 3442855"/>
              <a:gd name="connsiteX69" fmla="*/ 318911 w 12192000"/>
              <a:gd name="connsiteY69" fmla="*/ 3367912 h 3442855"/>
              <a:gd name="connsiteX70" fmla="*/ 119548 w 12192000"/>
              <a:gd name="connsiteY70" fmla="*/ 3404651 h 3442855"/>
              <a:gd name="connsiteX71" fmla="*/ 0 w 12192000"/>
              <a:gd name="connsiteY71" fmla="*/ 3414000 h 3442855"/>
              <a:gd name="connsiteX72" fmla="*/ 0 w 12192000"/>
              <a:gd name="connsiteY72" fmla="*/ 2 h 3442855"/>
              <a:gd name="connsiteX73" fmla="*/ 3459904 w 12192000"/>
              <a:gd name="connsiteY73" fmla="*/ 1 h 3442855"/>
              <a:gd name="connsiteX74" fmla="*/ 3459907 w 12192000"/>
              <a:gd name="connsiteY74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52083 w 12192000"/>
              <a:gd name="connsiteY51" fmla="*/ 3177905 h 3442855"/>
              <a:gd name="connsiteX52" fmla="*/ 1763355 w 12192000"/>
              <a:gd name="connsiteY52" fmla="*/ 3224928 h 3442855"/>
              <a:gd name="connsiteX53" fmla="*/ 1654444 w 12192000"/>
              <a:gd name="connsiteY53" fmla="*/ 3229661 h 3442855"/>
              <a:gd name="connsiteX54" fmla="*/ 1629483 w 12192000"/>
              <a:gd name="connsiteY54" fmla="*/ 3232675 h 3442855"/>
              <a:gd name="connsiteX55" fmla="*/ 1573012 w 12192000"/>
              <a:gd name="connsiteY55" fmla="*/ 3250275 h 3442855"/>
              <a:gd name="connsiteX56" fmla="*/ 1525936 w 12192000"/>
              <a:gd name="connsiteY56" fmla="*/ 3243056 h 3442855"/>
              <a:gd name="connsiteX57" fmla="*/ 1515932 w 12192000"/>
              <a:gd name="connsiteY57" fmla="*/ 3243699 h 3442855"/>
              <a:gd name="connsiteX58" fmla="*/ 1418247 w 12192000"/>
              <a:gd name="connsiteY58" fmla="*/ 3236042 h 3442855"/>
              <a:gd name="connsiteX59" fmla="*/ 1311781 w 12192000"/>
              <a:gd name="connsiteY59" fmla="*/ 3207733 h 3442855"/>
              <a:gd name="connsiteX60" fmla="*/ 1287526 w 12192000"/>
              <a:gd name="connsiteY60" fmla="*/ 3195564 h 3442855"/>
              <a:gd name="connsiteX61" fmla="*/ 1275912 w 12192000"/>
              <a:gd name="connsiteY61" fmla="*/ 3202348 h 3442855"/>
              <a:gd name="connsiteX62" fmla="*/ 1160923 w 12192000"/>
              <a:gd name="connsiteY62" fmla="*/ 3219676 h 3442855"/>
              <a:gd name="connsiteX63" fmla="*/ 909690 w 12192000"/>
              <a:gd name="connsiteY63" fmla="*/ 3216919 h 3442855"/>
              <a:gd name="connsiteX64" fmla="*/ 764020 w 12192000"/>
              <a:gd name="connsiteY64" fmla="*/ 3235844 h 3442855"/>
              <a:gd name="connsiteX65" fmla="*/ 701915 w 12192000"/>
              <a:gd name="connsiteY65" fmla="*/ 3250223 h 3442855"/>
              <a:gd name="connsiteX66" fmla="*/ 463292 w 12192000"/>
              <a:gd name="connsiteY66" fmla="*/ 3316636 h 3442855"/>
              <a:gd name="connsiteX67" fmla="*/ 369865 w 12192000"/>
              <a:gd name="connsiteY67" fmla="*/ 3339094 h 3442855"/>
              <a:gd name="connsiteX68" fmla="*/ 318911 w 12192000"/>
              <a:gd name="connsiteY68" fmla="*/ 3367912 h 3442855"/>
              <a:gd name="connsiteX69" fmla="*/ 119548 w 12192000"/>
              <a:gd name="connsiteY69" fmla="*/ 3404651 h 3442855"/>
              <a:gd name="connsiteX70" fmla="*/ 0 w 12192000"/>
              <a:gd name="connsiteY70" fmla="*/ 3414000 h 3442855"/>
              <a:gd name="connsiteX71" fmla="*/ 0 w 12192000"/>
              <a:gd name="connsiteY71" fmla="*/ 2 h 3442855"/>
              <a:gd name="connsiteX72" fmla="*/ 3459904 w 12192000"/>
              <a:gd name="connsiteY72" fmla="*/ 1 h 3442855"/>
              <a:gd name="connsiteX73" fmla="*/ 3459907 w 12192000"/>
              <a:gd name="connsiteY73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763355 w 12192000"/>
              <a:gd name="connsiteY52" fmla="*/ 3224928 h 3442855"/>
              <a:gd name="connsiteX53" fmla="*/ 1654444 w 12192000"/>
              <a:gd name="connsiteY53" fmla="*/ 3229661 h 3442855"/>
              <a:gd name="connsiteX54" fmla="*/ 1629483 w 12192000"/>
              <a:gd name="connsiteY54" fmla="*/ 3232675 h 3442855"/>
              <a:gd name="connsiteX55" fmla="*/ 1573012 w 12192000"/>
              <a:gd name="connsiteY55" fmla="*/ 3250275 h 3442855"/>
              <a:gd name="connsiteX56" fmla="*/ 1525936 w 12192000"/>
              <a:gd name="connsiteY56" fmla="*/ 3243056 h 3442855"/>
              <a:gd name="connsiteX57" fmla="*/ 1515932 w 12192000"/>
              <a:gd name="connsiteY57" fmla="*/ 3243699 h 3442855"/>
              <a:gd name="connsiteX58" fmla="*/ 1418247 w 12192000"/>
              <a:gd name="connsiteY58" fmla="*/ 3236042 h 3442855"/>
              <a:gd name="connsiteX59" fmla="*/ 1311781 w 12192000"/>
              <a:gd name="connsiteY59" fmla="*/ 3207733 h 3442855"/>
              <a:gd name="connsiteX60" fmla="*/ 1287526 w 12192000"/>
              <a:gd name="connsiteY60" fmla="*/ 3195564 h 3442855"/>
              <a:gd name="connsiteX61" fmla="*/ 1275912 w 12192000"/>
              <a:gd name="connsiteY61" fmla="*/ 3202348 h 3442855"/>
              <a:gd name="connsiteX62" fmla="*/ 1160923 w 12192000"/>
              <a:gd name="connsiteY62" fmla="*/ 3219676 h 3442855"/>
              <a:gd name="connsiteX63" fmla="*/ 909690 w 12192000"/>
              <a:gd name="connsiteY63" fmla="*/ 3216919 h 3442855"/>
              <a:gd name="connsiteX64" fmla="*/ 764020 w 12192000"/>
              <a:gd name="connsiteY64" fmla="*/ 3235844 h 3442855"/>
              <a:gd name="connsiteX65" fmla="*/ 701915 w 12192000"/>
              <a:gd name="connsiteY65" fmla="*/ 3250223 h 3442855"/>
              <a:gd name="connsiteX66" fmla="*/ 463292 w 12192000"/>
              <a:gd name="connsiteY66" fmla="*/ 3316636 h 3442855"/>
              <a:gd name="connsiteX67" fmla="*/ 369865 w 12192000"/>
              <a:gd name="connsiteY67" fmla="*/ 3339094 h 3442855"/>
              <a:gd name="connsiteX68" fmla="*/ 318911 w 12192000"/>
              <a:gd name="connsiteY68" fmla="*/ 3367912 h 3442855"/>
              <a:gd name="connsiteX69" fmla="*/ 119548 w 12192000"/>
              <a:gd name="connsiteY69" fmla="*/ 3404651 h 3442855"/>
              <a:gd name="connsiteX70" fmla="*/ 0 w 12192000"/>
              <a:gd name="connsiteY70" fmla="*/ 3414000 h 3442855"/>
              <a:gd name="connsiteX71" fmla="*/ 0 w 12192000"/>
              <a:gd name="connsiteY71" fmla="*/ 2 h 3442855"/>
              <a:gd name="connsiteX72" fmla="*/ 3459904 w 12192000"/>
              <a:gd name="connsiteY72" fmla="*/ 1 h 3442855"/>
              <a:gd name="connsiteX73" fmla="*/ 3459907 w 12192000"/>
              <a:gd name="connsiteY73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654444 w 12192000"/>
              <a:gd name="connsiteY52" fmla="*/ 3229661 h 3442855"/>
              <a:gd name="connsiteX53" fmla="*/ 1629483 w 12192000"/>
              <a:gd name="connsiteY53" fmla="*/ 3232675 h 3442855"/>
              <a:gd name="connsiteX54" fmla="*/ 1573012 w 12192000"/>
              <a:gd name="connsiteY54" fmla="*/ 3250275 h 3442855"/>
              <a:gd name="connsiteX55" fmla="*/ 1525936 w 12192000"/>
              <a:gd name="connsiteY55" fmla="*/ 3243056 h 3442855"/>
              <a:gd name="connsiteX56" fmla="*/ 1515932 w 12192000"/>
              <a:gd name="connsiteY56" fmla="*/ 3243699 h 3442855"/>
              <a:gd name="connsiteX57" fmla="*/ 1418247 w 12192000"/>
              <a:gd name="connsiteY57" fmla="*/ 3236042 h 3442855"/>
              <a:gd name="connsiteX58" fmla="*/ 1311781 w 12192000"/>
              <a:gd name="connsiteY58" fmla="*/ 3207733 h 3442855"/>
              <a:gd name="connsiteX59" fmla="*/ 1287526 w 12192000"/>
              <a:gd name="connsiteY59" fmla="*/ 3195564 h 3442855"/>
              <a:gd name="connsiteX60" fmla="*/ 1275912 w 12192000"/>
              <a:gd name="connsiteY60" fmla="*/ 3202348 h 3442855"/>
              <a:gd name="connsiteX61" fmla="*/ 1160923 w 12192000"/>
              <a:gd name="connsiteY61" fmla="*/ 3219676 h 3442855"/>
              <a:gd name="connsiteX62" fmla="*/ 909690 w 12192000"/>
              <a:gd name="connsiteY62" fmla="*/ 3216919 h 3442855"/>
              <a:gd name="connsiteX63" fmla="*/ 764020 w 12192000"/>
              <a:gd name="connsiteY63" fmla="*/ 3235844 h 3442855"/>
              <a:gd name="connsiteX64" fmla="*/ 701915 w 12192000"/>
              <a:gd name="connsiteY64" fmla="*/ 3250223 h 3442855"/>
              <a:gd name="connsiteX65" fmla="*/ 463292 w 12192000"/>
              <a:gd name="connsiteY65" fmla="*/ 3316636 h 3442855"/>
              <a:gd name="connsiteX66" fmla="*/ 369865 w 12192000"/>
              <a:gd name="connsiteY66" fmla="*/ 3339094 h 3442855"/>
              <a:gd name="connsiteX67" fmla="*/ 318911 w 12192000"/>
              <a:gd name="connsiteY67" fmla="*/ 3367912 h 3442855"/>
              <a:gd name="connsiteX68" fmla="*/ 119548 w 12192000"/>
              <a:gd name="connsiteY68" fmla="*/ 3404651 h 3442855"/>
              <a:gd name="connsiteX69" fmla="*/ 0 w 12192000"/>
              <a:gd name="connsiteY69" fmla="*/ 3414000 h 3442855"/>
              <a:gd name="connsiteX70" fmla="*/ 0 w 12192000"/>
              <a:gd name="connsiteY70" fmla="*/ 2 h 3442855"/>
              <a:gd name="connsiteX71" fmla="*/ 3459904 w 12192000"/>
              <a:gd name="connsiteY71" fmla="*/ 1 h 3442855"/>
              <a:gd name="connsiteX72" fmla="*/ 3459907 w 12192000"/>
              <a:gd name="connsiteY72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654444 w 12192000"/>
              <a:gd name="connsiteY52" fmla="*/ 3229661 h 3442855"/>
              <a:gd name="connsiteX53" fmla="*/ 1573012 w 12192000"/>
              <a:gd name="connsiteY53" fmla="*/ 3250275 h 3442855"/>
              <a:gd name="connsiteX54" fmla="*/ 1525936 w 12192000"/>
              <a:gd name="connsiteY54" fmla="*/ 3243056 h 3442855"/>
              <a:gd name="connsiteX55" fmla="*/ 1515932 w 12192000"/>
              <a:gd name="connsiteY55" fmla="*/ 3243699 h 3442855"/>
              <a:gd name="connsiteX56" fmla="*/ 1418247 w 12192000"/>
              <a:gd name="connsiteY56" fmla="*/ 3236042 h 3442855"/>
              <a:gd name="connsiteX57" fmla="*/ 1311781 w 12192000"/>
              <a:gd name="connsiteY57" fmla="*/ 3207733 h 3442855"/>
              <a:gd name="connsiteX58" fmla="*/ 1287526 w 12192000"/>
              <a:gd name="connsiteY58" fmla="*/ 3195564 h 3442855"/>
              <a:gd name="connsiteX59" fmla="*/ 1275912 w 12192000"/>
              <a:gd name="connsiteY59" fmla="*/ 3202348 h 3442855"/>
              <a:gd name="connsiteX60" fmla="*/ 1160923 w 12192000"/>
              <a:gd name="connsiteY60" fmla="*/ 3219676 h 3442855"/>
              <a:gd name="connsiteX61" fmla="*/ 909690 w 12192000"/>
              <a:gd name="connsiteY61" fmla="*/ 3216919 h 3442855"/>
              <a:gd name="connsiteX62" fmla="*/ 764020 w 12192000"/>
              <a:gd name="connsiteY62" fmla="*/ 3235844 h 3442855"/>
              <a:gd name="connsiteX63" fmla="*/ 701915 w 12192000"/>
              <a:gd name="connsiteY63" fmla="*/ 3250223 h 3442855"/>
              <a:gd name="connsiteX64" fmla="*/ 463292 w 12192000"/>
              <a:gd name="connsiteY64" fmla="*/ 3316636 h 3442855"/>
              <a:gd name="connsiteX65" fmla="*/ 369865 w 12192000"/>
              <a:gd name="connsiteY65" fmla="*/ 3339094 h 3442855"/>
              <a:gd name="connsiteX66" fmla="*/ 318911 w 12192000"/>
              <a:gd name="connsiteY66" fmla="*/ 3367912 h 3442855"/>
              <a:gd name="connsiteX67" fmla="*/ 119548 w 12192000"/>
              <a:gd name="connsiteY67" fmla="*/ 3404651 h 3442855"/>
              <a:gd name="connsiteX68" fmla="*/ 0 w 12192000"/>
              <a:gd name="connsiteY68" fmla="*/ 3414000 h 3442855"/>
              <a:gd name="connsiteX69" fmla="*/ 0 w 12192000"/>
              <a:gd name="connsiteY69" fmla="*/ 2 h 3442855"/>
              <a:gd name="connsiteX70" fmla="*/ 3459904 w 12192000"/>
              <a:gd name="connsiteY70" fmla="*/ 1 h 3442855"/>
              <a:gd name="connsiteX71" fmla="*/ 3459907 w 12192000"/>
              <a:gd name="connsiteY71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77612 w 12192000"/>
              <a:gd name="connsiteY33" fmla="*/ 2830281 h 3442855"/>
              <a:gd name="connsiteX34" fmla="*/ 9432874 w 12192000"/>
              <a:gd name="connsiteY34" fmla="*/ 2826106 h 3442855"/>
              <a:gd name="connsiteX35" fmla="*/ 9340481 w 12192000"/>
              <a:gd name="connsiteY35" fmla="*/ 2831628 h 3442855"/>
              <a:gd name="connsiteX36" fmla="*/ 9191002 w 12192000"/>
              <a:gd name="connsiteY36" fmla="*/ 2776544 h 3442855"/>
              <a:gd name="connsiteX37" fmla="*/ 9181756 w 12192000"/>
              <a:gd name="connsiteY37" fmla="*/ 2773801 h 3442855"/>
              <a:gd name="connsiteX38" fmla="*/ 8912415 w 12192000"/>
              <a:gd name="connsiteY38" fmla="*/ 2765023 h 3442855"/>
              <a:gd name="connsiteX39" fmla="*/ 7709716 w 12192000"/>
              <a:gd name="connsiteY39" fmla="*/ 2795956 h 3442855"/>
              <a:gd name="connsiteX40" fmla="*/ 6923164 w 12192000"/>
              <a:gd name="connsiteY40" fmla="*/ 2920980 h 3442855"/>
              <a:gd name="connsiteX41" fmla="*/ 3308915 w 12192000"/>
              <a:gd name="connsiteY41" fmla="*/ 3049912 h 3442855"/>
              <a:gd name="connsiteX42" fmla="*/ 2643050 w 12192000"/>
              <a:gd name="connsiteY42" fmla="*/ 3112559 h 3442855"/>
              <a:gd name="connsiteX43" fmla="*/ 2426006 w 12192000"/>
              <a:gd name="connsiteY43" fmla="*/ 3161942 h 3442855"/>
              <a:gd name="connsiteX44" fmla="*/ 2291811 w 12192000"/>
              <a:gd name="connsiteY44" fmla="*/ 3176941 h 3442855"/>
              <a:gd name="connsiteX45" fmla="*/ 2201685 w 12192000"/>
              <a:gd name="connsiteY45" fmla="*/ 3200625 h 3442855"/>
              <a:gd name="connsiteX46" fmla="*/ 2046141 w 12192000"/>
              <a:gd name="connsiteY46" fmla="*/ 3203263 h 3442855"/>
              <a:gd name="connsiteX47" fmla="*/ 1953987 w 12192000"/>
              <a:gd name="connsiteY47" fmla="*/ 3176250 h 3442855"/>
              <a:gd name="connsiteX48" fmla="*/ 1924440 w 12192000"/>
              <a:gd name="connsiteY48" fmla="*/ 3170393 h 3442855"/>
              <a:gd name="connsiteX49" fmla="*/ 1907653 w 12192000"/>
              <a:gd name="connsiteY49" fmla="*/ 3175484 h 3442855"/>
              <a:gd name="connsiteX50" fmla="*/ 1856828 w 12192000"/>
              <a:gd name="connsiteY50" fmla="*/ 3184705 h 3442855"/>
              <a:gd name="connsiteX51" fmla="*/ 1831611 w 12192000"/>
              <a:gd name="connsiteY51" fmla="*/ 3205201 h 3442855"/>
              <a:gd name="connsiteX52" fmla="*/ 1715859 w 12192000"/>
              <a:gd name="connsiteY52" fmla="*/ 3229661 h 3442855"/>
              <a:gd name="connsiteX53" fmla="*/ 1573012 w 12192000"/>
              <a:gd name="connsiteY53" fmla="*/ 3250275 h 3442855"/>
              <a:gd name="connsiteX54" fmla="*/ 1525936 w 12192000"/>
              <a:gd name="connsiteY54" fmla="*/ 3243056 h 3442855"/>
              <a:gd name="connsiteX55" fmla="*/ 1515932 w 12192000"/>
              <a:gd name="connsiteY55" fmla="*/ 3243699 h 3442855"/>
              <a:gd name="connsiteX56" fmla="*/ 1418247 w 12192000"/>
              <a:gd name="connsiteY56" fmla="*/ 3236042 h 3442855"/>
              <a:gd name="connsiteX57" fmla="*/ 1311781 w 12192000"/>
              <a:gd name="connsiteY57" fmla="*/ 3207733 h 3442855"/>
              <a:gd name="connsiteX58" fmla="*/ 1287526 w 12192000"/>
              <a:gd name="connsiteY58" fmla="*/ 3195564 h 3442855"/>
              <a:gd name="connsiteX59" fmla="*/ 1275912 w 12192000"/>
              <a:gd name="connsiteY59" fmla="*/ 3202348 h 3442855"/>
              <a:gd name="connsiteX60" fmla="*/ 1160923 w 12192000"/>
              <a:gd name="connsiteY60" fmla="*/ 3219676 h 3442855"/>
              <a:gd name="connsiteX61" fmla="*/ 909690 w 12192000"/>
              <a:gd name="connsiteY61" fmla="*/ 3216919 h 3442855"/>
              <a:gd name="connsiteX62" fmla="*/ 764020 w 12192000"/>
              <a:gd name="connsiteY62" fmla="*/ 3235844 h 3442855"/>
              <a:gd name="connsiteX63" fmla="*/ 701915 w 12192000"/>
              <a:gd name="connsiteY63" fmla="*/ 3250223 h 3442855"/>
              <a:gd name="connsiteX64" fmla="*/ 463292 w 12192000"/>
              <a:gd name="connsiteY64" fmla="*/ 3316636 h 3442855"/>
              <a:gd name="connsiteX65" fmla="*/ 369865 w 12192000"/>
              <a:gd name="connsiteY65" fmla="*/ 3339094 h 3442855"/>
              <a:gd name="connsiteX66" fmla="*/ 318911 w 12192000"/>
              <a:gd name="connsiteY66" fmla="*/ 3367912 h 3442855"/>
              <a:gd name="connsiteX67" fmla="*/ 119548 w 12192000"/>
              <a:gd name="connsiteY67" fmla="*/ 3404651 h 3442855"/>
              <a:gd name="connsiteX68" fmla="*/ 0 w 12192000"/>
              <a:gd name="connsiteY68" fmla="*/ 3414000 h 3442855"/>
              <a:gd name="connsiteX69" fmla="*/ 0 w 12192000"/>
              <a:gd name="connsiteY69" fmla="*/ 2 h 3442855"/>
              <a:gd name="connsiteX70" fmla="*/ 3459904 w 12192000"/>
              <a:gd name="connsiteY70" fmla="*/ 1 h 3442855"/>
              <a:gd name="connsiteX71" fmla="*/ 3459907 w 12192000"/>
              <a:gd name="connsiteY71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98612 w 12192000"/>
              <a:gd name="connsiteY11" fmla="*/ 3134803 h 3442855"/>
              <a:gd name="connsiteX12" fmla="*/ 11271588 w 12192000"/>
              <a:gd name="connsiteY12" fmla="*/ 3113441 h 3442855"/>
              <a:gd name="connsiteX13" fmla="*/ 11270977 w 12192000"/>
              <a:gd name="connsiteY13" fmla="*/ 3100396 h 3442855"/>
              <a:gd name="connsiteX14" fmla="*/ 11250574 w 12192000"/>
              <a:gd name="connsiteY14" fmla="*/ 3091174 h 3442855"/>
              <a:gd name="connsiteX15" fmla="*/ 11246505 w 12192000"/>
              <a:gd name="connsiteY15" fmla="*/ 3086783 h 3442855"/>
              <a:gd name="connsiteX16" fmla="*/ 11221805 w 12192000"/>
              <a:gd name="connsiteY16" fmla="*/ 3063540 h 3442855"/>
              <a:gd name="connsiteX17" fmla="*/ 11135382 w 12192000"/>
              <a:gd name="connsiteY17" fmla="*/ 3062095 h 3442855"/>
              <a:gd name="connsiteX18" fmla="*/ 11056771 w 12192000"/>
              <a:gd name="connsiteY18" fmla="*/ 3020684 h 3442855"/>
              <a:gd name="connsiteX19" fmla="*/ 10800887 w 12192000"/>
              <a:gd name="connsiteY19" fmla="*/ 2963080 h 3442855"/>
              <a:gd name="connsiteX20" fmla="*/ 10701230 w 12192000"/>
              <a:gd name="connsiteY20" fmla="*/ 2935785 h 3442855"/>
              <a:gd name="connsiteX21" fmla="*/ 10529686 w 12192000"/>
              <a:gd name="connsiteY21" fmla="*/ 2918071 h 3442855"/>
              <a:gd name="connsiteX22" fmla="*/ 10337584 w 12192000"/>
              <a:gd name="connsiteY22" fmla="*/ 2926238 h 3442855"/>
              <a:gd name="connsiteX23" fmla="*/ 10179941 w 12192000"/>
              <a:gd name="connsiteY23" fmla="*/ 2930174 h 3442855"/>
              <a:gd name="connsiteX24" fmla="*/ 10129038 w 12192000"/>
              <a:gd name="connsiteY24" fmla="*/ 2929992 h 3442855"/>
              <a:gd name="connsiteX25" fmla="*/ 10044809 w 12192000"/>
              <a:gd name="connsiteY25" fmla="*/ 2932587 h 3442855"/>
              <a:gd name="connsiteX26" fmla="*/ 9923926 w 12192000"/>
              <a:gd name="connsiteY26" fmla="*/ 2936679 h 3442855"/>
              <a:gd name="connsiteX27" fmla="*/ 9825938 w 12192000"/>
              <a:gd name="connsiteY27" fmla="*/ 2915287 h 3442855"/>
              <a:gd name="connsiteX28" fmla="*/ 9761662 w 12192000"/>
              <a:gd name="connsiteY28" fmla="*/ 2916695 h 3442855"/>
              <a:gd name="connsiteX29" fmla="*/ 9688436 w 12192000"/>
              <a:gd name="connsiteY29" fmla="*/ 2894364 h 3442855"/>
              <a:gd name="connsiteX30" fmla="*/ 9626359 w 12192000"/>
              <a:gd name="connsiteY30" fmla="*/ 2876388 h 3442855"/>
              <a:gd name="connsiteX31" fmla="*/ 9536686 w 12192000"/>
              <a:gd name="connsiteY31" fmla="*/ 2845662 h 3442855"/>
              <a:gd name="connsiteX32" fmla="*/ 9500517 w 12192000"/>
              <a:gd name="connsiteY32" fmla="*/ 2847197 h 3442855"/>
              <a:gd name="connsiteX33" fmla="*/ 9432874 w 12192000"/>
              <a:gd name="connsiteY33" fmla="*/ 2826106 h 3442855"/>
              <a:gd name="connsiteX34" fmla="*/ 9340481 w 12192000"/>
              <a:gd name="connsiteY34" fmla="*/ 2831628 h 3442855"/>
              <a:gd name="connsiteX35" fmla="*/ 9191002 w 12192000"/>
              <a:gd name="connsiteY35" fmla="*/ 2776544 h 3442855"/>
              <a:gd name="connsiteX36" fmla="*/ 9181756 w 12192000"/>
              <a:gd name="connsiteY36" fmla="*/ 2773801 h 3442855"/>
              <a:gd name="connsiteX37" fmla="*/ 8912415 w 12192000"/>
              <a:gd name="connsiteY37" fmla="*/ 2765023 h 3442855"/>
              <a:gd name="connsiteX38" fmla="*/ 7709716 w 12192000"/>
              <a:gd name="connsiteY38" fmla="*/ 2795956 h 3442855"/>
              <a:gd name="connsiteX39" fmla="*/ 6923164 w 12192000"/>
              <a:gd name="connsiteY39" fmla="*/ 2920980 h 3442855"/>
              <a:gd name="connsiteX40" fmla="*/ 3308915 w 12192000"/>
              <a:gd name="connsiteY40" fmla="*/ 3049912 h 3442855"/>
              <a:gd name="connsiteX41" fmla="*/ 2643050 w 12192000"/>
              <a:gd name="connsiteY41" fmla="*/ 3112559 h 3442855"/>
              <a:gd name="connsiteX42" fmla="*/ 2426006 w 12192000"/>
              <a:gd name="connsiteY42" fmla="*/ 3161942 h 3442855"/>
              <a:gd name="connsiteX43" fmla="*/ 2291811 w 12192000"/>
              <a:gd name="connsiteY43" fmla="*/ 3176941 h 3442855"/>
              <a:gd name="connsiteX44" fmla="*/ 2201685 w 12192000"/>
              <a:gd name="connsiteY44" fmla="*/ 3200625 h 3442855"/>
              <a:gd name="connsiteX45" fmla="*/ 2046141 w 12192000"/>
              <a:gd name="connsiteY45" fmla="*/ 3203263 h 3442855"/>
              <a:gd name="connsiteX46" fmla="*/ 1953987 w 12192000"/>
              <a:gd name="connsiteY46" fmla="*/ 3176250 h 3442855"/>
              <a:gd name="connsiteX47" fmla="*/ 1924440 w 12192000"/>
              <a:gd name="connsiteY47" fmla="*/ 3170393 h 3442855"/>
              <a:gd name="connsiteX48" fmla="*/ 1907653 w 12192000"/>
              <a:gd name="connsiteY48" fmla="*/ 3175484 h 3442855"/>
              <a:gd name="connsiteX49" fmla="*/ 1856828 w 12192000"/>
              <a:gd name="connsiteY49" fmla="*/ 3184705 h 3442855"/>
              <a:gd name="connsiteX50" fmla="*/ 1831611 w 12192000"/>
              <a:gd name="connsiteY50" fmla="*/ 3205201 h 3442855"/>
              <a:gd name="connsiteX51" fmla="*/ 1715859 w 12192000"/>
              <a:gd name="connsiteY51" fmla="*/ 3229661 h 3442855"/>
              <a:gd name="connsiteX52" fmla="*/ 1573012 w 12192000"/>
              <a:gd name="connsiteY52" fmla="*/ 3250275 h 3442855"/>
              <a:gd name="connsiteX53" fmla="*/ 1525936 w 12192000"/>
              <a:gd name="connsiteY53" fmla="*/ 3243056 h 3442855"/>
              <a:gd name="connsiteX54" fmla="*/ 1515932 w 12192000"/>
              <a:gd name="connsiteY54" fmla="*/ 3243699 h 3442855"/>
              <a:gd name="connsiteX55" fmla="*/ 1418247 w 12192000"/>
              <a:gd name="connsiteY55" fmla="*/ 3236042 h 3442855"/>
              <a:gd name="connsiteX56" fmla="*/ 1311781 w 12192000"/>
              <a:gd name="connsiteY56" fmla="*/ 3207733 h 3442855"/>
              <a:gd name="connsiteX57" fmla="*/ 1287526 w 12192000"/>
              <a:gd name="connsiteY57" fmla="*/ 3195564 h 3442855"/>
              <a:gd name="connsiteX58" fmla="*/ 1275912 w 12192000"/>
              <a:gd name="connsiteY58" fmla="*/ 3202348 h 3442855"/>
              <a:gd name="connsiteX59" fmla="*/ 1160923 w 12192000"/>
              <a:gd name="connsiteY59" fmla="*/ 3219676 h 3442855"/>
              <a:gd name="connsiteX60" fmla="*/ 909690 w 12192000"/>
              <a:gd name="connsiteY60" fmla="*/ 3216919 h 3442855"/>
              <a:gd name="connsiteX61" fmla="*/ 764020 w 12192000"/>
              <a:gd name="connsiteY61" fmla="*/ 3235844 h 3442855"/>
              <a:gd name="connsiteX62" fmla="*/ 701915 w 12192000"/>
              <a:gd name="connsiteY62" fmla="*/ 3250223 h 3442855"/>
              <a:gd name="connsiteX63" fmla="*/ 463292 w 12192000"/>
              <a:gd name="connsiteY63" fmla="*/ 3316636 h 3442855"/>
              <a:gd name="connsiteX64" fmla="*/ 369865 w 12192000"/>
              <a:gd name="connsiteY64" fmla="*/ 3339094 h 3442855"/>
              <a:gd name="connsiteX65" fmla="*/ 318911 w 12192000"/>
              <a:gd name="connsiteY65" fmla="*/ 3367912 h 3442855"/>
              <a:gd name="connsiteX66" fmla="*/ 119548 w 12192000"/>
              <a:gd name="connsiteY66" fmla="*/ 3404651 h 3442855"/>
              <a:gd name="connsiteX67" fmla="*/ 0 w 12192000"/>
              <a:gd name="connsiteY67" fmla="*/ 3414000 h 3442855"/>
              <a:gd name="connsiteX68" fmla="*/ 0 w 12192000"/>
              <a:gd name="connsiteY68" fmla="*/ 2 h 3442855"/>
              <a:gd name="connsiteX69" fmla="*/ 3459904 w 12192000"/>
              <a:gd name="connsiteY69" fmla="*/ 1 h 3442855"/>
              <a:gd name="connsiteX70" fmla="*/ 3459907 w 12192000"/>
              <a:gd name="connsiteY70" fmla="*/ 0 h 3442855"/>
              <a:gd name="connsiteX0" fmla="*/ 3459907 w 12192000"/>
              <a:gd name="connsiteY0" fmla="*/ 0 h 3442855"/>
              <a:gd name="connsiteX1" fmla="*/ 12192000 w 12192000"/>
              <a:gd name="connsiteY1" fmla="*/ 0 h 3442855"/>
              <a:gd name="connsiteX2" fmla="*/ 12192000 w 12192000"/>
              <a:gd name="connsiteY2" fmla="*/ 3442855 h 3442855"/>
              <a:gd name="connsiteX3" fmla="*/ 12076094 w 12192000"/>
              <a:gd name="connsiteY3" fmla="*/ 3423357 h 3442855"/>
              <a:gd name="connsiteX4" fmla="*/ 11974360 w 12192000"/>
              <a:gd name="connsiteY4" fmla="*/ 3396494 h 3442855"/>
              <a:gd name="connsiteX5" fmla="*/ 11825709 w 12192000"/>
              <a:gd name="connsiteY5" fmla="*/ 3356473 h 3442855"/>
              <a:gd name="connsiteX6" fmla="*/ 11731940 w 12192000"/>
              <a:gd name="connsiteY6" fmla="*/ 3297768 h 3442855"/>
              <a:gd name="connsiteX7" fmla="*/ 11676634 w 12192000"/>
              <a:gd name="connsiteY7" fmla="*/ 3269119 h 3442855"/>
              <a:gd name="connsiteX8" fmla="*/ 11639416 w 12192000"/>
              <a:gd name="connsiteY8" fmla="*/ 3243537 h 3442855"/>
              <a:gd name="connsiteX9" fmla="*/ 11528409 w 12192000"/>
              <a:gd name="connsiteY9" fmla="*/ 3203904 h 3442855"/>
              <a:gd name="connsiteX10" fmla="*/ 11337600 w 12192000"/>
              <a:gd name="connsiteY10" fmla="*/ 3148858 h 3442855"/>
              <a:gd name="connsiteX11" fmla="*/ 11271588 w 12192000"/>
              <a:gd name="connsiteY11" fmla="*/ 3113441 h 3442855"/>
              <a:gd name="connsiteX12" fmla="*/ 11270977 w 12192000"/>
              <a:gd name="connsiteY12" fmla="*/ 3100396 h 3442855"/>
              <a:gd name="connsiteX13" fmla="*/ 11250574 w 12192000"/>
              <a:gd name="connsiteY13" fmla="*/ 3091174 h 3442855"/>
              <a:gd name="connsiteX14" fmla="*/ 11246505 w 12192000"/>
              <a:gd name="connsiteY14" fmla="*/ 3086783 h 3442855"/>
              <a:gd name="connsiteX15" fmla="*/ 11221805 w 12192000"/>
              <a:gd name="connsiteY15" fmla="*/ 3063540 h 3442855"/>
              <a:gd name="connsiteX16" fmla="*/ 11135382 w 12192000"/>
              <a:gd name="connsiteY16" fmla="*/ 3062095 h 3442855"/>
              <a:gd name="connsiteX17" fmla="*/ 11056771 w 12192000"/>
              <a:gd name="connsiteY17" fmla="*/ 3020684 h 3442855"/>
              <a:gd name="connsiteX18" fmla="*/ 10800887 w 12192000"/>
              <a:gd name="connsiteY18" fmla="*/ 2963080 h 3442855"/>
              <a:gd name="connsiteX19" fmla="*/ 10701230 w 12192000"/>
              <a:gd name="connsiteY19" fmla="*/ 2935785 h 3442855"/>
              <a:gd name="connsiteX20" fmla="*/ 10529686 w 12192000"/>
              <a:gd name="connsiteY20" fmla="*/ 2918071 h 3442855"/>
              <a:gd name="connsiteX21" fmla="*/ 10337584 w 12192000"/>
              <a:gd name="connsiteY21" fmla="*/ 2926238 h 3442855"/>
              <a:gd name="connsiteX22" fmla="*/ 10179941 w 12192000"/>
              <a:gd name="connsiteY22" fmla="*/ 2930174 h 3442855"/>
              <a:gd name="connsiteX23" fmla="*/ 10129038 w 12192000"/>
              <a:gd name="connsiteY23" fmla="*/ 2929992 h 3442855"/>
              <a:gd name="connsiteX24" fmla="*/ 10044809 w 12192000"/>
              <a:gd name="connsiteY24" fmla="*/ 2932587 h 3442855"/>
              <a:gd name="connsiteX25" fmla="*/ 9923926 w 12192000"/>
              <a:gd name="connsiteY25" fmla="*/ 2936679 h 3442855"/>
              <a:gd name="connsiteX26" fmla="*/ 9825938 w 12192000"/>
              <a:gd name="connsiteY26" fmla="*/ 2915287 h 3442855"/>
              <a:gd name="connsiteX27" fmla="*/ 9761662 w 12192000"/>
              <a:gd name="connsiteY27" fmla="*/ 2916695 h 3442855"/>
              <a:gd name="connsiteX28" fmla="*/ 9688436 w 12192000"/>
              <a:gd name="connsiteY28" fmla="*/ 2894364 h 3442855"/>
              <a:gd name="connsiteX29" fmla="*/ 9626359 w 12192000"/>
              <a:gd name="connsiteY29" fmla="*/ 2876388 h 3442855"/>
              <a:gd name="connsiteX30" fmla="*/ 9536686 w 12192000"/>
              <a:gd name="connsiteY30" fmla="*/ 2845662 h 3442855"/>
              <a:gd name="connsiteX31" fmla="*/ 9500517 w 12192000"/>
              <a:gd name="connsiteY31" fmla="*/ 2847197 h 3442855"/>
              <a:gd name="connsiteX32" fmla="*/ 9432874 w 12192000"/>
              <a:gd name="connsiteY32" fmla="*/ 2826106 h 3442855"/>
              <a:gd name="connsiteX33" fmla="*/ 9340481 w 12192000"/>
              <a:gd name="connsiteY33" fmla="*/ 2831628 h 3442855"/>
              <a:gd name="connsiteX34" fmla="*/ 9191002 w 12192000"/>
              <a:gd name="connsiteY34" fmla="*/ 2776544 h 3442855"/>
              <a:gd name="connsiteX35" fmla="*/ 9181756 w 12192000"/>
              <a:gd name="connsiteY35" fmla="*/ 2773801 h 3442855"/>
              <a:gd name="connsiteX36" fmla="*/ 8912415 w 12192000"/>
              <a:gd name="connsiteY36" fmla="*/ 2765023 h 3442855"/>
              <a:gd name="connsiteX37" fmla="*/ 7709716 w 12192000"/>
              <a:gd name="connsiteY37" fmla="*/ 2795956 h 3442855"/>
              <a:gd name="connsiteX38" fmla="*/ 6923164 w 12192000"/>
              <a:gd name="connsiteY38" fmla="*/ 2920980 h 3442855"/>
              <a:gd name="connsiteX39" fmla="*/ 3308915 w 12192000"/>
              <a:gd name="connsiteY39" fmla="*/ 3049912 h 3442855"/>
              <a:gd name="connsiteX40" fmla="*/ 2643050 w 12192000"/>
              <a:gd name="connsiteY40" fmla="*/ 3112559 h 3442855"/>
              <a:gd name="connsiteX41" fmla="*/ 2426006 w 12192000"/>
              <a:gd name="connsiteY41" fmla="*/ 3161942 h 3442855"/>
              <a:gd name="connsiteX42" fmla="*/ 2291811 w 12192000"/>
              <a:gd name="connsiteY42" fmla="*/ 3176941 h 3442855"/>
              <a:gd name="connsiteX43" fmla="*/ 2201685 w 12192000"/>
              <a:gd name="connsiteY43" fmla="*/ 3200625 h 3442855"/>
              <a:gd name="connsiteX44" fmla="*/ 2046141 w 12192000"/>
              <a:gd name="connsiteY44" fmla="*/ 3203263 h 3442855"/>
              <a:gd name="connsiteX45" fmla="*/ 1953987 w 12192000"/>
              <a:gd name="connsiteY45" fmla="*/ 3176250 h 3442855"/>
              <a:gd name="connsiteX46" fmla="*/ 1924440 w 12192000"/>
              <a:gd name="connsiteY46" fmla="*/ 3170393 h 3442855"/>
              <a:gd name="connsiteX47" fmla="*/ 1907653 w 12192000"/>
              <a:gd name="connsiteY47" fmla="*/ 3175484 h 3442855"/>
              <a:gd name="connsiteX48" fmla="*/ 1856828 w 12192000"/>
              <a:gd name="connsiteY48" fmla="*/ 3184705 h 3442855"/>
              <a:gd name="connsiteX49" fmla="*/ 1831611 w 12192000"/>
              <a:gd name="connsiteY49" fmla="*/ 3205201 h 3442855"/>
              <a:gd name="connsiteX50" fmla="*/ 1715859 w 12192000"/>
              <a:gd name="connsiteY50" fmla="*/ 3229661 h 3442855"/>
              <a:gd name="connsiteX51" fmla="*/ 1573012 w 12192000"/>
              <a:gd name="connsiteY51" fmla="*/ 3250275 h 3442855"/>
              <a:gd name="connsiteX52" fmla="*/ 1525936 w 12192000"/>
              <a:gd name="connsiteY52" fmla="*/ 3243056 h 3442855"/>
              <a:gd name="connsiteX53" fmla="*/ 1515932 w 12192000"/>
              <a:gd name="connsiteY53" fmla="*/ 3243699 h 3442855"/>
              <a:gd name="connsiteX54" fmla="*/ 1418247 w 12192000"/>
              <a:gd name="connsiteY54" fmla="*/ 3236042 h 3442855"/>
              <a:gd name="connsiteX55" fmla="*/ 1311781 w 12192000"/>
              <a:gd name="connsiteY55" fmla="*/ 3207733 h 3442855"/>
              <a:gd name="connsiteX56" fmla="*/ 1287526 w 12192000"/>
              <a:gd name="connsiteY56" fmla="*/ 3195564 h 3442855"/>
              <a:gd name="connsiteX57" fmla="*/ 1275912 w 12192000"/>
              <a:gd name="connsiteY57" fmla="*/ 3202348 h 3442855"/>
              <a:gd name="connsiteX58" fmla="*/ 1160923 w 12192000"/>
              <a:gd name="connsiteY58" fmla="*/ 3219676 h 3442855"/>
              <a:gd name="connsiteX59" fmla="*/ 909690 w 12192000"/>
              <a:gd name="connsiteY59" fmla="*/ 3216919 h 3442855"/>
              <a:gd name="connsiteX60" fmla="*/ 764020 w 12192000"/>
              <a:gd name="connsiteY60" fmla="*/ 3235844 h 3442855"/>
              <a:gd name="connsiteX61" fmla="*/ 701915 w 12192000"/>
              <a:gd name="connsiteY61" fmla="*/ 3250223 h 3442855"/>
              <a:gd name="connsiteX62" fmla="*/ 463292 w 12192000"/>
              <a:gd name="connsiteY62" fmla="*/ 3316636 h 3442855"/>
              <a:gd name="connsiteX63" fmla="*/ 369865 w 12192000"/>
              <a:gd name="connsiteY63" fmla="*/ 3339094 h 3442855"/>
              <a:gd name="connsiteX64" fmla="*/ 318911 w 12192000"/>
              <a:gd name="connsiteY64" fmla="*/ 3367912 h 3442855"/>
              <a:gd name="connsiteX65" fmla="*/ 119548 w 12192000"/>
              <a:gd name="connsiteY65" fmla="*/ 3404651 h 3442855"/>
              <a:gd name="connsiteX66" fmla="*/ 0 w 12192000"/>
              <a:gd name="connsiteY66" fmla="*/ 3414000 h 3442855"/>
              <a:gd name="connsiteX67" fmla="*/ 0 w 12192000"/>
              <a:gd name="connsiteY67" fmla="*/ 2 h 3442855"/>
              <a:gd name="connsiteX68" fmla="*/ 3459904 w 12192000"/>
              <a:gd name="connsiteY68" fmla="*/ 1 h 3442855"/>
              <a:gd name="connsiteX69" fmla="*/ 3459907 w 12192000"/>
              <a:gd name="connsiteY69" fmla="*/ 0 h 344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2192000" h="3442855">
                <a:moveTo>
                  <a:pt x="3459907" y="0"/>
                </a:moveTo>
                <a:lnTo>
                  <a:pt x="12192000" y="0"/>
                </a:lnTo>
                <a:lnTo>
                  <a:pt x="12192000" y="3442855"/>
                </a:lnTo>
                <a:lnTo>
                  <a:pt x="12076094" y="3423357"/>
                </a:lnTo>
                <a:cubicBezTo>
                  <a:pt x="12005159" y="3438127"/>
                  <a:pt x="12014346" y="3381657"/>
                  <a:pt x="11974360" y="3396494"/>
                </a:cubicBezTo>
                <a:cubicBezTo>
                  <a:pt x="11904719" y="3371812"/>
                  <a:pt x="11861782" y="3344051"/>
                  <a:pt x="11825709" y="3356473"/>
                </a:cubicBezTo>
                <a:cubicBezTo>
                  <a:pt x="11795915" y="3337312"/>
                  <a:pt x="11776282" y="3287434"/>
                  <a:pt x="11731940" y="3297768"/>
                </a:cubicBezTo>
                <a:cubicBezTo>
                  <a:pt x="11745979" y="3276550"/>
                  <a:pt x="11683245" y="3292173"/>
                  <a:pt x="11676634" y="3269119"/>
                </a:cubicBezTo>
                <a:cubicBezTo>
                  <a:pt x="11673835" y="3250701"/>
                  <a:pt x="11654148" y="3251146"/>
                  <a:pt x="11639416" y="3243537"/>
                </a:cubicBezTo>
                <a:cubicBezTo>
                  <a:pt x="11629359" y="3224298"/>
                  <a:pt x="11554687" y="3202798"/>
                  <a:pt x="11528409" y="3203904"/>
                </a:cubicBezTo>
                <a:cubicBezTo>
                  <a:pt x="11453995" y="3217978"/>
                  <a:pt x="11397027" y="3139530"/>
                  <a:pt x="11337600" y="3148858"/>
                </a:cubicBezTo>
                <a:cubicBezTo>
                  <a:pt x="11294796" y="3133781"/>
                  <a:pt x="11282692" y="3121518"/>
                  <a:pt x="11271588" y="3113441"/>
                </a:cubicBezTo>
                <a:cubicBezTo>
                  <a:pt x="11271384" y="3109093"/>
                  <a:pt x="11271181" y="3104744"/>
                  <a:pt x="11270977" y="3100396"/>
                </a:cubicBezTo>
                <a:lnTo>
                  <a:pt x="11250574" y="3091174"/>
                </a:lnTo>
                <a:lnTo>
                  <a:pt x="11246505" y="3086783"/>
                </a:lnTo>
                <a:cubicBezTo>
                  <a:pt x="11238764" y="3078354"/>
                  <a:pt x="11230851" y="3070308"/>
                  <a:pt x="11221805" y="3063540"/>
                </a:cubicBezTo>
                <a:cubicBezTo>
                  <a:pt x="11194819" y="3110734"/>
                  <a:pt x="11140396" y="3013748"/>
                  <a:pt x="11135382" y="3062095"/>
                </a:cubicBezTo>
                <a:cubicBezTo>
                  <a:pt x="11080975" y="3033115"/>
                  <a:pt x="11090475" y="3086737"/>
                  <a:pt x="11056771" y="3020684"/>
                </a:cubicBezTo>
                <a:cubicBezTo>
                  <a:pt x="10950489" y="2984550"/>
                  <a:pt x="10968513" y="2976705"/>
                  <a:pt x="10800887" y="2963080"/>
                </a:cubicBezTo>
                <a:cubicBezTo>
                  <a:pt x="10782723" y="2947697"/>
                  <a:pt x="10721294" y="2942886"/>
                  <a:pt x="10701230" y="2935785"/>
                </a:cubicBezTo>
                <a:lnTo>
                  <a:pt x="10529686" y="2918071"/>
                </a:lnTo>
                <a:cubicBezTo>
                  <a:pt x="10467898" y="2936564"/>
                  <a:pt x="10391723" y="2920684"/>
                  <a:pt x="10337584" y="2926238"/>
                </a:cubicBezTo>
                <a:cubicBezTo>
                  <a:pt x="10271486" y="2936266"/>
                  <a:pt x="10261085" y="2903356"/>
                  <a:pt x="10179941" y="2930174"/>
                </a:cubicBezTo>
                <a:cubicBezTo>
                  <a:pt x="10171294" y="2901323"/>
                  <a:pt x="10143743" y="2928373"/>
                  <a:pt x="10129038" y="2929992"/>
                </a:cubicBezTo>
                <a:cubicBezTo>
                  <a:pt x="10111049" y="2935411"/>
                  <a:pt x="10080763" y="2928965"/>
                  <a:pt x="10044809" y="2932587"/>
                </a:cubicBezTo>
                <a:cubicBezTo>
                  <a:pt x="9986964" y="2934979"/>
                  <a:pt x="10040427" y="2926217"/>
                  <a:pt x="9923926" y="2936679"/>
                </a:cubicBezTo>
                <a:cubicBezTo>
                  <a:pt x="9890801" y="2937500"/>
                  <a:pt x="9863184" y="2908407"/>
                  <a:pt x="9825938" y="2915287"/>
                </a:cubicBezTo>
                <a:lnTo>
                  <a:pt x="9761662" y="2916695"/>
                </a:lnTo>
                <a:lnTo>
                  <a:pt x="9688436" y="2894364"/>
                </a:lnTo>
                <a:lnTo>
                  <a:pt x="9626359" y="2876388"/>
                </a:lnTo>
                <a:lnTo>
                  <a:pt x="9536686" y="2845662"/>
                </a:lnTo>
                <a:cubicBezTo>
                  <a:pt x="9530621" y="2846717"/>
                  <a:pt x="9510170" y="2854046"/>
                  <a:pt x="9500517" y="2847197"/>
                </a:cubicBezTo>
                <a:lnTo>
                  <a:pt x="9432874" y="2826106"/>
                </a:lnTo>
                <a:cubicBezTo>
                  <a:pt x="9425326" y="2827008"/>
                  <a:pt x="9347481" y="2827961"/>
                  <a:pt x="9340481" y="2831628"/>
                </a:cubicBezTo>
                <a:cubicBezTo>
                  <a:pt x="9293603" y="2778331"/>
                  <a:pt x="9255558" y="2808341"/>
                  <a:pt x="9191002" y="2776544"/>
                </a:cubicBezTo>
                <a:lnTo>
                  <a:pt x="9181756" y="2773801"/>
                </a:lnTo>
                <a:lnTo>
                  <a:pt x="8912415" y="2765023"/>
                </a:lnTo>
                <a:lnTo>
                  <a:pt x="7709716" y="2795956"/>
                </a:lnTo>
                <a:cubicBezTo>
                  <a:pt x="7352819" y="2829880"/>
                  <a:pt x="7380767" y="2943418"/>
                  <a:pt x="6923164" y="2920980"/>
                </a:cubicBezTo>
                <a:cubicBezTo>
                  <a:pt x="5970798" y="2826379"/>
                  <a:pt x="4381146" y="3024064"/>
                  <a:pt x="3308915" y="3049912"/>
                </a:cubicBezTo>
                <a:cubicBezTo>
                  <a:pt x="3098453" y="3075471"/>
                  <a:pt x="2865005" y="3091676"/>
                  <a:pt x="2643050" y="3112559"/>
                </a:cubicBezTo>
                <a:lnTo>
                  <a:pt x="2426006" y="3161942"/>
                </a:lnTo>
                <a:lnTo>
                  <a:pt x="2291811" y="3176941"/>
                </a:lnTo>
                <a:lnTo>
                  <a:pt x="2201685" y="3200625"/>
                </a:lnTo>
                <a:cubicBezTo>
                  <a:pt x="2115718" y="3217427"/>
                  <a:pt x="2132108" y="3186461"/>
                  <a:pt x="2046141" y="3203263"/>
                </a:cubicBezTo>
                <a:cubicBezTo>
                  <a:pt x="2010569" y="3191771"/>
                  <a:pt x="1980262" y="3182883"/>
                  <a:pt x="1953987" y="3176250"/>
                </a:cubicBezTo>
                <a:lnTo>
                  <a:pt x="1924440" y="3170393"/>
                </a:lnTo>
                <a:lnTo>
                  <a:pt x="1907653" y="3175484"/>
                </a:lnTo>
                <a:cubicBezTo>
                  <a:pt x="1878061" y="3178004"/>
                  <a:pt x="1876006" y="3207968"/>
                  <a:pt x="1856828" y="3184705"/>
                </a:cubicBezTo>
                <a:lnTo>
                  <a:pt x="1831611" y="3205201"/>
                </a:lnTo>
                <a:lnTo>
                  <a:pt x="1715859" y="3229661"/>
                </a:lnTo>
                <a:lnTo>
                  <a:pt x="1573012" y="3250275"/>
                </a:lnTo>
                <a:lnTo>
                  <a:pt x="1525936" y="3243056"/>
                </a:lnTo>
                <a:lnTo>
                  <a:pt x="1515932" y="3243699"/>
                </a:lnTo>
                <a:cubicBezTo>
                  <a:pt x="1483797" y="3247820"/>
                  <a:pt x="1486309" y="3252662"/>
                  <a:pt x="1418247" y="3236042"/>
                </a:cubicBezTo>
                <a:cubicBezTo>
                  <a:pt x="1389292" y="3213946"/>
                  <a:pt x="1345427" y="3216968"/>
                  <a:pt x="1311781" y="3207733"/>
                </a:cubicBezTo>
                <a:lnTo>
                  <a:pt x="1287526" y="3195564"/>
                </a:lnTo>
                <a:lnTo>
                  <a:pt x="1275912" y="3202348"/>
                </a:lnTo>
                <a:cubicBezTo>
                  <a:pt x="1219626" y="3232740"/>
                  <a:pt x="1230867" y="3206674"/>
                  <a:pt x="1160923" y="3219676"/>
                </a:cubicBezTo>
                <a:cubicBezTo>
                  <a:pt x="1120939" y="3215839"/>
                  <a:pt x="1029087" y="3185516"/>
                  <a:pt x="909690" y="3216919"/>
                </a:cubicBezTo>
                <a:cubicBezTo>
                  <a:pt x="860463" y="3220671"/>
                  <a:pt x="794970" y="3221233"/>
                  <a:pt x="764020" y="3235844"/>
                </a:cubicBezTo>
                <a:cubicBezTo>
                  <a:pt x="713142" y="3261931"/>
                  <a:pt x="769145" y="3237498"/>
                  <a:pt x="701915" y="3250223"/>
                </a:cubicBezTo>
                <a:cubicBezTo>
                  <a:pt x="644188" y="3215027"/>
                  <a:pt x="531278" y="3284445"/>
                  <a:pt x="463292" y="3316636"/>
                </a:cubicBezTo>
                <a:cubicBezTo>
                  <a:pt x="456096" y="3336479"/>
                  <a:pt x="389128" y="3337531"/>
                  <a:pt x="369865" y="3339094"/>
                </a:cubicBezTo>
                <a:cubicBezTo>
                  <a:pt x="365488" y="3372375"/>
                  <a:pt x="330307" y="3346614"/>
                  <a:pt x="318911" y="3367912"/>
                </a:cubicBezTo>
                <a:cubicBezTo>
                  <a:pt x="256531" y="3381126"/>
                  <a:pt x="186611" y="3396061"/>
                  <a:pt x="119548" y="3404651"/>
                </a:cubicBezTo>
                <a:lnTo>
                  <a:pt x="0" y="3414000"/>
                </a:lnTo>
                <a:lnTo>
                  <a:pt x="0" y="2"/>
                </a:lnTo>
                <a:lnTo>
                  <a:pt x="3459904" y="1"/>
                </a:lnTo>
                <a:cubicBezTo>
                  <a:pt x="3459905" y="1"/>
                  <a:pt x="3459906" y="0"/>
                  <a:pt x="3459907" y="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86B341-1E39-B349-B4CB-566420DF3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924" y="627385"/>
            <a:ext cx="9620251" cy="856248"/>
          </a:xfrm>
        </p:spPr>
        <p:txBody>
          <a:bodyPr>
            <a:normAutofit/>
          </a:bodyPr>
          <a:lstStyle/>
          <a:p>
            <a:pPr algn="ctr"/>
            <a:r>
              <a:rPr lang="en-GB" sz="4100"/>
              <a:t>Date of extinction and reason for extinction.</a:t>
            </a:r>
            <a:endParaRPr lang="en-US" sz="410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608CD17C-4A7C-477D-A659-BA8A89A787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71775" y="1609518"/>
            <a:ext cx="6610350" cy="2942351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6E11228B-F1D8-C243-8529-A2972AFEC5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76" r="-2" b="14287"/>
          <a:stretch/>
        </p:blipFill>
        <p:spPr>
          <a:xfrm>
            <a:off x="2932642" y="1765254"/>
            <a:ext cx="6286500" cy="263087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4F932-D2A5-E941-9F96-49D776A80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9275" y="4845083"/>
            <a:ext cx="8572500" cy="1374741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2000"/>
              <a:t>Saber-tooth tigers died about 12,000 years ago from the quaternary extinction. They lived in north and South America during the Pleistocene epoch.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277512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C432AFE-B3D2-4BFF-BF8F-96C27AFF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88AB5B6-0E94-434F-94F4-B322D28B59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6" r="-1" b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C659F5-D660-A44F-A97B-0BB05A79A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941832"/>
            <a:ext cx="10506456" cy="2057400"/>
          </a:xfrm>
        </p:spPr>
        <p:txBody>
          <a:bodyPr anchor="b">
            <a:normAutofit/>
          </a:bodyPr>
          <a:lstStyle/>
          <a:p>
            <a:r>
              <a:rPr lang="en-GB" sz="5000"/>
              <a:t>Height, weight and diet.</a:t>
            </a:r>
            <a:endParaRPr lang="en-US" sz="5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D1DD7-227B-EA4A-AA86-9882FB1E2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502152"/>
            <a:ext cx="10506456" cy="2670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Saber tooth tigers could reach a height of 3 feet, a weight of 440 pounds and the diet of bisons and young mammoths.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36107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443BCC1E-8458-47AA-825C-44A26819CE7A}"/>
</file>

<file path=customXml/itemProps2.xml><?xml version="1.0" encoding="utf-8"?>
<ds:datastoreItem xmlns:ds="http://schemas.openxmlformats.org/officeDocument/2006/customXml" ds:itemID="{F31F5E75-77EF-4182-AF81-C5F2229050C1}"/>
</file>

<file path=customXml/itemProps3.xml><?xml version="1.0" encoding="utf-8"?>
<ds:datastoreItem xmlns:ds="http://schemas.openxmlformats.org/officeDocument/2006/customXml" ds:itemID="{2F538AB1-92EF-41F2-AED4-0ABA3EF0B94D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Sabertooth Tiger </vt:lpstr>
      <vt:lpstr>Saber tooth tiger images</vt:lpstr>
      <vt:lpstr>Date of extinction and reason for extinction.</vt:lpstr>
      <vt:lpstr>Height, weight and diet.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Poppy WARNER</dc:creator>
  <cp:lastModifiedBy>Poppy WARNER</cp:lastModifiedBy>
  <cp:revision>1</cp:revision>
  <dcterms:created xsi:type="dcterms:W3CDTF">2021-01-30T12:57:46Z</dcterms:created>
  <dcterms:modified xsi:type="dcterms:W3CDTF">2021-01-30T13:24:28Z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1800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