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4"/>
  </p:sldMasterIdLst>
  <p:notesMasterIdLst>
    <p:notesMasterId r:id="rId29"/>
  </p:notesMasterIdLst>
  <p:sldIdLst>
    <p:sldId id="260" r:id="rId5"/>
    <p:sldId id="256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5" r:id="rId16"/>
    <p:sldId id="296" r:id="rId17"/>
    <p:sldId id="294" r:id="rId18"/>
    <p:sldId id="297" r:id="rId19"/>
    <p:sldId id="298" r:id="rId20"/>
    <p:sldId id="301" r:id="rId21"/>
    <p:sldId id="299" r:id="rId22"/>
    <p:sldId id="300" r:id="rId23"/>
    <p:sldId id="302" r:id="rId24"/>
    <p:sldId id="303" r:id="rId25"/>
    <p:sldId id="304" r:id="rId26"/>
    <p:sldId id="305" r:id="rId27"/>
    <p:sldId id="308" r:id="rId28"/>
  </p:sldIdLst>
  <p:sldSz cx="9144000" cy="5143500" type="screen16x9"/>
  <p:notesSz cx="6858000" cy="9144000"/>
  <p:embeddedFontLst>
    <p:embeddedFont>
      <p:font typeface="Averia Libre" panose="020B0604020202020204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Work Sans Regular" panose="020B060402020202020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3920171-6595-48C0-8567-772D56D5F437}">
  <a:tblStyle styleId="{93920171-6595-48C0-8567-772D56D5F43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0.fntdata"/><Relationship Id="rId21" Type="http://schemas.openxmlformats.org/officeDocument/2006/relationships/slide" Target="slides/slide17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0" Type="http://schemas.openxmlformats.org/officeDocument/2006/relationships/slide" Target="slides/slide16.xml"/><Relationship Id="rId41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8149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953103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9324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1787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3957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4187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2562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44511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06944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2655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1079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4362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4286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03895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2564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941739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4044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5106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04214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47137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78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3902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37200" y="572425"/>
            <a:ext cx="7269600" cy="3345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0" y="2227613"/>
            <a:ext cx="9144007" cy="2921226"/>
            <a:chOff x="0" y="2227613"/>
            <a:chExt cx="9144007" cy="2921226"/>
          </a:xfrm>
        </p:grpSpPr>
        <p:sp>
          <p:nvSpPr>
            <p:cNvPr id="13" name="Google Shape;13;p2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937200" y="1354750"/>
            <a:ext cx="72696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1"/>
          </p:nvPr>
        </p:nvSpPr>
        <p:spPr>
          <a:xfrm>
            <a:off x="937200" y="2611454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grpSp>
        <p:nvGrpSpPr>
          <p:cNvPr id="25" name="Google Shape;25;p3"/>
          <p:cNvGrpSpPr/>
          <p:nvPr/>
        </p:nvGrpSpPr>
        <p:grpSpPr>
          <a:xfrm>
            <a:off x="0" y="2227613"/>
            <a:ext cx="9144007" cy="2921226"/>
            <a:chOff x="0" y="2227613"/>
            <a:chExt cx="9144007" cy="2921226"/>
          </a:xfrm>
        </p:grpSpPr>
        <p:sp>
          <p:nvSpPr>
            <p:cNvPr id="26" name="Google Shape;26;p3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>
            <a:spLocks noGrp="1"/>
          </p:cNvSpPr>
          <p:nvPr>
            <p:ph type="title"/>
          </p:nvPr>
        </p:nvSpPr>
        <p:spPr>
          <a:xfrm>
            <a:off x="937200" y="267300"/>
            <a:ext cx="7269600" cy="432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8"/>
          <p:cNvSpPr txBox="1">
            <a:spLocks noGrp="1"/>
          </p:cNvSpPr>
          <p:nvPr>
            <p:ph type="sldNum" idx="12"/>
          </p:nvPr>
        </p:nvSpPr>
        <p:spPr>
          <a:xfrm>
            <a:off x="4297650" y="0"/>
            <a:ext cx="548700" cy="305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96" name="Google Shape;96;p8"/>
          <p:cNvGrpSpPr/>
          <p:nvPr/>
        </p:nvGrpSpPr>
        <p:grpSpPr>
          <a:xfrm>
            <a:off x="0" y="2227613"/>
            <a:ext cx="9144007" cy="2921226"/>
            <a:chOff x="0" y="2227613"/>
            <a:chExt cx="9144007" cy="2921226"/>
          </a:xfrm>
        </p:grpSpPr>
        <p:sp>
          <p:nvSpPr>
            <p:cNvPr id="97" name="Google Shape;97;p8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5">
            <a:alphaModFix amt="30000"/>
          </a:blip>
          <a:srcRect t="238" b="248"/>
          <a:stretch/>
        </p:blipFill>
        <p:spPr>
          <a:xfrm>
            <a:off x="-6" y="0"/>
            <a:ext cx="9143996" cy="471230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937200" y="267300"/>
            <a:ext cx="7269600" cy="432600"/>
          </a:xfrm>
          <a:prstGeom prst="rect">
            <a:avLst/>
          </a:prstGeom>
          <a:noFill/>
          <a:ln>
            <a:noFill/>
          </a:ln>
          <a:effectLst>
            <a:outerShdw blurRad="14288" dist="9525" dir="162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937200" y="1018131"/>
            <a:ext cx="7269600" cy="28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🐬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🐟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🐡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4297650" y="0"/>
            <a:ext cx="548700" cy="3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lvl="1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lvl="2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lvl="3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lvl="4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lvl="5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lvl="6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lvl="7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lvl="8" algn="ctr" rtl="0">
              <a:buNone/>
              <a:defRPr sz="11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4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Summary of </a:t>
            </a:r>
            <a:r>
              <a:rPr lang="en-US" dirty="0" err="1">
                <a:solidFill>
                  <a:schemeClr val="accent3"/>
                </a:solidFill>
              </a:rPr>
              <a:t>floodland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By Iris Cahill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3"/>
          <p:cNvSpPr txBox="1">
            <a:spLocks noGrp="1"/>
          </p:cNvSpPr>
          <p:nvPr>
            <p:ph type="ctrTitle"/>
          </p:nvPr>
        </p:nvSpPr>
        <p:spPr>
          <a:xfrm>
            <a:off x="937200" y="568618"/>
            <a:ext cx="7269600" cy="271246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Here, I will have one key point on each slide! 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Zoe and her parents lived in Norwich but her parents didn’t take her on the rescue ship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82301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2.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She decides to leave the island 6 months later but leaves her friend behind.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25284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3.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Zoe rows for ages until she sees a little building in the distance, she decides to go towards it.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48819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4.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She ends up in Eels island and she meets the leader, Dooby and his little sidekicks, Munchkin and Spat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80141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5.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She gets a tour by Sarah and Molly, but they were nasty to her.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078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6.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One of Dooby’s sidekicks didn’t believe Zoe and thought she was from another tribe.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50078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7.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only one who treated her right was the eldest of them all, William. He told numerous stories but none of them seemed to make any sense.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05646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8.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Dooby took Zoe’s boat and planned that they will escape, together!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41306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9.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Zoe came up with a plan and proceeded to try find her boat and escape, but she was unsuccessful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63635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10.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Zoe snuck out at night and found Munchkin’s lair. She decided that she will come back to it in the morning.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9487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11.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She came back but Munchkin was in there! She talked with him and she found out where the mainland is, and she found out where her boat is!</a:t>
            </a:r>
          </a:p>
        </p:txBody>
      </p:sp>
    </p:spTree>
    <p:extLst>
      <p:ext uri="{BB962C8B-B14F-4D97-AF65-F5344CB8AC3E}">
        <p14:creationId xmlns:p14="http://schemas.microsoft.com/office/powerpoint/2010/main" val="2494266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12.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 cat came to Eel's island and warned the eels that they were going to invade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2706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13.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/>
            <a:r>
              <a:rPr lang="en-US" dirty="0"/>
              <a:t>Zoe wants to take William with her, but he is too stubborn.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77164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14.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invasion comes and Dooby is ready to escape but, none of them knew how to work an engine!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75821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15.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William goes to fight, but fails and sadly dies.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32969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16.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Spat and Munchkin come and that was the perfect diversion for Zoe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81060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17.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Munchkin is horrified to see that Zoe has gone without him and swims towards her. She helps him up.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13879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18.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They are glad that they got away and row for many hours. Suddenly the sea gets rougher and they fall out of the boat. They hear a calming voice and suddenly, everything goes black.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67919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19.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They wake up in a hospital on the mainlands but learn to </a:t>
            </a:r>
            <a:r>
              <a:rPr lang="en-US" dirty="0" err="1"/>
              <a:t>realise</a:t>
            </a:r>
            <a:r>
              <a:rPr lang="en-US" dirty="0"/>
              <a:t> that Zoe’s parents weren’t there.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162048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20.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Munchkin had been doing some digging and he found out where her parents are. They planned to run away.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1692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21.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After walking many miles, they decided to sleep in a barn where they find a corpse!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51325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>
            <a:spLocks noGrp="1"/>
          </p:cNvSpPr>
          <p:nvPr>
            <p:ph type="ctrTitle"/>
          </p:nvPr>
        </p:nvSpPr>
        <p:spPr>
          <a:xfrm>
            <a:off x="2693127" y="932128"/>
            <a:ext cx="3634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3"/>
                </a:solidFill>
              </a:rPr>
              <a:t>22.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82" name="Google Shape;182;p17"/>
          <p:cNvSpPr txBox="1">
            <a:spLocks noGrp="1"/>
          </p:cNvSpPr>
          <p:nvPr>
            <p:ph type="subTitle" idx="1"/>
          </p:nvPr>
        </p:nvSpPr>
        <p:spPr>
          <a:xfrm>
            <a:off x="875727" y="2242621"/>
            <a:ext cx="7269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They had eaten all their food and they had walked many miles, but they had finally arrived!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74593730"/>
      </p:ext>
    </p:extLst>
  </p:cSld>
  <p:clrMapOvr>
    <a:masterClrMapping/>
  </p:clrMapOvr>
</p:sld>
</file>

<file path=ppt/theme/theme1.xml><?xml version="1.0" encoding="utf-8"?>
<a:theme xmlns:a="http://schemas.openxmlformats.org/drawingml/2006/main" name="Thaisa template">
  <a:themeElements>
    <a:clrScheme name="Custom 347">
      <a:dk1>
        <a:srgbClr val="001B40"/>
      </a:dk1>
      <a:lt1>
        <a:srgbClr val="FFFFFF"/>
      </a:lt1>
      <a:dk2>
        <a:srgbClr val="6C7786"/>
      </a:dk2>
      <a:lt2>
        <a:srgbClr val="EAF7FA"/>
      </a:lt2>
      <a:accent1>
        <a:srgbClr val="B2EEF8"/>
      </a:accent1>
      <a:accent2>
        <a:srgbClr val="14ABCA"/>
      </a:accent2>
      <a:accent3>
        <a:srgbClr val="129CC0"/>
      </a:accent3>
      <a:accent4>
        <a:srgbClr val="035381"/>
      </a:accent4>
      <a:accent5>
        <a:srgbClr val="001B40"/>
      </a:accent5>
      <a:accent6>
        <a:srgbClr val="FFAD00"/>
      </a:accent6>
      <a:hlink>
        <a:srgbClr val="001B4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C51D9F8303BA4BB8435C372620A875" ma:contentTypeVersion="10" ma:contentTypeDescription="Create a new document." ma:contentTypeScope="" ma:versionID="dda4435ca052a11c54a3376e4b3b9e32">
  <xsd:schema xmlns:xsd="http://www.w3.org/2001/XMLSchema" xmlns:xs="http://www.w3.org/2001/XMLSchema" xmlns:p="http://schemas.microsoft.com/office/2006/metadata/properties" xmlns:ns2="c0b5d73d-a816-4a66-bbff-9538dc45e82e" targetNamespace="http://schemas.microsoft.com/office/2006/metadata/properties" ma:root="true" ma:fieldsID="3d4d4460bb5eece66508fac72ba1b7eb" ns2:_="">
    <xsd:import namespace="c0b5d73d-a816-4a66-bbff-9538dc45e82e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b5d73d-a816-4a66-bbff-9538dc45e82e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c0b5d73d-a816-4a66-bbff-9538dc45e82e" xsi:nil="true"/>
  </documentManagement>
</p:properties>
</file>

<file path=customXml/itemProps1.xml><?xml version="1.0" encoding="utf-8"?>
<ds:datastoreItem xmlns:ds="http://schemas.openxmlformats.org/officeDocument/2006/customXml" ds:itemID="{96550529-4E03-4914-ABB6-C5CDDB71C77C}"/>
</file>

<file path=customXml/itemProps2.xml><?xml version="1.0" encoding="utf-8"?>
<ds:datastoreItem xmlns:ds="http://schemas.openxmlformats.org/officeDocument/2006/customXml" ds:itemID="{64F8F8F0-DCC3-447D-956A-34AA29E069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FAF4F7-29BB-4A0A-A530-3580924D2223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4e2902aa-8147-4859-9d56-52ab7e8b3a5a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495</Words>
  <Application>Microsoft Office PowerPoint</Application>
  <PresentationFormat>On-screen Show (16:9)</PresentationFormat>
  <Paragraphs>47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Work Sans Regular</vt:lpstr>
      <vt:lpstr>Averia Libre</vt:lpstr>
      <vt:lpstr>Calibri</vt:lpstr>
      <vt:lpstr>Thaisa template</vt:lpstr>
      <vt:lpstr>Summary of floodland</vt:lpstr>
      <vt:lpstr>Here, I will have one key point on each slide! </vt:lpstr>
      <vt:lpstr>1.</vt:lpstr>
      <vt:lpstr>2.</vt:lpstr>
      <vt:lpstr>3.</vt:lpstr>
      <vt:lpstr>4.</vt:lpstr>
      <vt:lpstr>5.</vt:lpstr>
      <vt:lpstr>6.</vt:lpstr>
      <vt:lpstr>7.</vt:lpstr>
      <vt:lpstr>8.</vt:lpstr>
      <vt:lpstr>9.</vt:lpstr>
      <vt:lpstr>10.</vt:lpstr>
      <vt:lpstr>11.</vt:lpstr>
      <vt:lpstr>12.</vt:lpstr>
      <vt:lpstr>13.</vt:lpstr>
      <vt:lpstr>14.</vt:lpstr>
      <vt:lpstr>15.</vt:lpstr>
      <vt:lpstr>16.</vt:lpstr>
      <vt:lpstr>17.</vt:lpstr>
      <vt:lpstr>18.</vt:lpstr>
      <vt:lpstr>19.</vt:lpstr>
      <vt:lpstr>20.</vt:lpstr>
      <vt:lpstr>21.</vt:lpstr>
      <vt:lpstr>22.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>Iris CAHILL</cp:lastModifiedBy>
  <cp:revision>7</cp:revision>
  <dcterms:modified xsi:type="dcterms:W3CDTF">2021-02-09T13:32:13Z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0x010100C1C51D9F8303BA4BB8435C372620A875</vt:lpwstr>
  </property>
  <property fmtid="{D5CDD505-2E9C-101B-9397-08002B2CF9AE}" pid="3" name="Order">
    <vt:r8>1100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