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heme" Target="theme/theme1.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viewProps" Target="viewProps.xml" /><Relationship Id="rId5" Type="http://schemas.openxmlformats.org/officeDocument/2006/relationships/slide" Target="slides/slide4.xml" /><Relationship Id="rId10"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DD129-A8C2-419E-B641-6CC90F50732D}"/>
              </a:ext>
            </a:extLst>
          </p:cNvPr>
          <p:cNvSpPr>
            <a:spLocks noGrp="1"/>
          </p:cNvSpPr>
          <p:nvPr>
            <p:ph type="ctrTitle"/>
          </p:nvPr>
        </p:nvSpPr>
        <p:spPr>
          <a:xfrm>
            <a:off x="762000" y="1524000"/>
            <a:ext cx="10668000" cy="22860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1B33C04-8A23-4499-A6EF-1D190F0FB38E}"/>
              </a:ext>
            </a:extLst>
          </p:cNvPr>
          <p:cNvSpPr>
            <a:spLocks noGrp="1"/>
          </p:cNvSpPr>
          <p:nvPr>
            <p:ph type="subTitle" idx="1"/>
          </p:nvPr>
        </p:nvSpPr>
        <p:spPr>
          <a:xfrm>
            <a:off x="762000" y="4571999"/>
            <a:ext cx="10668000" cy="1524000"/>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EFA99FB-5674-4BC5-949F-8D45EC167511}"/>
              </a:ext>
            </a:extLst>
          </p:cNvPr>
          <p:cNvSpPr>
            <a:spLocks noGrp="1"/>
          </p:cNvSpPr>
          <p:nvPr>
            <p:ph type="dt" sz="half" idx="10"/>
          </p:nvPr>
        </p:nvSpPr>
        <p:spPr/>
        <p:txBody>
          <a:bodyPr/>
          <a:lstStyle/>
          <a:p>
            <a:fld id="{76969C88-B244-455D-A017-012B25B1ACDD}" type="datetimeFigureOut">
              <a:rPr lang="en-US" smtClean="0"/>
              <a:t>1/19/2021</a:t>
            </a:fld>
            <a:endParaRPr lang="en-US"/>
          </a:p>
        </p:txBody>
      </p:sp>
      <p:sp>
        <p:nvSpPr>
          <p:cNvPr id="5" name="Footer Placeholder 4">
            <a:extLst>
              <a:ext uri="{FF2B5EF4-FFF2-40B4-BE49-F238E27FC236}">
                <a16:creationId xmlns:a16="http://schemas.microsoft.com/office/drawing/2014/main" id="{0763CF93-DD67-4FE2-8083-864693FE8E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05E934-32B6-44B1-9622-67F30BDA3F3A}"/>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4556164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AF011-A499-4054-89BF-A4800A68F60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66FB6E8-D956-45B5-9B4A-9D31DF466B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CDB9DB-9E62-4292-915C-1DD4134740DB}"/>
              </a:ext>
            </a:extLst>
          </p:cNvPr>
          <p:cNvSpPr>
            <a:spLocks noGrp="1"/>
          </p:cNvSpPr>
          <p:nvPr>
            <p:ph type="dt" sz="half" idx="10"/>
          </p:nvPr>
        </p:nvSpPr>
        <p:spPr/>
        <p:txBody>
          <a:bodyPr/>
          <a:lstStyle/>
          <a:p>
            <a:fld id="{76969C88-B244-455D-A017-012B25B1ACDD}" type="datetimeFigureOut">
              <a:rPr lang="en-US" smtClean="0"/>
              <a:t>1/19/2021</a:t>
            </a:fld>
            <a:endParaRPr lang="en-US"/>
          </a:p>
        </p:txBody>
      </p:sp>
      <p:sp>
        <p:nvSpPr>
          <p:cNvPr id="5" name="Footer Placeholder 4">
            <a:extLst>
              <a:ext uri="{FF2B5EF4-FFF2-40B4-BE49-F238E27FC236}">
                <a16:creationId xmlns:a16="http://schemas.microsoft.com/office/drawing/2014/main" id="{2BD462F1-BC30-4172-8353-363123A1DB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2EE8A-96DF-4D7D-B434-778324756D04}"/>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2124175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8453A-F2B4-4EDB-B8FA-150267BC1A9A}"/>
              </a:ext>
            </a:extLst>
          </p:cNvPr>
          <p:cNvSpPr>
            <a:spLocks noGrp="1"/>
          </p:cNvSpPr>
          <p:nvPr>
            <p:ph type="title"/>
          </p:nvPr>
        </p:nvSpPr>
        <p:spPr>
          <a:xfrm>
            <a:off x="762000" y="1524000"/>
            <a:ext cx="10668000" cy="3038475"/>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4C46C51-ADF1-48FC-A4D9-38C369E78304}"/>
              </a:ext>
            </a:extLst>
          </p:cNvPr>
          <p:cNvSpPr>
            <a:spLocks noGrp="1"/>
          </p:cNvSpPr>
          <p:nvPr>
            <p:ph type="body" idx="1"/>
          </p:nvPr>
        </p:nvSpPr>
        <p:spPr>
          <a:xfrm>
            <a:off x="762000" y="4589463"/>
            <a:ext cx="10668000" cy="15065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C43B56-4DC7-490B-AEFD-55ED1ECFF82E}"/>
              </a:ext>
            </a:extLst>
          </p:cNvPr>
          <p:cNvSpPr>
            <a:spLocks noGrp="1"/>
          </p:cNvSpPr>
          <p:nvPr>
            <p:ph type="dt" sz="half" idx="10"/>
          </p:nvPr>
        </p:nvSpPr>
        <p:spPr/>
        <p:txBody>
          <a:bodyPr/>
          <a:lstStyle/>
          <a:p>
            <a:fld id="{76969C88-B244-455D-A017-012B25B1ACDD}" type="datetimeFigureOut">
              <a:rPr lang="en-US" smtClean="0"/>
              <a:t>1/19/2021</a:t>
            </a:fld>
            <a:endParaRPr lang="en-US"/>
          </a:p>
        </p:txBody>
      </p:sp>
      <p:sp>
        <p:nvSpPr>
          <p:cNvPr id="5" name="Footer Placeholder 4">
            <a:extLst>
              <a:ext uri="{FF2B5EF4-FFF2-40B4-BE49-F238E27FC236}">
                <a16:creationId xmlns:a16="http://schemas.microsoft.com/office/drawing/2014/main" id="{454738F8-C4B2-41D8-B627-A6DDB24B2D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F43D49-23F8-4C4B-9C30-EDC030EE6F7E}"/>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643083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5556D-6916-42E6-8820-8A0D328A502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62747A5-C962-477F-89AA-A32385D57996}"/>
              </a:ext>
            </a:extLst>
          </p:cNvPr>
          <p:cNvSpPr>
            <a:spLocks noGrp="1"/>
          </p:cNvSpPr>
          <p:nvPr>
            <p:ph sz="half" idx="1"/>
          </p:nvPr>
        </p:nvSpPr>
        <p:spPr>
          <a:xfrm>
            <a:off x="762000" y="2285999"/>
            <a:ext cx="5151119" cy="3810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CD08312-30FC-44D8-B2A9-B5CAAD9F066F}"/>
              </a:ext>
            </a:extLst>
          </p:cNvPr>
          <p:cNvSpPr>
            <a:spLocks noGrp="1"/>
          </p:cNvSpPr>
          <p:nvPr>
            <p:ph sz="half" idx="2"/>
          </p:nvPr>
        </p:nvSpPr>
        <p:spPr>
          <a:xfrm>
            <a:off x="6278879" y="2285999"/>
            <a:ext cx="5151121" cy="3810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BED84EB-AF90-4F19-A376-0FE5E50F9EA5}"/>
              </a:ext>
            </a:extLst>
          </p:cNvPr>
          <p:cNvSpPr>
            <a:spLocks noGrp="1"/>
          </p:cNvSpPr>
          <p:nvPr>
            <p:ph type="dt" sz="half" idx="10"/>
          </p:nvPr>
        </p:nvSpPr>
        <p:spPr/>
        <p:txBody>
          <a:bodyPr/>
          <a:lstStyle/>
          <a:p>
            <a:fld id="{76969C88-B244-455D-A017-012B25B1ACDD}" type="datetimeFigureOut">
              <a:rPr lang="en-US" smtClean="0"/>
              <a:t>1/19/2021</a:t>
            </a:fld>
            <a:endParaRPr lang="en-US"/>
          </a:p>
        </p:txBody>
      </p:sp>
      <p:sp>
        <p:nvSpPr>
          <p:cNvPr id="6" name="Footer Placeholder 5">
            <a:extLst>
              <a:ext uri="{FF2B5EF4-FFF2-40B4-BE49-F238E27FC236}">
                <a16:creationId xmlns:a16="http://schemas.microsoft.com/office/drawing/2014/main" id="{7B838ED0-2789-41E4-A36E-83F92CA2E8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221A83-6D60-45F0-9173-5F6D2438BC36}"/>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336574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FFAE2-03F4-4A94-86C4-9305B237CA89}"/>
              </a:ext>
            </a:extLst>
          </p:cNvPr>
          <p:cNvSpPr>
            <a:spLocks noGrp="1"/>
          </p:cNvSpPr>
          <p:nvPr>
            <p:ph type="title"/>
          </p:nvPr>
        </p:nvSpPr>
        <p:spPr>
          <a:xfrm>
            <a:off x="762000" y="762000"/>
            <a:ext cx="10668000" cy="15240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75BAC5A5-E184-46B6-8AB5-C8E132D3624B}"/>
              </a:ext>
            </a:extLst>
          </p:cNvPr>
          <p:cNvSpPr>
            <a:spLocks noGrp="1"/>
          </p:cNvSpPr>
          <p:nvPr>
            <p:ph type="body" idx="1"/>
          </p:nvPr>
        </p:nvSpPr>
        <p:spPr>
          <a:xfrm>
            <a:off x="762000" y="2285999"/>
            <a:ext cx="5151119"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FDCFE87-5D80-45CB-9D13-DFC9AFCEC7F9}"/>
              </a:ext>
            </a:extLst>
          </p:cNvPr>
          <p:cNvSpPr>
            <a:spLocks noGrp="1"/>
          </p:cNvSpPr>
          <p:nvPr>
            <p:ph sz="half" idx="2"/>
          </p:nvPr>
        </p:nvSpPr>
        <p:spPr>
          <a:xfrm>
            <a:off x="762000" y="3048000"/>
            <a:ext cx="5151119"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AAC1E5A-8423-4749-8EDA-E13425F69658}"/>
              </a:ext>
            </a:extLst>
          </p:cNvPr>
          <p:cNvSpPr>
            <a:spLocks noGrp="1"/>
          </p:cNvSpPr>
          <p:nvPr>
            <p:ph type="body" sz="quarter" idx="3"/>
          </p:nvPr>
        </p:nvSpPr>
        <p:spPr>
          <a:xfrm>
            <a:off x="6278878" y="2286000"/>
            <a:ext cx="5151122"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A832AAA-4BB8-4A3D-9C79-516F82F8001D}"/>
              </a:ext>
            </a:extLst>
          </p:cNvPr>
          <p:cNvSpPr>
            <a:spLocks noGrp="1"/>
          </p:cNvSpPr>
          <p:nvPr>
            <p:ph sz="quarter" idx="4"/>
          </p:nvPr>
        </p:nvSpPr>
        <p:spPr>
          <a:xfrm>
            <a:off x="6278878" y="3048000"/>
            <a:ext cx="5151122"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0BEC63-51D3-4C70-B804-BE9EF765AD21}"/>
              </a:ext>
            </a:extLst>
          </p:cNvPr>
          <p:cNvSpPr>
            <a:spLocks noGrp="1"/>
          </p:cNvSpPr>
          <p:nvPr>
            <p:ph type="dt" sz="half" idx="10"/>
          </p:nvPr>
        </p:nvSpPr>
        <p:spPr/>
        <p:txBody>
          <a:bodyPr/>
          <a:lstStyle/>
          <a:p>
            <a:fld id="{76969C88-B244-455D-A017-012B25B1ACDD}" type="datetimeFigureOut">
              <a:rPr lang="en-US" smtClean="0"/>
              <a:t>1/19/2021</a:t>
            </a:fld>
            <a:endParaRPr lang="en-US"/>
          </a:p>
        </p:txBody>
      </p:sp>
      <p:sp>
        <p:nvSpPr>
          <p:cNvPr id="8" name="Footer Placeholder 7">
            <a:extLst>
              <a:ext uri="{FF2B5EF4-FFF2-40B4-BE49-F238E27FC236}">
                <a16:creationId xmlns:a16="http://schemas.microsoft.com/office/drawing/2014/main" id="{735CA295-8563-402F-92C3-1F20C977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EFA5918-109D-4342-84C0-9774A52C9E7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684457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F2662-CBD1-4498-9B6E-2961F5EF1BF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F739AE-8101-4C18-8CF3-911BDF3978A8}"/>
              </a:ext>
            </a:extLst>
          </p:cNvPr>
          <p:cNvSpPr>
            <a:spLocks noGrp="1"/>
          </p:cNvSpPr>
          <p:nvPr>
            <p:ph type="dt" sz="half" idx="10"/>
          </p:nvPr>
        </p:nvSpPr>
        <p:spPr/>
        <p:txBody>
          <a:bodyPr/>
          <a:lstStyle/>
          <a:p>
            <a:fld id="{76969C88-B244-455D-A017-012B25B1ACDD}" type="datetimeFigureOut">
              <a:rPr lang="en-US" smtClean="0"/>
              <a:t>1/19/2021</a:t>
            </a:fld>
            <a:endParaRPr lang="en-US"/>
          </a:p>
        </p:txBody>
      </p:sp>
      <p:sp>
        <p:nvSpPr>
          <p:cNvPr id="4" name="Footer Placeholder 3">
            <a:extLst>
              <a:ext uri="{FF2B5EF4-FFF2-40B4-BE49-F238E27FC236}">
                <a16:creationId xmlns:a16="http://schemas.microsoft.com/office/drawing/2014/main" id="{66EB1C88-D181-449C-9BE1-E85068C188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B38A2C9-E93B-4F0A-A021-9E3AEBC3FA8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285654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0AE8D9-9B42-438E-ADA6-CCFE45788460}"/>
              </a:ext>
            </a:extLst>
          </p:cNvPr>
          <p:cNvSpPr>
            <a:spLocks noGrp="1"/>
          </p:cNvSpPr>
          <p:nvPr>
            <p:ph type="dt" sz="half" idx="10"/>
          </p:nvPr>
        </p:nvSpPr>
        <p:spPr/>
        <p:txBody>
          <a:bodyPr/>
          <a:lstStyle/>
          <a:p>
            <a:fld id="{76969C88-B244-455D-A017-012B25B1ACDD}" type="datetimeFigureOut">
              <a:rPr lang="en-US" smtClean="0"/>
              <a:t>1/19/2021</a:t>
            </a:fld>
            <a:endParaRPr lang="en-US"/>
          </a:p>
        </p:txBody>
      </p:sp>
      <p:sp>
        <p:nvSpPr>
          <p:cNvPr id="3" name="Footer Placeholder 2">
            <a:extLst>
              <a:ext uri="{FF2B5EF4-FFF2-40B4-BE49-F238E27FC236}">
                <a16:creationId xmlns:a16="http://schemas.microsoft.com/office/drawing/2014/main" id="{C4F792B9-A8AF-4E13-8A25-741E89691E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33A2CF6-DBC5-4491-B213-B3CD09D3130C}"/>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527982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27076-58C8-494C-B6B1-DC86F62DDC24}"/>
              </a:ext>
            </a:extLst>
          </p:cNvPr>
          <p:cNvSpPr>
            <a:spLocks noGrp="1"/>
          </p:cNvSpPr>
          <p:nvPr>
            <p:ph type="title"/>
          </p:nvPr>
        </p:nvSpPr>
        <p:spPr>
          <a:xfrm>
            <a:off x="762000" y="761998"/>
            <a:ext cx="3810000" cy="1524002"/>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F29E36-0340-452F-8D0A-1BC3F3A388CF}"/>
              </a:ext>
            </a:extLst>
          </p:cNvPr>
          <p:cNvSpPr>
            <a:spLocks noGrp="1"/>
          </p:cNvSpPr>
          <p:nvPr>
            <p:ph idx="1"/>
          </p:nvPr>
        </p:nvSpPr>
        <p:spPr>
          <a:xfrm>
            <a:off x="5334000" y="762001"/>
            <a:ext cx="6096000" cy="5334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A051C2E-E587-45E8-BDB1-DFF2F2791BF6}"/>
              </a:ext>
            </a:extLst>
          </p:cNvPr>
          <p:cNvSpPr>
            <a:spLocks noGrp="1"/>
          </p:cNvSpPr>
          <p:nvPr>
            <p:ph type="body" sz="half" idx="2"/>
          </p:nvPr>
        </p:nvSpPr>
        <p:spPr>
          <a:xfrm>
            <a:off x="762000" y="2286000"/>
            <a:ext cx="3810000" cy="38100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21D993-DEDD-470E-B48B-CB053A55A119}"/>
              </a:ext>
            </a:extLst>
          </p:cNvPr>
          <p:cNvSpPr>
            <a:spLocks noGrp="1"/>
          </p:cNvSpPr>
          <p:nvPr>
            <p:ph type="dt" sz="half" idx="10"/>
          </p:nvPr>
        </p:nvSpPr>
        <p:spPr/>
        <p:txBody>
          <a:bodyPr/>
          <a:lstStyle/>
          <a:p>
            <a:fld id="{76969C88-B244-455D-A017-012B25B1ACDD}" type="datetimeFigureOut">
              <a:rPr lang="en-US" smtClean="0"/>
              <a:t>1/19/2021</a:t>
            </a:fld>
            <a:endParaRPr lang="en-US"/>
          </a:p>
        </p:txBody>
      </p:sp>
      <p:sp>
        <p:nvSpPr>
          <p:cNvPr id="6" name="Footer Placeholder 5">
            <a:extLst>
              <a:ext uri="{FF2B5EF4-FFF2-40B4-BE49-F238E27FC236}">
                <a16:creationId xmlns:a16="http://schemas.microsoft.com/office/drawing/2014/main" id="{67926C64-7401-4CA4-859F-74472AF869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108F41-F1F6-431C-9B45-8A447F188CB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22302566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104FB-422C-4023-9381-EB12F1582D44}"/>
              </a:ext>
            </a:extLst>
          </p:cNvPr>
          <p:cNvSpPr>
            <a:spLocks noGrp="1"/>
          </p:cNvSpPr>
          <p:nvPr>
            <p:ph type="title"/>
          </p:nvPr>
        </p:nvSpPr>
        <p:spPr>
          <a:xfrm>
            <a:off x="762001" y="762000"/>
            <a:ext cx="3809999" cy="1524000"/>
          </a:xfrm>
        </p:spPr>
        <p:txBody>
          <a:bodyPr anchor="t" anchorCtr="0"/>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4DBA3AA-DE44-4B1F-91D1-09F67B89B941}"/>
              </a:ext>
            </a:extLst>
          </p:cNvPr>
          <p:cNvSpPr>
            <a:spLocks noGrp="1"/>
          </p:cNvSpPr>
          <p:nvPr>
            <p:ph type="pic" idx="1"/>
          </p:nvPr>
        </p:nvSpPr>
        <p:spPr>
          <a:xfrm>
            <a:off x="5334000" y="762001"/>
            <a:ext cx="6021388" cy="5334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4A27B131-5117-4106-80DB-2AB208C4C953}"/>
              </a:ext>
            </a:extLst>
          </p:cNvPr>
          <p:cNvSpPr>
            <a:spLocks noGrp="1"/>
          </p:cNvSpPr>
          <p:nvPr>
            <p:ph type="body" sz="half" idx="2"/>
          </p:nvPr>
        </p:nvSpPr>
        <p:spPr>
          <a:xfrm>
            <a:off x="762001" y="2286000"/>
            <a:ext cx="3809999" cy="3810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13918A-7F23-4C72-8E80-591324A3046C}"/>
              </a:ext>
            </a:extLst>
          </p:cNvPr>
          <p:cNvSpPr>
            <a:spLocks noGrp="1"/>
          </p:cNvSpPr>
          <p:nvPr>
            <p:ph type="dt" sz="half" idx="10"/>
          </p:nvPr>
        </p:nvSpPr>
        <p:spPr/>
        <p:txBody>
          <a:bodyPr/>
          <a:lstStyle/>
          <a:p>
            <a:fld id="{76969C88-B244-455D-A017-012B25B1ACDD}" type="datetimeFigureOut">
              <a:rPr lang="en-US" smtClean="0"/>
              <a:t>1/19/2021</a:t>
            </a:fld>
            <a:endParaRPr lang="en-US"/>
          </a:p>
        </p:txBody>
      </p:sp>
      <p:sp>
        <p:nvSpPr>
          <p:cNvPr id="6" name="Footer Placeholder 5">
            <a:extLst>
              <a:ext uri="{FF2B5EF4-FFF2-40B4-BE49-F238E27FC236}">
                <a16:creationId xmlns:a16="http://schemas.microsoft.com/office/drawing/2014/main" id="{181071C8-76FE-4B83-8317-BD53C7C844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23681A-6F29-48FC-9409-319ED3E96635}"/>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4269005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A5B09-FC60-445F-8A12-79869BEC60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0A219F7-87F2-409F-BB0B-8FE9270C982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AC2BB8-59E0-4EB2-B3BE-59D8641EE133}"/>
              </a:ext>
            </a:extLst>
          </p:cNvPr>
          <p:cNvSpPr>
            <a:spLocks noGrp="1"/>
          </p:cNvSpPr>
          <p:nvPr>
            <p:ph type="dt" sz="half" idx="10"/>
          </p:nvPr>
        </p:nvSpPr>
        <p:spPr/>
        <p:txBody>
          <a:bodyPr/>
          <a:lstStyle/>
          <a:p>
            <a:fld id="{76969C88-B244-455D-A017-012B25B1ACDD}" type="datetimeFigureOut">
              <a:rPr lang="en-US" smtClean="0"/>
              <a:t>1/19/2021</a:t>
            </a:fld>
            <a:endParaRPr lang="en-US"/>
          </a:p>
        </p:txBody>
      </p:sp>
      <p:sp>
        <p:nvSpPr>
          <p:cNvPr id="5" name="Footer Placeholder 4">
            <a:extLst>
              <a:ext uri="{FF2B5EF4-FFF2-40B4-BE49-F238E27FC236}">
                <a16:creationId xmlns:a16="http://schemas.microsoft.com/office/drawing/2014/main" id="{2D56984E-C0DE-461B-8011-8FC31B0EE9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FE7C03-68D3-445E-A5A2-8A935CFC977E}"/>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541120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21F0D7-112D-48B1-B32B-170B1AA2B51E}"/>
              </a:ext>
            </a:extLst>
          </p:cNvPr>
          <p:cNvSpPr>
            <a:spLocks noGrp="1"/>
          </p:cNvSpPr>
          <p:nvPr>
            <p:ph type="title" orient="vert"/>
          </p:nvPr>
        </p:nvSpPr>
        <p:spPr>
          <a:xfrm>
            <a:off x="9143998" y="761999"/>
            <a:ext cx="2286000" cy="5334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B27A7C1-8E5B-41DA-9802-F242D382B66B}"/>
              </a:ext>
            </a:extLst>
          </p:cNvPr>
          <p:cNvSpPr>
            <a:spLocks noGrp="1"/>
          </p:cNvSpPr>
          <p:nvPr>
            <p:ph type="body" orient="vert" idx="1"/>
          </p:nvPr>
        </p:nvSpPr>
        <p:spPr>
          <a:xfrm>
            <a:off x="762001" y="761999"/>
            <a:ext cx="7619999" cy="53340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961CC7-F5B1-464A-8127-60645FB21081}"/>
              </a:ext>
            </a:extLst>
          </p:cNvPr>
          <p:cNvSpPr>
            <a:spLocks noGrp="1"/>
          </p:cNvSpPr>
          <p:nvPr>
            <p:ph type="dt" sz="half" idx="10"/>
          </p:nvPr>
        </p:nvSpPr>
        <p:spPr/>
        <p:txBody>
          <a:bodyPr/>
          <a:lstStyle/>
          <a:p>
            <a:fld id="{76969C88-B244-455D-A017-012B25B1ACDD}" type="datetimeFigureOut">
              <a:rPr lang="en-US" smtClean="0"/>
              <a:t>1/19/2021</a:t>
            </a:fld>
            <a:endParaRPr lang="en-US"/>
          </a:p>
        </p:txBody>
      </p:sp>
      <p:sp>
        <p:nvSpPr>
          <p:cNvPr id="5" name="Footer Placeholder 4">
            <a:extLst>
              <a:ext uri="{FF2B5EF4-FFF2-40B4-BE49-F238E27FC236}">
                <a16:creationId xmlns:a16="http://schemas.microsoft.com/office/drawing/2014/main" id="{53B94302-B381-4F37-A9FF-5CC5519175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707151-541F-4104-B989-83A9DCA6E616}"/>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514194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6EF5A53-0A64-4CA5-B9C7-1CB97CB5CF1C}"/>
              </a:ext>
            </a:extLst>
          </p:cNvPr>
          <p:cNvSpPr/>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1" name="Freeform: Shape 10">
            <a:extLst>
              <a:ext uri="{FF2B5EF4-FFF2-40B4-BE49-F238E27FC236}">
                <a16:creationId xmlns:a16="http://schemas.microsoft.com/office/drawing/2014/main" id="{34ABFBEA-4EB0-4D02-A2C0-1733CD3D6F12}"/>
              </a:ext>
            </a:extLst>
          </p:cNvPr>
          <p:cNvSpPr/>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2" name="Freeform: Shape 11">
            <a:extLst>
              <a:ext uri="{FF2B5EF4-FFF2-40B4-BE49-F238E27FC236}">
                <a16:creationId xmlns:a16="http://schemas.microsoft.com/office/drawing/2014/main" id="{19E083F6-57F4-487B-A766-EA0462B1EED8}"/>
              </a:ext>
            </a:extLst>
          </p:cNvPr>
          <p:cNvSpPr/>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laceholder 1">
            <a:extLst>
              <a:ext uri="{FF2B5EF4-FFF2-40B4-BE49-F238E27FC236}">
                <a16:creationId xmlns:a16="http://schemas.microsoft.com/office/drawing/2014/main" id="{A3A2F988-7148-4375-83D8-12EE5EBC7BE0}"/>
              </a:ext>
            </a:extLst>
          </p:cNvPr>
          <p:cNvSpPr>
            <a:spLocks noGrp="1"/>
          </p:cNvSpPr>
          <p:nvPr>
            <p:ph type="title"/>
          </p:nvPr>
        </p:nvSpPr>
        <p:spPr>
          <a:xfrm>
            <a:off x="762000" y="762000"/>
            <a:ext cx="10668000" cy="1524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6896238-C5B3-4F3C-97FA-890E1A51A203}"/>
              </a:ext>
            </a:extLst>
          </p:cNvPr>
          <p:cNvSpPr>
            <a:spLocks noGrp="1"/>
          </p:cNvSpPr>
          <p:nvPr>
            <p:ph type="body" idx="1"/>
          </p:nvPr>
        </p:nvSpPr>
        <p:spPr>
          <a:xfrm>
            <a:off x="762000" y="2286000"/>
            <a:ext cx="10668000" cy="38180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D6E4474-0442-4E4B-9E5B-CA7B3951C1DA}"/>
              </a:ext>
            </a:extLst>
          </p:cNvPr>
          <p:cNvSpPr>
            <a:spLocks noGrp="1"/>
          </p:cNvSpPr>
          <p:nvPr>
            <p:ph type="dt" sz="half" idx="2"/>
          </p:nvPr>
        </p:nvSpPr>
        <p:spPr>
          <a:xfrm>
            <a:off x="9389165" y="194320"/>
            <a:ext cx="2040835" cy="365125"/>
          </a:xfrm>
          <a:prstGeom prst="rect">
            <a:avLst/>
          </a:prstGeom>
        </p:spPr>
        <p:txBody>
          <a:bodyPr vert="horz" lIns="91440" tIns="45720" rIns="91440" bIns="45720" rtlCol="0" anchor="ctr"/>
          <a:lstStyle>
            <a:lvl1pPr algn="r">
              <a:defRPr sz="1200">
                <a:solidFill>
                  <a:schemeClr val="tx1">
                    <a:tint val="75000"/>
                    <a:alpha val="70000"/>
                  </a:schemeClr>
                </a:solidFill>
              </a:defRPr>
            </a:lvl1pPr>
          </a:lstStyle>
          <a:p>
            <a:fld id="{76969C88-B244-455D-A017-012B25B1ACDD}" type="datetimeFigureOut">
              <a:rPr lang="en-US" smtClean="0"/>
              <a:pPr/>
              <a:t>1/19/2021</a:t>
            </a:fld>
            <a:endParaRPr lang="en-US"/>
          </a:p>
        </p:txBody>
      </p:sp>
      <p:sp>
        <p:nvSpPr>
          <p:cNvPr id="5" name="Footer Placeholder 4">
            <a:extLst>
              <a:ext uri="{FF2B5EF4-FFF2-40B4-BE49-F238E27FC236}">
                <a16:creationId xmlns:a16="http://schemas.microsoft.com/office/drawing/2014/main" id="{E0626A98-F887-40E1-B9BA-9D93DE90E022}"/>
              </a:ext>
            </a:extLst>
          </p:cNvPr>
          <p:cNvSpPr>
            <a:spLocks noGrp="1"/>
          </p:cNvSpPr>
          <p:nvPr>
            <p:ph type="ftr" sz="quarter" idx="3"/>
          </p:nvPr>
        </p:nvSpPr>
        <p:spPr>
          <a:xfrm>
            <a:off x="761999" y="6356350"/>
            <a:ext cx="6612835" cy="365125"/>
          </a:xfrm>
          <a:prstGeom prst="rect">
            <a:avLst/>
          </a:prstGeom>
        </p:spPr>
        <p:txBody>
          <a:bodyPr vert="horz" lIns="91440" tIns="45720" rIns="91440" bIns="45720" rtlCol="0" anchor="ctr"/>
          <a:lstStyle>
            <a:lvl1pPr algn="l">
              <a:defRPr sz="1200">
                <a:solidFill>
                  <a:schemeClr val="tx1">
                    <a:tint val="75000"/>
                    <a:alpha val="70000"/>
                  </a:schemeClr>
                </a:solidFill>
              </a:defRPr>
            </a:lvl1pPr>
          </a:lstStyle>
          <a:p>
            <a:endParaRPr lang="en-US" dirty="0"/>
          </a:p>
        </p:txBody>
      </p:sp>
      <p:sp>
        <p:nvSpPr>
          <p:cNvPr id="6" name="Slide Number Placeholder 5">
            <a:extLst>
              <a:ext uri="{FF2B5EF4-FFF2-40B4-BE49-F238E27FC236}">
                <a16:creationId xmlns:a16="http://schemas.microsoft.com/office/drawing/2014/main" id="{482C8119-73F6-4713-9AD3-3628DCDFB8F2}"/>
              </a:ext>
            </a:extLst>
          </p:cNvPr>
          <p:cNvSpPr>
            <a:spLocks noGrp="1"/>
          </p:cNvSpPr>
          <p:nvPr>
            <p:ph type="sldNum" sz="quarter" idx="4"/>
          </p:nvPr>
        </p:nvSpPr>
        <p:spPr>
          <a:xfrm>
            <a:off x="9906000" y="6356350"/>
            <a:ext cx="1524000" cy="365125"/>
          </a:xfrm>
          <a:prstGeom prst="rect">
            <a:avLst/>
          </a:prstGeom>
        </p:spPr>
        <p:txBody>
          <a:bodyPr vert="horz" lIns="91440" tIns="45720" rIns="91440" bIns="45720" rtlCol="0" anchor="ctr"/>
          <a:lstStyle>
            <a:lvl1pPr algn="r">
              <a:defRPr sz="1200">
                <a:solidFill>
                  <a:schemeClr val="tx1">
                    <a:tint val="75000"/>
                    <a:alpha val="70000"/>
                  </a:schemeClr>
                </a:solidFill>
              </a:defRPr>
            </a:lvl1pPr>
          </a:lstStyle>
          <a:p>
            <a:fld id="{07CE569E-9B7C-4CB9-AB80-C0841F922CFF}" type="slidenum">
              <a:rPr lang="en-US" smtClean="0"/>
              <a:pPr/>
              <a:t>‹#›</a:t>
            </a:fld>
            <a:endParaRPr lang="en-US"/>
          </a:p>
        </p:txBody>
      </p:sp>
    </p:spTree>
    <p:extLst>
      <p:ext uri="{BB962C8B-B14F-4D97-AF65-F5344CB8AC3E}">
        <p14:creationId xmlns:p14="http://schemas.microsoft.com/office/powerpoint/2010/main" val="4147218357"/>
      </p:ext>
    </p:extLst>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25000"/>
        </a:lnSpc>
        <a:spcBef>
          <a:spcPts val="1000"/>
        </a:spcBef>
        <a:buFont typeface="Arial" panose="020B0604020202020204" pitchFamily="34" charset="0"/>
        <a:buChar char="•"/>
        <a:defRPr sz="2800" kern="1200">
          <a:solidFill>
            <a:schemeClr val="tx1">
              <a:alpha val="70000"/>
            </a:schemeClr>
          </a:solidFill>
          <a:latin typeface="+mn-lt"/>
          <a:ea typeface="+mn-ea"/>
          <a:cs typeface="+mn-cs"/>
        </a:defRPr>
      </a:lvl1pPr>
      <a:lvl2pPr marL="685800" indent="-228600" algn="l" defTabSz="914400" rtl="0" eaLnBrk="1" latinLnBrk="0" hangingPunct="1">
        <a:lnSpc>
          <a:spcPct val="125000"/>
        </a:lnSpc>
        <a:spcBef>
          <a:spcPts val="500"/>
        </a:spcBef>
        <a:buFont typeface="Arial" panose="020B0604020202020204" pitchFamily="34" charset="0"/>
        <a:buChar char="•"/>
        <a:defRPr sz="2400" kern="1200">
          <a:solidFill>
            <a:schemeClr val="tx1">
              <a:alpha val="70000"/>
            </a:schemeClr>
          </a:solidFill>
          <a:latin typeface="+mn-lt"/>
          <a:ea typeface="+mn-ea"/>
          <a:cs typeface="+mn-cs"/>
        </a:defRPr>
      </a:lvl2pPr>
      <a:lvl3pPr marL="1143000" indent="-228600" algn="l" defTabSz="914400" rtl="0" eaLnBrk="1" latinLnBrk="0" hangingPunct="1">
        <a:lnSpc>
          <a:spcPct val="125000"/>
        </a:lnSpc>
        <a:spcBef>
          <a:spcPts val="500"/>
        </a:spcBef>
        <a:buFont typeface="Arial" panose="020B0604020202020204" pitchFamily="34" charset="0"/>
        <a:buChar char="•"/>
        <a:defRPr sz="2000" kern="1200">
          <a:solidFill>
            <a:schemeClr val="tx1">
              <a:alpha val="70000"/>
            </a:schemeClr>
          </a:solidFill>
          <a:latin typeface="+mn-lt"/>
          <a:ea typeface="+mn-ea"/>
          <a:cs typeface="+mn-cs"/>
        </a:defRPr>
      </a:lvl3pPr>
      <a:lvl4pPr marL="1600200" indent="-228600" algn="l" defTabSz="914400" rtl="0" eaLnBrk="1" latinLnBrk="0" hangingPunct="1">
        <a:lnSpc>
          <a:spcPct val="125000"/>
        </a:lnSpc>
        <a:spcBef>
          <a:spcPts val="500"/>
        </a:spcBef>
        <a:buFont typeface="Arial" panose="020B0604020202020204" pitchFamily="34" charset="0"/>
        <a:buChar char="•"/>
        <a:defRPr sz="1800" kern="1200">
          <a:solidFill>
            <a:schemeClr val="tx1">
              <a:alpha val="70000"/>
            </a:schemeClr>
          </a:solidFill>
          <a:latin typeface="+mn-lt"/>
          <a:ea typeface="+mn-ea"/>
          <a:cs typeface="+mn-cs"/>
        </a:defRPr>
      </a:lvl4pPr>
      <a:lvl5pPr marL="2057400" indent="-228600" algn="l" defTabSz="914400" rtl="0" eaLnBrk="1" latinLnBrk="0" hangingPunct="1">
        <a:lnSpc>
          <a:spcPct val="125000"/>
        </a:lnSpc>
        <a:spcBef>
          <a:spcPts val="500"/>
        </a:spcBef>
        <a:buFont typeface="Arial" panose="020B0604020202020204" pitchFamily="34" charset="0"/>
        <a:buChar char="•"/>
        <a:defRPr sz="1800" kern="1200">
          <a:solidFill>
            <a:schemeClr val="tx1">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en.wikipedia.org/wiki/Stonehenge" TargetMode="External" /><Relationship Id="rId2" Type="http://schemas.openxmlformats.org/officeDocument/2006/relationships/image" Target="../media/image1.jp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Buckingham_Palace" TargetMode="External" /><Relationship Id="rId2" Type="http://schemas.openxmlformats.org/officeDocument/2006/relationships/image" Target="../media/image2.jp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hyperlink" Target="https://en.wikipedia.org/wiki/Canterbury_Cathedral" TargetMode="External" /><Relationship Id="rId2" Type="http://schemas.openxmlformats.org/officeDocument/2006/relationships/image" Target="../media/image3.jp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File:Clifton_Suspension_Bridge,_Bristol.jpg" TargetMode="External" /><Relationship Id="rId2" Type="http://schemas.openxmlformats.org/officeDocument/2006/relationships/image" Target="../media/image4.jp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hyperlink" Target="http://www.geograph.org.uk/photo/70602" TargetMode="External" /><Relationship Id="rId2" Type="http://schemas.openxmlformats.org/officeDocument/2006/relationships/image" Target="../media/image5.jp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hyperlink" Target="http://www.photoeverywhere.co.uk/britain/cornwall/slides/cornwallrocks4116.htm" TargetMode="External" /><Relationship Id="rId2" Type="http://schemas.openxmlformats.org/officeDocument/2006/relationships/image" Target="../media/image6.JP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hyperlink" Target="http://brewminate.com/the-early-river-thames-the-iron-age-and-before/" TargetMode="External" /><Relationship Id="rId2" Type="http://schemas.openxmlformats.org/officeDocument/2006/relationships/image" Target="../media/image7.jp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hyperlink" Target="https://commons.wikimedia.org/wiki/File:C2c-pennines.jpg" TargetMode="External" /><Relationship Id="rId2" Type="http://schemas.openxmlformats.org/officeDocument/2006/relationships/image" Target="../media/image8.jp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A18C9FB-EC4C-4DAE-8F7D-C6E5AF607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pic>
        <p:nvPicPr>
          <p:cNvPr id="5" name="Picture 4" descr="A picture containing grass, sky, building, megalith&#10;&#10;Description automatically generated">
            <a:extLst>
              <a:ext uri="{FF2B5EF4-FFF2-40B4-BE49-F238E27FC236}">
                <a16:creationId xmlns:a16="http://schemas.microsoft.com/office/drawing/2014/main" id="{1FBFB4A0-6F4C-418D-A669-C70D8A7A7AD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20670" b="4330"/>
          <a:stretch/>
        </p:blipFill>
        <p:spPr>
          <a:xfrm>
            <a:off x="20" y="-1"/>
            <a:ext cx="12191979" cy="6858001"/>
          </a:xfrm>
          <a:custGeom>
            <a:avLst/>
            <a:gdLst/>
            <a:ahLst/>
            <a:cxnLst/>
            <a:rect l="l" t="t" r="r" b="b"/>
            <a:pathLst>
              <a:path w="12192000" h="6858000">
                <a:moveTo>
                  <a:pt x="0" y="0"/>
                </a:moveTo>
                <a:lnTo>
                  <a:pt x="12192000" y="0"/>
                </a:lnTo>
                <a:lnTo>
                  <a:pt x="12192000" y="529223"/>
                </a:lnTo>
                <a:lnTo>
                  <a:pt x="11953979" y="541759"/>
                </a:lnTo>
                <a:cubicBezTo>
                  <a:pt x="11205478" y="591203"/>
                  <a:pt x="10431054" y="699982"/>
                  <a:pt x="9651089" y="827627"/>
                </a:cubicBezTo>
                <a:cubicBezTo>
                  <a:pt x="7233991" y="1222984"/>
                  <a:pt x="6590499" y="2476708"/>
                  <a:pt x="6133345" y="3948664"/>
                </a:cubicBezTo>
                <a:cubicBezTo>
                  <a:pt x="5827390" y="4934281"/>
                  <a:pt x="5572190" y="5830059"/>
                  <a:pt x="6876220" y="6551721"/>
                </a:cubicBezTo>
                <a:cubicBezTo>
                  <a:pt x="7059065" y="6652933"/>
                  <a:pt x="7253882" y="6741181"/>
                  <a:pt x="7457481" y="6819371"/>
                </a:cubicBezTo>
                <a:lnTo>
                  <a:pt x="7563875" y="6858000"/>
                </a:lnTo>
                <a:lnTo>
                  <a:pt x="0" y="6858000"/>
                </a:lnTo>
                <a:close/>
              </a:path>
            </a:pathLst>
          </a:custGeom>
        </p:spPr>
      </p:pic>
      <p:sp>
        <p:nvSpPr>
          <p:cNvPr id="13" name="Freeform: Shape 12">
            <a:extLst>
              <a:ext uri="{FF2B5EF4-FFF2-40B4-BE49-F238E27FC236}">
                <a16:creationId xmlns:a16="http://schemas.microsoft.com/office/drawing/2014/main" id="{3B2B1500-BB55-471C-8A9E-67288297EC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886451" y="529224"/>
            <a:ext cx="6305549" cy="6328777"/>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3045E22C-A99D-41BB-AF14-EF1B1E745A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61608" y="311727"/>
            <a:ext cx="6130391" cy="6546274"/>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Light"/>
            </a:endParaRPr>
          </a:p>
        </p:txBody>
      </p:sp>
      <p:sp>
        <p:nvSpPr>
          <p:cNvPr id="3" name="Subtitle 2">
            <a:extLst>
              <a:ext uri="{FF2B5EF4-FFF2-40B4-BE49-F238E27FC236}">
                <a16:creationId xmlns:a16="http://schemas.microsoft.com/office/drawing/2014/main" id="{D86CAF69-90F4-48CD-8DB6-2C095F958CF9}"/>
              </a:ext>
            </a:extLst>
          </p:cNvPr>
          <p:cNvSpPr>
            <a:spLocks noGrp="1"/>
          </p:cNvSpPr>
          <p:nvPr>
            <p:ph type="subTitle" idx="1"/>
          </p:nvPr>
        </p:nvSpPr>
        <p:spPr>
          <a:xfrm>
            <a:off x="7619999" y="4410075"/>
            <a:ext cx="3810001" cy="1685924"/>
          </a:xfrm>
        </p:spPr>
        <p:txBody>
          <a:bodyPr anchor="b">
            <a:normAutofit fontScale="77500" lnSpcReduction="20000"/>
          </a:bodyPr>
          <a:lstStyle/>
          <a:p>
            <a:pPr algn="l"/>
            <a:endParaRPr lang="en-GB" sz="1400" dirty="0"/>
          </a:p>
          <a:p>
            <a:pPr algn="l"/>
            <a:endParaRPr lang="en-GB" sz="1400" dirty="0"/>
          </a:p>
          <a:p>
            <a:pPr algn="l"/>
            <a:r>
              <a:rPr lang="en-GB" sz="1400" dirty="0"/>
              <a:t>Stonehenge.</a:t>
            </a:r>
          </a:p>
          <a:p>
            <a:pPr algn="l"/>
            <a:r>
              <a:rPr lang="en-GB" sz="1400" dirty="0"/>
              <a:t>Location - Salisbury, Wiltshire</a:t>
            </a:r>
          </a:p>
          <a:p>
            <a:pPr algn="l"/>
            <a:r>
              <a:rPr lang="en-GB" sz="1400" dirty="0"/>
              <a:t>Description - A prehistoric monument that consists of a ring of standing stones.</a:t>
            </a:r>
          </a:p>
          <a:p>
            <a:pPr algn="l"/>
            <a:endParaRPr lang="en-GB" sz="1400" dirty="0"/>
          </a:p>
        </p:txBody>
      </p:sp>
      <p:sp>
        <p:nvSpPr>
          <p:cNvPr id="2" name="Title 1">
            <a:extLst>
              <a:ext uri="{FF2B5EF4-FFF2-40B4-BE49-F238E27FC236}">
                <a16:creationId xmlns:a16="http://schemas.microsoft.com/office/drawing/2014/main" id="{203FBE4E-7248-4552-8DC2-5251D26DD931}"/>
              </a:ext>
            </a:extLst>
          </p:cNvPr>
          <p:cNvSpPr>
            <a:spLocks noGrp="1"/>
          </p:cNvSpPr>
          <p:nvPr>
            <p:ph type="ctrTitle"/>
          </p:nvPr>
        </p:nvSpPr>
        <p:spPr>
          <a:xfrm>
            <a:off x="7620000" y="2299787"/>
            <a:ext cx="3810000" cy="2286000"/>
          </a:xfrm>
        </p:spPr>
        <p:txBody>
          <a:bodyPr>
            <a:normAutofit/>
          </a:bodyPr>
          <a:lstStyle/>
          <a:p>
            <a:pPr algn="l"/>
            <a:r>
              <a:rPr lang="en-GB" sz="4400" dirty="0"/>
              <a:t>Key human features in </a:t>
            </a:r>
            <a:br>
              <a:rPr lang="en-GB" sz="4400" dirty="0"/>
            </a:br>
            <a:r>
              <a:rPr lang="en-GB" sz="4400" dirty="0"/>
              <a:t>England</a:t>
            </a:r>
          </a:p>
        </p:txBody>
      </p:sp>
    </p:spTree>
    <p:extLst>
      <p:ext uri="{BB962C8B-B14F-4D97-AF65-F5344CB8AC3E}">
        <p14:creationId xmlns:p14="http://schemas.microsoft.com/office/powerpoint/2010/main" val="36635406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66FC6F62-FEC6-45C4-B697-39FDA62A96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0653162" y="-776838"/>
            <a:ext cx="762001"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prstClr val="white"/>
              </a:solidFill>
              <a:latin typeface="Avenir Next LT Pro" panose="020B0504020202020204" pitchFamily="34" charset="0"/>
            </a:endParaRPr>
          </a:p>
        </p:txBody>
      </p:sp>
      <p:pic>
        <p:nvPicPr>
          <p:cNvPr id="5" name="Content Placeholder 4" descr="A picture containing grass, sky, outdoor, building&#10;&#10;Description automatically generated">
            <a:extLst>
              <a:ext uri="{FF2B5EF4-FFF2-40B4-BE49-F238E27FC236}">
                <a16:creationId xmlns:a16="http://schemas.microsoft.com/office/drawing/2014/main" id="{B23252D5-2F9E-4D62-9BB6-034BD88BB6D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4899" r="18742" b="-2"/>
          <a:stretch/>
        </p:blipFill>
        <p:spPr>
          <a:xfrm>
            <a:off x="762000" y="762001"/>
            <a:ext cx="4572000" cy="5334000"/>
          </a:xfrm>
          <a:prstGeom prst="rect">
            <a:avLst/>
          </a:prstGeom>
        </p:spPr>
      </p:pic>
      <p:grpSp>
        <p:nvGrpSpPr>
          <p:cNvPr id="17" name="Group 16">
            <a:extLst>
              <a:ext uri="{FF2B5EF4-FFF2-40B4-BE49-F238E27FC236}">
                <a16:creationId xmlns:a16="http://schemas.microsoft.com/office/drawing/2014/main" id="{F8D7210F-BCFD-46C1-9A2C-3717368B1A7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 y="5829359"/>
            <a:ext cx="4333875" cy="1028642"/>
            <a:chOff x="7153921" y="5829359"/>
            <a:chExt cx="5038079" cy="1028642"/>
          </a:xfrm>
        </p:grpSpPr>
        <p:sp>
          <p:nvSpPr>
            <p:cNvPr id="18" name="Freeform: Shape 17">
              <a:extLst>
                <a:ext uri="{FF2B5EF4-FFF2-40B4-BE49-F238E27FC236}">
                  <a16:creationId xmlns:a16="http://schemas.microsoft.com/office/drawing/2014/main" id="{2C96BB9F-FD85-4689-A888-9A5AA0A145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63906" y="5913098"/>
              <a:ext cx="4228094" cy="944903"/>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500">
                <a:solidFill>
                  <a:schemeClr val="bg1"/>
                </a:solidFill>
                <a:latin typeface="Avenir Next LT Pro" panose="020B0504020202020204" pitchFamily="34" charset="0"/>
              </a:endParaRPr>
            </a:p>
          </p:txBody>
        </p:sp>
        <p:sp>
          <p:nvSpPr>
            <p:cNvPr id="19" name="Freeform: Shape 18">
              <a:extLst>
                <a:ext uri="{FF2B5EF4-FFF2-40B4-BE49-F238E27FC236}">
                  <a16:creationId xmlns:a16="http://schemas.microsoft.com/office/drawing/2014/main" id="{78545FC7-27EF-4BF9-A88F-35F089DF69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53921" y="5829359"/>
              <a:ext cx="5038078" cy="1028642"/>
            </a:xfrm>
            <a:custGeom>
              <a:avLst/>
              <a:gdLst>
                <a:gd name="connsiteX0" fmla="*/ 1576991 w 5038078"/>
                <a:gd name="connsiteY0" fmla="*/ 210 h 1238015"/>
                <a:gd name="connsiteX1" fmla="*/ 3403320 w 5038078"/>
                <a:gd name="connsiteY1" fmla="*/ 272125 h 1238015"/>
                <a:gd name="connsiteX2" fmla="*/ 4672870 w 5038078"/>
                <a:gd name="connsiteY2" fmla="*/ 693604 h 1238015"/>
                <a:gd name="connsiteX3" fmla="*/ 5038078 w 5038078"/>
                <a:gd name="connsiteY3" fmla="*/ 795929 h 1238015"/>
                <a:gd name="connsiteX4" fmla="*/ 5038078 w 5038078"/>
                <a:gd name="connsiteY4" fmla="*/ 1238015 h 1238015"/>
                <a:gd name="connsiteX5" fmla="*/ 0 w 5038078"/>
                <a:gd name="connsiteY5" fmla="*/ 1238015 h 1238015"/>
                <a:gd name="connsiteX6" fmla="*/ 19230 w 5038078"/>
                <a:gd name="connsiteY6" fmla="*/ 1159819 h 1238015"/>
                <a:gd name="connsiteX7" fmla="*/ 382219 w 5038078"/>
                <a:gd name="connsiteY7" fmla="*/ 334180 h 1238015"/>
                <a:gd name="connsiteX8" fmla="*/ 1315784 w 5038078"/>
                <a:gd name="connsiteY8" fmla="*/ 1388 h 1238015"/>
                <a:gd name="connsiteX9" fmla="*/ 1576991 w 5038078"/>
                <a:gd name="connsiteY9" fmla="*/ 210 h 1238015"/>
                <a:gd name="connsiteX0" fmla="*/ 0 w 5129518"/>
                <a:gd name="connsiteY0" fmla="*/ 1237805 h 1329245"/>
                <a:gd name="connsiteX1" fmla="*/ 19230 w 5129518"/>
                <a:gd name="connsiteY1" fmla="*/ 1159609 h 1329245"/>
                <a:gd name="connsiteX2" fmla="*/ 382219 w 5129518"/>
                <a:gd name="connsiteY2" fmla="*/ 333970 h 1329245"/>
                <a:gd name="connsiteX3" fmla="*/ 1315784 w 5129518"/>
                <a:gd name="connsiteY3" fmla="*/ 1178 h 1329245"/>
                <a:gd name="connsiteX4" fmla="*/ 1576991 w 5129518"/>
                <a:gd name="connsiteY4" fmla="*/ 0 h 1329245"/>
                <a:gd name="connsiteX5" fmla="*/ 3403320 w 5129518"/>
                <a:gd name="connsiteY5" fmla="*/ 271915 h 1329245"/>
                <a:gd name="connsiteX6" fmla="*/ 4672870 w 5129518"/>
                <a:gd name="connsiteY6" fmla="*/ 693394 h 1329245"/>
                <a:gd name="connsiteX7" fmla="*/ 5038078 w 5129518"/>
                <a:gd name="connsiteY7" fmla="*/ 795719 h 1329245"/>
                <a:gd name="connsiteX8" fmla="*/ 5129518 w 5129518"/>
                <a:gd name="connsiteY8" fmla="*/ 1329245 h 1329245"/>
                <a:gd name="connsiteX0" fmla="*/ 0 w 5129518"/>
                <a:gd name="connsiteY0" fmla="*/ 1237805 h 1329245"/>
                <a:gd name="connsiteX1" fmla="*/ 19230 w 5129518"/>
                <a:gd name="connsiteY1" fmla="*/ 1159609 h 1329245"/>
                <a:gd name="connsiteX2" fmla="*/ 382219 w 5129518"/>
                <a:gd name="connsiteY2" fmla="*/ 333970 h 1329245"/>
                <a:gd name="connsiteX3" fmla="*/ 1315784 w 5129518"/>
                <a:gd name="connsiteY3" fmla="*/ 1178 h 1329245"/>
                <a:gd name="connsiteX4" fmla="*/ 1576991 w 5129518"/>
                <a:gd name="connsiteY4" fmla="*/ 0 h 1329245"/>
                <a:gd name="connsiteX5" fmla="*/ 3403320 w 5129518"/>
                <a:gd name="connsiteY5" fmla="*/ 271915 h 1329245"/>
                <a:gd name="connsiteX6" fmla="*/ 4672870 w 5129518"/>
                <a:gd name="connsiteY6" fmla="*/ 693394 h 1329245"/>
                <a:gd name="connsiteX7" fmla="*/ 5038078 w 5129518"/>
                <a:gd name="connsiteY7" fmla="*/ 795719 h 1329245"/>
                <a:gd name="connsiteX8" fmla="*/ 5129518 w 5129518"/>
                <a:gd name="connsiteY8" fmla="*/ 1329245 h 1329245"/>
                <a:gd name="connsiteX0" fmla="*/ 0 w 5049689"/>
                <a:gd name="connsiteY0" fmla="*/ 1237805 h 1423588"/>
                <a:gd name="connsiteX1" fmla="*/ 19230 w 5049689"/>
                <a:gd name="connsiteY1" fmla="*/ 1159609 h 1423588"/>
                <a:gd name="connsiteX2" fmla="*/ 382219 w 5049689"/>
                <a:gd name="connsiteY2" fmla="*/ 333970 h 1423588"/>
                <a:gd name="connsiteX3" fmla="*/ 1315784 w 5049689"/>
                <a:gd name="connsiteY3" fmla="*/ 1178 h 1423588"/>
                <a:gd name="connsiteX4" fmla="*/ 1576991 w 5049689"/>
                <a:gd name="connsiteY4" fmla="*/ 0 h 1423588"/>
                <a:gd name="connsiteX5" fmla="*/ 3403320 w 5049689"/>
                <a:gd name="connsiteY5" fmla="*/ 271915 h 1423588"/>
                <a:gd name="connsiteX6" fmla="*/ 4672870 w 5049689"/>
                <a:gd name="connsiteY6" fmla="*/ 693394 h 1423588"/>
                <a:gd name="connsiteX7" fmla="*/ 5038078 w 5049689"/>
                <a:gd name="connsiteY7" fmla="*/ 795719 h 1423588"/>
                <a:gd name="connsiteX8" fmla="*/ 5049689 w 5049689"/>
                <a:gd name="connsiteY8" fmla="*/ 1423588 h 1423588"/>
                <a:gd name="connsiteX0" fmla="*/ 0 w 5038078"/>
                <a:gd name="connsiteY0" fmla="*/ 1237805 h 1237805"/>
                <a:gd name="connsiteX1" fmla="*/ 19230 w 5038078"/>
                <a:gd name="connsiteY1" fmla="*/ 1159609 h 1237805"/>
                <a:gd name="connsiteX2" fmla="*/ 382219 w 5038078"/>
                <a:gd name="connsiteY2" fmla="*/ 333970 h 1237805"/>
                <a:gd name="connsiteX3" fmla="*/ 1315784 w 5038078"/>
                <a:gd name="connsiteY3" fmla="*/ 1178 h 1237805"/>
                <a:gd name="connsiteX4" fmla="*/ 1576991 w 5038078"/>
                <a:gd name="connsiteY4" fmla="*/ 0 h 1237805"/>
                <a:gd name="connsiteX5" fmla="*/ 3403320 w 5038078"/>
                <a:gd name="connsiteY5" fmla="*/ 271915 h 1237805"/>
                <a:gd name="connsiteX6" fmla="*/ 4672870 w 5038078"/>
                <a:gd name="connsiteY6" fmla="*/ 693394 h 1237805"/>
                <a:gd name="connsiteX7" fmla="*/ 5038078 w 5038078"/>
                <a:gd name="connsiteY7" fmla="*/ 795719 h 1237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8078" h="1237805">
                  <a:moveTo>
                    <a:pt x="0" y="1237805"/>
                  </a:moveTo>
                  <a:lnTo>
                    <a:pt x="19230" y="1159609"/>
                  </a:lnTo>
                  <a:cubicBezTo>
                    <a:pt x="96961" y="850027"/>
                    <a:pt x="191605" y="533778"/>
                    <a:pt x="382219" y="333970"/>
                  </a:cubicBezTo>
                  <a:cubicBezTo>
                    <a:pt x="619171" y="85526"/>
                    <a:pt x="977934" y="5774"/>
                    <a:pt x="1315784" y="1178"/>
                  </a:cubicBezTo>
                  <a:lnTo>
                    <a:pt x="1576991" y="0"/>
                  </a:lnTo>
                  <a:cubicBezTo>
                    <a:pt x="2190813" y="3698"/>
                    <a:pt x="2830589" y="57744"/>
                    <a:pt x="3403320" y="271915"/>
                  </a:cubicBezTo>
                  <a:cubicBezTo>
                    <a:pt x="3828046" y="430728"/>
                    <a:pt x="4248519" y="568281"/>
                    <a:pt x="4672870" y="693394"/>
                  </a:cubicBezTo>
                  <a:lnTo>
                    <a:pt x="5038078" y="795719"/>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Light"/>
              </a:endParaRPr>
            </a:p>
          </p:txBody>
        </p:sp>
      </p:grpSp>
      <p:sp>
        <p:nvSpPr>
          <p:cNvPr id="10" name="Content Placeholder 9">
            <a:extLst>
              <a:ext uri="{FF2B5EF4-FFF2-40B4-BE49-F238E27FC236}">
                <a16:creationId xmlns:a16="http://schemas.microsoft.com/office/drawing/2014/main" id="{C1508F38-C50E-4E47-95B9-4C5FD01BEA14}"/>
              </a:ext>
            </a:extLst>
          </p:cNvPr>
          <p:cNvSpPr>
            <a:spLocks noGrp="1"/>
          </p:cNvSpPr>
          <p:nvPr>
            <p:ph idx="1"/>
          </p:nvPr>
        </p:nvSpPr>
        <p:spPr>
          <a:xfrm>
            <a:off x="6096000" y="2286000"/>
            <a:ext cx="5334000" cy="3810001"/>
          </a:xfrm>
        </p:spPr>
        <p:txBody>
          <a:bodyPr>
            <a:normAutofit/>
          </a:bodyPr>
          <a:lstStyle/>
          <a:p>
            <a:r>
              <a:rPr lang="en-US" sz="2400" dirty="0"/>
              <a:t>Location- London</a:t>
            </a:r>
          </a:p>
          <a:p>
            <a:r>
              <a:rPr lang="en-US" sz="2400" dirty="0"/>
              <a:t>Description- Serves as the official London residence of the UK’S sovereigns since 1837 and is the headquarters of the Queen. Queen Victoria was the first monarch to live here.</a:t>
            </a:r>
          </a:p>
        </p:txBody>
      </p:sp>
      <p:sp>
        <p:nvSpPr>
          <p:cNvPr id="2" name="Title 1">
            <a:extLst>
              <a:ext uri="{FF2B5EF4-FFF2-40B4-BE49-F238E27FC236}">
                <a16:creationId xmlns:a16="http://schemas.microsoft.com/office/drawing/2014/main" id="{028568D8-03AB-4202-BB73-7022D53FA9B0}"/>
              </a:ext>
            </a:extLst>
          </p:cNvPr>
          <p:cNvSpPr>
            <a:spLocks noGrp="1"/>
          </p:cNvSpPr>
          <p:nvPr>
            <p:ph type="title"/>
          </p:nvPr>
        </p:nvSpPr>
        <p:spPr>
          <a:xfrm>
            <a:off x="6191250" y="762000"/>
            <a:ext cx="5238749" cy="1524000"/>
          </a:xfrm>
        </p:spPr>
        <p:txBody>
          <a:bodyPr>
            <a:normAutofit/>
          </a:bodyPr>
          <a:lstStyle/>
          <a:p>
            <a:r>
              <a:rPr lang="en-GB" sz="3200" dirty="0"/>
              <a:t>     Buckingham Palace</a:t>
            </a:r>
          </a:p>
        </p:txBody>
      </p:sp>
    </p:spTree>
    <p:extLst>
      <p:ext uri="{BB962C8B-B14F-4D97-AF65-F5344CB8AC3E}">
        <p14:creationId xmlns:p14="http://schemas.microsoft.com/office/powerpoint/2010/main" val="14928005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3" name="Rectangle 12">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outdoor, building, sky, tower&#10;&#10;Description automatically generated">
            <a:extLst>
              <a:ext uri="{FF2B5EF4-FFF2-40B4-BE49-F238E27FC236}">
                <a16:creationId xmlns:a16="http://schemas.microsoft.com/office/drawing/2014/main" id="{CD2B1D45-DDE9-42FE-9EC2-CB3D4A8F7186}"/>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8828" r="16277" b="-1"/>
          <a:stretch/>
        </p:blipFill>
        <p:spPr>
          <a:xfrm>
            <a:off x="-8" y="762006"/>
            <a:ext cx="5948805" cy="6095979"/>
          </a:xfrm>
          <a:custGeom>
            <a:avLst/>
            <a:gdLst/>
            <a:ahLst/>
            <a:cxnLst/>
            <a:rect l="l" t="t" r="r" b="b"/>
            <a:pathLst>
              <a:path w="5948805" h="6095979">
                <a:moveTo>
                  <a:pt x="1573832" y="765"/>
                </a:moveTo>
                <a:cubicBezTo>
                  <a:pt x="1940190" y="-10734"/>
                  <a:pt x="2329345" y="109280"/>
                  <a:pt x="2734663" y="238687"/>
                </a:cubicBezTo>
                <a:cubicBezTo>
                  <a:pt x="4118244" y="680647"/>
                  <a:pt x="5296697" y="1302752"/>
                  <a:pt x="5668316" y="3639516"/>
                </a:cubicBezTo>
                <a:cubicBezTo>
                  <a:pt x="5788298" y="4393559"/>
                  <a:pt x="5890546" y="5142244"/>
                  <a:pt x="5937022" y="5865869"/>
                </a:cubicBezTo>
                <a:lnTo>
                  <a:pt x="5948805" y="6095979"/>
                </a:lnTo>
                <a:lnTo>
                  <a:pt x="0" y="6095979"/>
                </a:lnTo>
                <a:lnTo>
                  <a:pt x="0" y="1621672"/>
                </a:lnTo>
                <a:lnTo>
                  <a:pt x="36310" y="1518814"/>
                </a:lnTo>
                <a:cubicBezTo>
                  <a:pt x="109805" y="1321982"/>
                  <a:pt x="192755" y="1133640"/>
                  <a:pt x="287891" y="956872"/>
                </a:cubicBezTo>
                <a:cubicBezTo>
                  <a:pt x="669453" y="247734"/>
                  <a:pt x="1102800" y="15549"/>
                  <a:pt x="1573832" y="765"/>
                </a:cubicBezTo>
                <a:close/>
              </a:path>
            </a:pathLst>
          </a:custGeom>
        </p:spPr>
      </p:pic>
      <p:sp>
        <p:nvSpPr>
          <p:cNvPr id="24" name="Freeform: Shape 14">
            <a:extLst>
              <a:ext uri="{FF2B5EF4-FFF2-40B4-BE49-F238E27FC236}">
                <a16:creationId xmlns:a16="http://schemas.microsoft.com/office/drawing/2014/main" id="{A3BFB3E6-2D9E-4A5C-826F-44A91F5977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3838" y="538152"/>
            <a:ext cx="6095989" cy="654368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Light"/>
            </a:endParaRPr>
          </a:p>
        </p:txBody>
      </p:sp>
      <p:sp>
        <p:nvSpPr>
          <p:cNvPr id="10" name="Content Placeholder 9">
            <a:extLst>
              <a:ext uri="{FF2B5EF4-FFF2-40B4-BE49-F238E27FC236}">
                <a16:creationId xmlns:a16="http://schemas.microsoft.com/office/drawing/2014/main" id="{171F76E7-FE23-48FC-B462-33F45A00A6EE}"/>
              </a:ext>
            </a:extLst>
          </p:cNvPr>
          <p:cNvSpPr>
            <a:spLocks noGrp="1"/>
          </p:cNvSpPr>
          <p:nvPr>
            <p:ph idx="1"/>
          </p:nvPr>
        </p:nvSpPr>
        <p:spPr>
          <a:xfrm>
            <a:off x="6858001" y="3048000"/>
            <a:ext cx="4572000" cy="3048001"/>
          </a:xfrm>
        </p:spPr>
        <p:txBody>
          <a:bodyPr>
            <a:normAutofit/>
          </a:bodyPr>
          <a:lstStyle/>
          <a:p>
            <a:r>
              <a:rPr lang="en-US" sz="2400" dirty="0"/>
              <a:t>Location- Canterbury in Kent.</a:t>
            </a:r>
          </a:p>
          <a:p>
            <a:r>
              <a:rPr lang="en-US" sz="2400" dirty="0"/>
              <a:t>Description- An English gothic </a:t>
            </a:r>
            <a:r>
              <a:rPr lang="en-US" sz="2400" dirty="0" err="1"/>
              <a:t>catherdral</a:t>
            </a:r>
            <a:r>
              <a:rPr lang="en-US" sz="2400" dirty="0"/>
              <a:t>. It is very long and low. St Augustine first found it in 600ad.</a:t>
            </a:r>
          </a:p>
          <a:p>
            <a:endParaRPr lang="en-US" sz="2400" dirty="0"/>
          </a:p>
        </p:txBody>
      </p:sp>
      <p:sp>
        <p:nvSpPr>
          <p:cNvPr id="2" name="Title 1">
            <a:extLst>
              <a:ext uri="{FF2B5EF4-FFF2-40B4-BE49-F238E27FC236}">
                <a16:creationId xmlns:a16="http://schemas.microsoft.com/office/drawing/2014/main" id="{5034D66A-D793-49E0-A98F-227035E59CCB}"/>
              </a:ext>
            </a:extLst>
          </p:cNvPr>
          <p:cNvSpPr>
            <a:spLocks noGrp="1"/>
          </p:cNvSpPr>
          <p:nvPr>
            <p:ph type="title"/>
          </p:nvPr>
        </p:nvSpPr>
        <p:spPr>
          <a:xfrm>
            <a:off x="6858000" y="1523990"/>
            <a:ext cx="4572000" cy="1524010"/>
          </a:xfrm>
        </p:spPr>
        <p:txBody>
          <a:bodyPr anchor="t">
            <a:normAutofit/>
          </a:bodyPr>
          <a:lstStyle/>
          <a:p>
            <a:r>
              <a:rPr lang="en-GB" sz="3200" dirty="0"/>
              <a:t>  Canterbury Cathedral</a:t>
            </a:r>
          </a:p>
        </p:txBody>
      </p:sp>
    </p:spTree>
    <p:extLst>
      <p:ext uri="{BB962C8B-B14F-4D97-AF65-F5344CB8AC3E}">
        <p14:creationId xmlns:p14="http://schemas.microsoft.com/office/powerpoint/2010/main" val="4253617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bridge over a river&#10;&#10;Description automatically generated with low confidence">
            <a:extLst>
              <a:ext uri="{FF2B5EF4-FFF2-40B4-BE49-F238E27FC236}">
                <a16:creationId xmlns:a16="http://schemas.microsoft.com/office/drawing/2014/main" id="{4EF0D7CB-D03B-4D1B-9428-8FAA5E96AE6F}"/>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5890" r="8173" b="1"/>
          <a:stretch/>
        </p:blipFill>
        <p:spPr>
          <a:xfrm>
            <a:off x="2" y="10"/>
            <a:ext cx="5578823" cy="6028246"/>
          </a:xfrm>
          <a:custGeom>
            <a:avLst/>
            <a:gdLst/>
            <a:ahLst/>
            <a:cxnLst/>
            <a:rect l="l" t="t" r="r" b="b"/>
            <a:pathLst>
              <a:path w="5578823" h="6028256">
                <a:moveTo>
                  <a:pt x="0" y="0"/>
                </a:moveTo>
                <a:lnTo>
                  <a:pt x="3897606" y="0"/>
                </a:lnTo>
                <a:lnTo>
                  <a:pt x="4274232" y="360545"/>
                </a:lnTo>
                <a:cubicBezTo>
                  <a:pt x="4408856" y="488910"/>
                  <a:pt x="4542134" y="615181"/>
                  <a:pt x="4673934" y="738354"/>
                </a:cubicBezTo>
                <a:cubicBezTo>
                  <a:pt x="5042663" y="1082881"/>
                  <a:pt x="5282330" y="1428108"/>
                  <a:pt x="5421862" y="1773839"/>
                </a:cubicBezTo>
                <a:cubicBezTo>
                  <a:pt x="5631101" y="2292214"/>
                  <a:pt x="5614731" y="2811325"/>
                  <a:pt x="5469198" y="3329255"/>
                </a:cubicBezTo>
                <a:cubicBezTo>
                  <a:pt x="5323662" y="3847185"/>
                  <a:pt x="5048962" y="4363935"/>
                  <a:pt x="4741546" y="4877588"/>
                </a:cubicBezTo>
                <a:cubicBezTo>
                  <a:pt x="4027238" y="6071494"/>
                  <a:pt x="2764972" y="6102970"/>
                  <a:pt x="1325600" y="5980388"/>
                </a:cubicBezTo>
                <a:cubicBezTo>
                  <a:pt x="903947" y="5944442"/>
                  <a:pt x="499735" y="5907589"/>
                  <a:pt x="137593" y="5804042"/>
                </a:cubicBezTo>
                <a:lnTo>
                  <a:pt x="0" y="5760161"/>
                </a:lnTo>
                <a:close/>
              </a:path>
            </a:pathLst>
          </a:custGeom>
        </p:spPr>
      </p:pic>
      <p:sp>
        <p:nvSpPr>
          <p:cNvPr id="46" name="Freeform: Shape 45">
            <a:extLst>
              <a:ext uri="{FF2B5EF4-FFF2-40B4-BE49-F238E27FC236}">
                <a16:creationId xmlns:a16="http://schemas.microsoft.com/office/drawing/2014/main" id="{E633B38B-B87A-4288-A20F-0223A6C27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41" name="Content Placeholder 40">
            <a:extLst>
              <a:ext uri="{FF2B5EF4-FFF2-40B4-BE49-F238E27FC236}">
                <a16:creationId xmlns:a16="http://schemas.microsoft.com/office/drawing/2014/main" id="{E94D4F43-F783-45C6-94FC-7B259F34AE23}"/>
              </a:ext>
            </a:extLst>
          </p:cNvPr>
          <p:cNvSpPr>
            <a:spLocks noGrp="1"/>
          </p:cNvSpPr>
          <p:nvPr>
            <p:ph idx="1"/>
          </p:nvPr>
        </p:nvSpPr>
        <p:spPr>
          <a:xfrm>
            <a:off x="6096000" y="2286000"/>
            <a:ext cx="5334000" cy="3810001"/>
          </a:xfrm>
        </p:spPr>
        <p:txBody>
          <a:bodyPr>
            <a:normAutofit lnSpcReduction="10000"/>
          </a:bodyPr>
          <a:lstStyle/>
          <a:p>
            <a:r>
              <a:rPr lang="en-US" sz="2400" dirty="0"/>
              <a:t>Location- Bristol</a:t>
            </a:r>
          </a:p>
          <a:p>
            <a:r>
              <a:rPr lang="en-US" sz="2400" dirty="0"/>
              <a:t>Description- One of Bristol’s most </a:t>
            </a:r>
            <a:r>
              <a:rPr lang="en-US" sz="2400" dirty="0" err="1"/>
              <a:t>recognisable</a:t>
            </a:r>
            <a:r>
              <a:rPr lang="en-US" sz="2400" dirty="0"/>
              <a:t> </a:t>
            </a:r>
            <a:r>
              <a:rPr lang="en-GB" sz="2400" dirty="0"/>
              <a:t>structures. Built by Isambard Kingdom Brunel. It runs from the Avon gorge  and the river Avon. It is 412m long and 101m high. </a:t>
            </a:r>
          </a:p>
          <a:p>
            <a:r>
              <a:rPr lang="en-GB" sz="2400" dirty="0"/>
              <a:t>I have been here. </a:t>
            </a:r>
            <a:endParaRPr lang="en-US" sz="2400" dirty="0"/>
          </a:p>
        </p:txBody>
      </p:sp>
      <p:sp>
        <p:nvSpPr>
          <p:cNvPr id="2" name="Title 1">
            <a:extLst>
              <a:ext uri="{FF2B5EF4-FFF2-40B4-BE49-F238E27FC236}">
                <a16:creationId xmlns:a16="http://schemas.microsoft.com/office/drawing/2014/main" id="{22300BF8-8F65-4617-BBE5-ABD6CA2C72F8}"/>
              </a:ext>
            </a:extLst>
          </p:cNvPr>
          <p:cNvSpPr>
            <a:spLocks noGrp="1"/>
          </p:cNvSpPr>
          <p:nvPr>
            <p:ph type="title"/>
          </p:nvPr>
        </p:nvSpPr>
        <p:spPr>
          <a:xfrm>
            <a:off x="6096000" y="762000"/>
            <a:ext cx="5334000" cy="1524000"/>
          </a:xfrm>
        </p:spPr>
        <p:txBody>
          <a:bodyPr vert="horz" lIns="91440" tIns="45720" rIns="91440" bIns="45720" rtlCol="0">
            <a:normAutofit/>
          </a:bodyPr>
          <a:lstStyle/>
          <a:p>
            <a:r>
              <a:rPr lang="en-US" sz="3200" kern="1200">
                <a:latin typeface="+mj-lt"/>
                <a:ea typeface="+mj-ea"/>
                <a:cs typeface="+mj-cs"/>
              </a:rPr>
              <a:t>Clifton Suspension Bridge</a:t>
            </a:r>
            <a:br>
              <a:rPr lang="en-US" sz="3200" kern="1200">
                <a:latin typeface="+mj-lt"/>
                <a:ea typeface="+mj-ea"/>
                <a:cs typeface="+mj-cs"/>
              </a:rPr>
            </a:br>
            <a:endParaRPr lang="en-US" sz="3200" kern="1200">
              <a:latin typeface="+mj-lt"/>
              <a:ea typeface="+mj-ea"/>
              <a:cs typeface="+mj-cs"/>
            </a:endParaRPr>
          </a:p>
        </p:txBody>
      </p:sp>
    </p:spTree>
    <p:extLst>
      <p:ext uri="{BB962C8B-B14F-4D97-AF65-F5344CB8AC3E}">
        <p14:creationId xmlns:p14="http://schemas.microsoft.com/office/powerpoint/2010/main" val="2699560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water, sky, outdoor, boat&#10;&#10;Description automatically generated">
            <a:extLst>
              <a:ext uri="{FF2B5EF4-FFF2-40B4-BE49-F238E27FC236}">
                <a16:creationId xmlns:a16="http://schemas.microsoft.com/office/drawing/2014/main" id="{A75F7143-826E-4198-98F2-1A5891D7404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8023" r="12798" b="-2"/>
          <a:stretch/>
        </p:blipFill>
        <p:spPr>
          <a:xfrm>
            <a:off x="2" y="10"/>
            <a:ext cx="5578823" cy="6028246"/>
          </a:xfrm>
          <a:custGeom>
            <a:avLst/>
            <a:gdLst/>
            <a:ahLst/>
            <a:cxnLst/>
            <a:rect l="l" t="t" r="r" b="b"/>
            <a:pathLst>
              <a:path w="5578823" h="6028256">
                <a:moveTo>
                  <a:pt x="0" y="0"/>
                </a:moveTo>
                <a:lnTo>
                  <a:pt x="3897606" y="0"/>
                </a:lnTo>
                <a:lnTo>
                  <a:pt x="4274232" y="360545"/>
                </a:lnTo>
                <a:cubicBezTo>
                  <a:pt x="4408856" y="488910"/>
                  <a:pt x="4542134" y="615181"/>
                  <a:pt x="4673934" y="738354"/>
                </a:cubicBezTo>
                <a:cubicBezTo>
                  <a:pt x="5042663" y="1082881"/>
                  <a:pt x="5282330" y="1428108"/>
                  <a:pt x="5421862" y="1773839"/>
                </a:cubicBezTo>
                <a:cubicBezTo>
                  <a:pt x="5631101" y="2292214"/>
                  <a:pt x="5614731" y="2811325"/>
                  <a:pt x="5469198" y="3329255"/>
                </a:cubicBezTo>
                <a:cubicBezTo>
                  <a:pt x="5323662" y="3847185"/>
                  <a:pt x="5048962" y="4363935"/>
                  <a:pt x="4741546" y="4877588"/>
                </a:cubicBezTo>
                <a:cubicBezTo>
                  <a:pt x="4027238" y="6071494"/>
                  <a:pt x="2764972" y="6102970"/>
                  <a:pt x="1325600" y="5980388"/>
                </a:cubicBezTo>
                <a:cubicBezTo>
                  <a:pt x="903947" y="5944442"/>
                  <a:pt x="499735" y="5907589"/>
                  <a:pt x="137593" y="5804042"/>
                </a:cubicBezTo>
                <a:lnTo>
                  <a:pt x="0" y="5760161"/>
                </a:lnTo>
                <a:close/>
              </a:path>
            </a:pathLst>
          </a:custGeom>
        </p:spPr>
      </p:pic>
      <p:sp>
        <p:nvSpPr>
          <p:cNvPr id="15" name="Freeform: Shape 14">
            <a:extLst>
              <a:ext uri="{FF2B5EF4-FFF2-40B4-BE49-F238E27FC236}">
                <a16:creationId xmlns:a16="http://schemas.microsoft.com/office/drawing/2014/main" id="{E633B38B-B87A-4288-A20F-0223A6C27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10" name="Content Placeholder 9">
            <a:extLst>
              <a:ext uri="{FF2B5EF4-FFF2-40B4-BE49-F238E27FC236}">
                <a16:creationId xmlns:a16="http://schemas.microsoft.com/office/drawing/2014/main" id="{CE8AB9B2-7DB1-46D3-8A99-ACE655E2597D}"/>
              </a:ext>
            </a:extLst>
          </p:cNvPr>
          <p:cNvSpPr>
            <a:spLocks noGrp="1"/>
          </p:cNvSpPr>
          <p:nvPr>
            <p:ph idx="1"/>
          </p:nvPr>
        </p:nvSpPr>
        <p:spPr>
          <a:xfrm>
            <a:off x="6096000" y="2286000"/>
            <a:ext cx="5334000" cy="3810001"/>
          </a:xfrm>
        </p:spPr>
        <p:txBody>
          <a:bodyPr>
            <a:normAutofit lnSpcReduction="10000"/>
          </a:bodyPr>
          <a:lstStyle/>
          <a:p>
            <a:r>
              <a:rPr lang="en-US" sz="2400" dirty="0"/>
              <a:t>Location- The Isle Of Wight.</a:t>
            </a:r>
          </a:p>
          <a:p>
            <a:r>
              <a:rPr lang="en-US" sz="2400" dirty="0"/>
              <a:t>Description- A row of three stacks of chalk that rise 30 m out of the sea. It suffered a huge collapse in 1764 and the rocks fell away into the sea.</a:t>
            </a:r>
          </a:p>
          <a:p>
            <a:r>
              <a:rPr lang="en-US" sz="2400" dirty="0"/>
              <a:t>I have been here and took a boat ride up to the lighthouse and back</a:t>
            </a:r>
          </a:p>
        </p:txBody>
      </p:sp>
      <p:sp>
        <p:nvSpPr>
          <p:cNvPr id="2" name="Title 1">
            <a:extLst>
              <a:ext uri="{FF2B5EF4-FFF2-40B4-BE49-F238E27FC236}">
                <a16:creationId xmlns:a16="http://schemas.microsoft.com/office/drawing/2014/main" id="{4F1833FF-2083-46A2-9D80-1B21244DAF7F}"/>
              </a:ext>
            </a:extLst>
          </p:cNvPr>
          <p:cNvSpPr>
            <a:spLocks noGrp="1"/>
          </p:cNvSpPr>
          <p:nvPr>
            <p:ph type="title"/>
          </p:nvPr>
        </p:nvSpPr>
        <p:spPr>
          <a:xfrm>
            <a:off x="6096000" y="762000"/>
            <a:ext cx="5334000" cy="1524000"/>
          </a:xfrm>
        </p:spPr>
        <p:txBody>
          <a:bodyPr>
            <a:normAutofit/>
          </a:bodyPr>
          <a:lstStyle/>
          <a:p>
            <a:r>
              <a:rPr lang="en-GB" sz="3200" dirty="0"/>
              <a:t> Key Physical features in England – The Needles</a:t>
            </a:r>
          </a:p>
        </p:txBody>
      </p:sp>
    </p:spTree>
    <p:extLst>
      <p:ext uri="{BB962C8B-B14F-4D97-AF65-F5344CB8AC3E}">
        <p14:creationId xmlns:p14="http://schemas.microsoft.com/office/powerpoint/2010/main" val="4044924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water, rock, outdoor, nature&#10;&#10;Description automatically generated">
            <a:extLst>
              <a:ext uri="{FF2B5EF4-FFF2-40B4-BE49-F238E27FC236}">
                <a16:creationId xmlns:a16="http://schemas.microsoft.com/office/drawing/2014/main" id="{3D1144C1-4398-458F-B7A4-E9789FE839F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8310" r="12281" b="-1"/>
          <a:stretch/>
        </p:blipFill>
        <p:spPr>
          <a:xfrm>
            <a:off x="6613174" y="10"/>
            <a:ext cx="5578824" cy="6028246"/>
          </a:xfrm>
          <a:custGeom>
            <a:avLst/>
            <a:gdLst/>
            <a:ahLst/>
            <a:cxnLst/>
            <a:rect l="l" t="t" r="r" b="b"/>
            <a:pathLst>
              <a:path w="5578824" h="6028256">
                <a:moveTo>
                  <a:pt x="1681218" y="0"/>
                </a:moveTo>
                <a:lnTo>
                  <a:pt x="5578824" y="0"/>
                </a:lnTo>
                <a:lnTo>
                  <a:pt x="5578824" y="5760161"/>
                </a:lnTo>
                <a:lnTo>
                  <a:pt x="5441231" y="5804042"/>
                </a:lnTo>
                <a:cubicBezTo>
                  <a:pt x="5079089" y="5907589"/>
                  <a:pt x="4674877" y="5944442"/>
                  <a:pt x="4253224" y="5980388"/>
                </a:cubicBezTo>
                <a:cubicBezTo>
                  <a:pt x="2813852" y="6102970"/>
                  <a:pt x="1551586" y="6071494"/>
                  <a:pt x="837278" y="4877588"/>
                </a:cubicBezTo>
                <a:cubicBezTo>
                  <a:pt x="529862" y="4363935"/>
                  <a:pt x="255162" y="3847185"/>
                  <a:pt x="109626" y="3329255"/>
                </a:cubicBezTo>
                <a:cubicBezTo>
                  <a:pt x="-35907" y="2811325"/>
                  <a:pt x="-52277" y="2292214"/>
                  <a:pt x="156962" y="1773839"/>
                </a:cubicBezTo>
                <a:cubicBezTo>
                  <a:pt x="296494" y="1428108"/>
                  <a:pt x="536161" y="1082881"/>
                  <a:pt x="904890" y="738354"/>
                </a:cubicBezTo>
                <a:cubicBezTo>
                  <a:pt x="1036690" y="615181"/>
                  <a:pt x="1169968" y="488910"/>
                  <a:pt x="1304592" y="360545"/>
                </a:cubicBezTo>
                <a:close/>
              </a:path>
            </a:pathLst>
          </a:custGeom>
        </p:spPr>
      </p:pic>
      <p:sp>
        <p:nvSpPr>
          <p:cNvPr id="15" name="Freeform: Shape 14">
            <a:extLst>
              <a:ext uri="{FF2B5EF4-FFF2-40B4-BE49-F238E27FC236}">
                <a16:creationId xmlns:a16="http://schemas.microsoft.com/office/drawing/2014/main" id="{3362A0EA-3E81-4464-94B8-70BE5870E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87883"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10" name="Content Placeholder 9">
            <a:extLst>
              <a:ext uri="{FF2B5EF4-FFF2-40B4-BE49-F238E27FC236}">
                <a16:creationId xmlns:a16="http://schemas.microsoft.com/office/drawing/2014/main" id="{76727C0E-33D1-4D5C-AC33-D4E9E19CEAF3}"/>
              </a:ext>
            </a:extLst>
          </p:cNvPr>
          <p:cNvSpPr>
            <a:spLocks noGrp="1"/>
          </p:cNvSpPr>
          <p:nvPr>
            <p:ph idx="1"/>
          </p:nvPr>
        </p:nvSpPr>
        <p:spPr>
          <a:xfrm>
            <a:off x="762000" y="2286000"/>
            <a:ext cx="5334000" cy="3810001"/>
          </a:xfrm>
        </p:spPr>
        <p:txBody>
          <a:bodyPr>
            <a:normAutofit/>
          </a:bodyPr>
          <a:lstStyle/>
          <a:p>
            <a:r>
              <a:rPr lang="en-US" sz="2400" dirty="0"/>
              <a:t>Location- Cornwall</a:t>
            </a:r>
          </a:p>
          <a:p>
            <a:r>
              <a:rPr lang="en-US" sz="2400" dirty="0"/>
              <a:t>Description- A headland and holiday complex.  The cliffs are made of granite and have steep cliff faces. People have been visiting here for over 300 years.</a:t>
            </a:r>
          </a:p>
        </p:txBody>
      </p:sp>
      <p:sp>
        <p:nvSpPr>
          <p:cNvPr id="2" name="Title 1">
            <a:extLst>
              <a:ext uri="{FF2B5EF4-FFF2-40B4-BE49-F238E27FC236}">
                <a16:creationId xmlns:a16="http://schemas.microsoft.com/office/drawing/2014/main" id="{7C054D2F-8AE0-4655-A1EF-DE6662F71ACC}"/>
              </a:ext>
            </a:extLst>
          </p:cNvPr>
          <p:cNvSpPr>
            <a:spLocks noGrp="1"/>
          </p:cNvSpPr>
          <p:nvPr>
            <p:ph type="title"/>
          </p:nvPr>
        </p:nvSpPr>
        <p:spPr>
          <a:xfrm>
            <a:off x="762000" y="762000"/>
            <a:ext cx="5334000" cy="1524000"/>
          </a:xfrm>
        </p:spPr>
        <p:txBody>
          <a:bodyPr>
            <a:normAutofit/>
          </a:bodyPr>
          <a:lstStyle/>
          <a:p>
            <a:r>
              <a:rPr lang="en-GB" sz="3200" dirty="0"/>
              <a:t>             Land’s End</a:t>
            </a:r>
          </a:p>
        </p:txBody>
      </p:sp>
    </p:spTree>
    <p:extLst>
      <p:ext uri="{BB962C8B-B14F-4D97-AF65-F5344CB8AC3E}">
        <p14:creationId xmlns:p14="http://schemas.microsoft.com/office/powerpoint/2010/main" val="1863074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outdoor, sky, building, water&#10;&#10;Description automatically generated">
            <a:extLst>
              <a:ext uri="{FF2B5EF4-FFF2-40B4-BE49-F238E27FC236}">
                <a16:creationId xmlns:a16="http://schemas.microsoft.com/office/drawing/2014/main" id="{5E19B1B8-1D00-4DBF-B58F-421AC029663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5518" r="12026" b="-2"/>
          <a:stretch/>
        </p:blipFill>
        <p:spPr>
          <a:xfrm>
            <a:off x="-8" y="762006"/>
            <a:ext cx="5948805" cy="6095979"/>
          </a:xfrm>
          <a:custGeom>
            <a:avLst/>
            <a:gdLst/>
            <a:ahLst/>
            <a:cxnLst/>
            <a:rect l="l" t="t" r="r" b="b"/>
            <a:pathLst>
              <a:path w="5948805" h="6095979">
                <a:moveTo>
                  <a:pt x="1573832" y="765"/>
                </a:moveTo>
                <a:cubicBezTo>
                  <a:pt x="1940190" y="-10734"/>
                  <a:pt x="2329345" y="109280"/>
                  <a:pt x="2734663" y="238687"/>
                </a:cubicBezTo>
                <a:cubicBezTo>
                  <a:pt x="4118244" y="680647"/>
                  <a:pt x="5296697" y="1302752"/>
                  <a:pt x="5668316" y="3639516"/>
                </a:cubicBezTo>
                <a:cubicBezTo>
                  <a:pt x="5788298" y="4393559"/>
                  <a:pt x="5890546" y="5142244"/>
                  <a:pt x="5937022" y="5865869"/>
                </a:cubicBezTo>
                <a:lnTo>
                  <a:pt x="5948805" y="6095979"/>
                </a:lnTo>
                <a:lnTo>
                  <a:pt x="0" y="6095979"/>
                </a:lnTo>
                <a:lnTo>
                  <a:pt x="0" y="1621672"/>
                </a:lnTo>
                <a:lnTo>
                  <a:pt x="36310" y="1518814"/>
                </a:lnTo>
                <a:cubicBezTo>
                  <a:pt x="109805" y="1321982"/>
                  <a:pt x="192755" y="1133640"/>
                  <a:pt x="287891" y="956872"/>
                </a:cubicBezTo>
                <a:cubicBezTo>
                  <a:pt x="669453" y="247734"/>
                  <a:pt x="1102800" y="15549"/>
                  <a:pt x="1573832" y="765"/>
                </a:cubicBezTo>
                <a:close/>
              </a:path>
            </a:pathLst>
          </a:custGeom>
        </p:spPr>
      </p:pic>
      <p:sp>
        <p:nvSpPr>
          <p:cNvPr id="32" name="Freeform: Shape 31">
            <a:extLst>
              <a:ext uri="{FF2B5EF4-FFF2-40B4-BE49-F238E27FC236}">
                <a16:creationId xmlns:a16="http://schemas.microsoft.com/office/drawing/2014/main" id="{A3BFB3E6-2D9E-4A5C-826F-44A91F5977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3838" y="538152"/>
            <a:ext cx="6095989" cy="654368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Light"/>
            </a:endParaRPr>
          </a:p>
        </p:txBody>
      </p:sp>
      <p:sp>
        <p:nvSpPr>
          <p:cNvPr id="10" name="Content Placeholder 9">
            <a:extLst>
              <a:ext uri="{FF2B5EF4-FFF2-40B4-BE49-F238E27FC236}">
                <a16:creationId xmlns:a16="http://schemas.microsoft.com/office/drawing/2014/main" id="{2F0AF1F9-64D0-4E3E-8CDD-C9D135783369}"/>
              </a:ext>
            </a:extLst>
          </p:cNvPr>
          <p:cNvSpPr>
            <a:spLocks noGrp="1"/>
          </p:cNvSpPr>
          <p:nvPr>
            <p:ph idx="1"/>
          </p:nvPr>
        </p:nvSpPr>
        <p:spPr>
          <a:xfrm>
            <a:off x="6858001" y="3048000"/>
            <a:ext cx="4572000" cy="3048001"/>
          </a:xfrm>
        </p:spPr>
        <p:txBody>
          <a:bodyPr>
            <a:normAutofit fontScale="92500" lnSpcReduction="20000"/>
          </a:bodyPr>
          <a:lstStyle/>
          <a:p>
            <a:r>
              <a:rPr lang="en-US" sz="2400" dirty="0"/>
              <a:t>Location- London</a:t>
            </a:r>
          </a:p>
          <a:p>
            <a:r>
              <a:rPr lang="en-US" sz="2400" dirty="0"/>
              <a:t>Description- A river that flows </a:t>
            </a:r>
            <a:r>
              <a:rPr lang="en-US" sz="2400" dirty="0" err="1"/>
              <a:t>throught</a:t>
            </a:r>
            <a:r>
              <a:rPr lang="en-US" sz="2400" dirty="0"/>
              <a:t> southern England. It is 215 miles and is the longest river in England. It has 45 locks and over 25 different species of fish. People travel up and down on boat rides.</a:t>
            </a:r>
          </a:p>
        </p:txBody>
      </p:sp>
      <p:sp>
        <p:nvSpPr>
          <p:cNvPr id="2" name="Title 1">
            <a:extLst>
              <a:ext uri="{FF2B5EF4-FFF2-40B4-BE49-F238E27FC236}">
                <a16:creationId xmlns:a16="http://schemas.microsoft.com/office/drawing/2014/main" id="{99D51E88-A2D6-4548-8AD5-6FAB998FB403}"/>
              </a:ext>
            </a:extLst>
          </p:cNvPr>
          <p:cNvSpPr>
            <a:spLocks noGrp="1"/>
          </p:cNvSpPr>
          <p:nvPr>
            <p:ph type="title"/>
          </p:nvPr>
        </p:nvSpPr>
        <p:spPr>
          <a:xfrm>
            <a:off x="6858000" y="1523990"/>
            <a:ext cx="4572000" cy="1524010"/>
          </a:xfrm>
        </p:spPr>
        <p:txBody>
          <a:bodyPr anchor="t">
            <a:normAutofit/>
          </a:bodyPr>
          <a:lstStyle/>
          <a:p>
            <a:r>
              <a:rPr lang="en-GB" sz="3200"/>
              <a:t>River Thames</a:t>
            </a:r>
          </a:p>
        </p:txBody>
      </p:sp>
    </p:spTree>
    <p:extLst>
      <p:ext uri="{BB962C8B-B14F-4D97-AF65-F5344CB8AC3E}">
        <p14:creationId xmlns:p14="http://schemas.microsoft.com/office/powerpoint/2010/main" val="31871382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mountain, outdoor, nature, rocky&#10;&#10;Description automatically generated">
            <a:extLst>
              <a:ext uri="{FF2B5EF4-FFF2-40B4-BE49-F238E27FC236}">
                <a16:creationId xmlns:a16="http://schemas.microsoft.com/office/drawing/2014/main" id="{9E8A35FC-B79B-4FE2-BA92-9202EE57604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4861" r="13366" b="1"/>
          <a:stretch/>
        </p:blipFill>
        <p:spPr>
          <a:xfrm>
            <a:off x="6613174" y="10"/>
            <a:ext cx="5578824" cy="6028246"/>
          </a:xfrm>
          <a:custGeom>
            <a:avLst/>
            <a:gdLst/>
            <a:ahLst/>
            <a:cxnLst/>
            <a:rect l="l" t="t" r="r" b="b"/>
            <a:pathLst>
              <a:path w="5578824" h="6028256">
                <a:moveTo>
                  <a:pt x="1681218" y="0"/>
                </a:moveTo>
                <a:lnTo>
                  <a:pt x="5578824" y="0"/>
                </a:lnTo>
                <a:lnTo>
                  <a:pt x="5578824" y="5760161"/>
                </a:lnTo>
                <a:lnTo>
                  <a:pt x="5441231" y="5804042"/>
                </a:lnTo>
                <a:cubicBezTo>
                  <a:pt x="5079089" y="5907589"/>
                  <a:pt x="4674877" y="5944442"/>
                  <a:pt x="4253224" y="5980388"/>
                </a:cubicBezTo>
                <a:cubicBezTo>
                  <a:pt x="2813852" y="6102970"/>
                  <a:pt x="1551586" y="6071494"/>
                  <a:pt x="837278" y="4877588"/>
                </a:cubicBezTo>
                <a:cubicBezTo>
                  <a:pt x="529862" y="4363935"/>
                  <a:pt x="255162" y="3847185"/>
                  <a:pt x="109626" y="3329255"/>
                </a:cubicBezTo>
                <a:cubicBezTo>
                  <a:pt x="-35907" y="2811325"/>
                  <a:pt x="-52277" y="2292214"/>
                  <a:pt x="156962" y="1773839"/>
                </a:cubicBezTo>
                <a:cubicBezTo>
                  <a:pt x="296494" y="1428108"/>
                  <a:pt x="536161" y="1082881"/>
                  <a:pt x="904890" y="738354"/>
                </a:cubicBezTo>
                <a:cubicBezTo>
                  <a:pt x="1036690" y="615181"/>
                  <a:pt x="1169968" y="488910"/>
                  <a:pt x="1304592" y="360545"/>
                </a:cubicBezTo>
                <a:close/>
              </a:path>
            </a:pathLst>
          </a:custGeom>
        </p:spPr>
      </p:pic>
      <p:sp>
        <p:nvSpPr>
          <p:cNvPr id="15" name="Freeform: Shape 14">
            <a:extLst>
              <a:ext uri="{FF2B5EF4-FFF2-40B4-BE49-F238E27FC236}">
                <a16:creationId xmlns:a16="http://schemas.microsoft.com/office/drawing/2014/main" id="{3362A0EA-3E81-4464-94B8-70BE5870E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87883"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10" name="Content Placeholder 9">
            <a:extLst>
              <a:ext uri="{FF2B5EF4-FFF2-40B4-BE49-F238E27FC236}">
                <a16:creationId xmlns:a16="http://schemas.microsoft.com/office/drawing/2014/main" id="{E1A509D5-F282-45BE-A366-7A8577810B16}"/>
              </a:ext>
            </a:extLst>
          </p:cNvPr>
          <p:cNvSpPr>
            <a:spLocks noGrp="1"/>
          </p:cNvSpPr>
          <p:nvPr>
            <p:ph idx="1"/>
          </p:nvPr>
        </p:nvSpPr>
        <p:spPr>
          <a:xfrm>
            <a:off x="762000" y="2286000"/>
            <a:ext cx="5334000" cy="3810001"/>
          </a:xfrm>
        </p:spPr>
        <p:txBody>
          <a:bodyPr>
            <a:normAutofit/>
          </a:bodyPr>
          <a:lstStyle/>
          <a:p>
            <a:r>
              <a:rPr lang="en-US" sz="2400" dirty="0"/>
              <a:t>Location- North East England</a:t>
            </a:r>
          </a:p>
          <a:p>
            <a:r>
              <a:rPr lang="en-US" sz="2400" dirty="0"/>
              <a:t>Description- Is a range of hills and mountains </a:t>
            </a:r>
            <a:r>
              <a:rPr lang="en-GB" sz="2400" dirty="0"/>
              <a:t>separating north west England from Yorkshire and north east England. </a:t>
            </a:r>
            <a:endParaRPr lang="en-US" sz="2400" dirty="0"/>
          </a:p>
        </p:txBody>
      </p:sp>
      <p:sp>
        <p:nvSpPr>
          <p:cNvPr id="2" name="Title 1">
            <a:extLst>
              <a:ext uri="{FF2B5EF4-FFF2-40B4-BE49-F238E27FC236}">
                <a16:creationId xmlns:a16="http://schemas.microsoft.com/office/drawing/2014/main" id="{FA1F01E6-B3AF-4D1A-AC11-57CFF33D1F9A}"/>
              </a:ext>
            </a:extLst>
          </p:cNvPr>
          <p:cNvSpPr>
            <a:spLocks noGrp="1"/>
          </p:cNvSpPr>
          <p:nvPr>
            <p:ph type="title"/>
          </p:nvPr>
        </p:nvSpPr>
        <p:spPr>
          <a:xfrm>
            <a:off x="762000" y="762000"/>
            <a:ext cx="5334000" cy="1524000"/>
          </a:xfrm>
        </p:spPr>
        <p:txBody>
          <a:bodyPr>
            <a:normAutofit/>
          </a:bodyPr>
          <a:lstStyle/>
          <a:p>
            <a:r>
              <a:rPr lang="en-GB" sz="3200" dirty="0"/>
              <a:t>          The Pennines</a:t>
            </a:r>
          </a:p>
        </p:txBody>
      </p:sp>
    </p:spTree>
    <p:extLst>
      <p:ext uri="{BB962C8B-B14F-4D97-AF65-F5344CB8AC3E}">
        <p14:creationId xmlns:p14="http://schemas.microsoft.com/office/powerpoint/2010/main" val="1424992749"/>
      </p:ext>
    </p:extLst>
  </p:cSld>
  <p:clrMapOvr>
    <a:masterClrMapping/>
  </p:clrMapOvr>
</p:sld>
</file>

<file path=ppt/theme/theme1.xml><?xml version="1.0" encoding="utf-8"?>
<a:theme xmlns:a="http://schemas.openxmlformats.org/drawingml/2006/main" name="PebbleVTI">
  <a:themeElements>
    <a:clrScheme name="Blush 3">
      <a:dk1>
        <a:sysClr val="windowText" lastClr="000000"/>
      </a:dk1>
      <a:lt1>
        <a:sysClr val="window" lastClr="FFFFFF"/>
      </a:lt1>
      <a:dk2>
        <a:srgbClr val="B15E4E"/>
      </a:dk2>
      <a:lt2>
        <a:srgbClr val="FFFFFF"/>
      </a:lt2>
      <a:accent1>
        <a:srgbClr val="C5B096"/>
      </a:accent1>
      <a:accent2>
        <a:srgbClr val="ECA855"/>
      </a:accent2>
      <a:accent3>
        <a:srgbClr val="9BBFB0"/>
      </a:accent3>
      <a:accent4>
        <a:srgbClr val="A9AEA7"/>
      </a:accent4>
      <a:accent5>
        <a:srgbClr val="6A787C"/>
      </a:accent5>
      <a:accent6>
        <a:srgbClr val="3B4345"/>
      </a:accent6>
      <a:hlink>
        <a:srgbClr val="ECA855"/>
      </a:hlink>
      <a:folHlink>
        <a:srgbClr val="6A392F"/>
      </a:folHlink>
    </a:clrScheme>
    <a:fontScheme name="Custom 4">
      <a:majorFont>
        <a:latin typeface="Sitka Subheading"/>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ebbleVTI" id="{8B4DB91D-6BB4-4BA3-973A-733D3AF2680E}" vid="{9A19CF0D-2077-4BF4-BAA5-86934C336D59}"/>
    </a:ext>
  </a:extLst>
</a:theme>
</file>

<file path=docProps/app.xml><?xml version="1.0" encoding="utf-8"?>
<Properties xmlns="http://schemas.openxmlformats.org/officeDocument/2006/extended-properties" xmlns:vt="http://schemas.openxmlformats.org/officeDocument/2006/docPropsVTypes">
  <TotalTime>4</TotalTime>
  <Words>305</Words>
  <Application>Microsoft Office PowerPoint</Application>
  <PresentationFormat>Widescreen</PresentationFormat>
  <Paragraphs>29</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PebbleVTI</vt:lpstr>
      <vt:lpstr>Key human features in  England</vt:lpstr>
      <vt:lpstr>     Buckingham Palace</vt:lpstr>
      <vt:lpstr>  Canterbury Cathedral</vt:lpstr>
      <vt:lpstr>Clifton Suspension Bridge </vt:lpstr>
      <vt:lpstr> Key Physical features in England – The Needles</vt:lpstr>
      <vt:lpstr>             Land’s End</vt:lpstr>
      <vt:lpstr>River Thames</vt:lpstr>
      <vt:lpstr>          The Pennines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human features in  England</dc:title>
  <dc:creator>Sherrell Maple</dc:creator>
  <cp:lastModifiedBy>Sherrell Maple</cp:lastModifiedBy>
  <cp:revision>3</cp:revision>
  <dcterms:created xsi:type="dcterms:W3CDTF">2021-01-19T17:20:08Z</dcterms:created>
  <dcterms:modified xsi:type="dcterms:W3CDTF">2021-01-19T17:25:42Z</dcterms:modified>
</cp:coreProperties>
</file>