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3"/>
  </p:notesMasterIdLst>
  <p:sldIdLst>
    <p:sldId id="264" r:id="rId5"/>
    <p:sldId id="280" r:id="rId6"/>
    <p:sldId id="287" r:id="rId7"/>
    <p:sldId id="288" r:id="rId8"/>
    <p:sldId id="281" r:id="rId9"/>
    <p:sldId id="268" r:id="rId10"/>
    <p:sldId id="286" r:id="rId11"/>
    <p:sldId id="278" r:id="rId12"/>
    <p:sldId id="283" r:id="rId13"/>
    <p:sldId id="284" r:id="rId14"/>
    <p:sldId id="258" r:id="rId15"/>
    <p:sldId id="293" r:id="rId16"/>
    <p:sldId id="292" r:id="rId17"/>
    <p:sldId id="271" r:id="rId18"/>
    <p:sldId id="272" r:id="rId19"/>
    <p:sldId id="291" r:id="rId20"/>
    <p:sldId id="289" r:id="rId21"/>
    <p:sldId id="290" r:id="rId22"/>
  </p:sldIdLst>
  <p:sldSz cx="9144000" cy="6858000" type="screen4x3"/>
  <p:notesSz cx="9144000" cy="6858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56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28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00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7213" indent="1588"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9900"/>
    <a:srgbClr val="FFED01"/>
    <a:srgbClr val="FFF411"/>
    <a:srgbClr val="FF0066"/>
    <a:srgbClr val="D5819D"/>
    <a:srgbClr val="A40C63"/>
    <a:srgbClr val="B6CEFE"/>
    <a:srgbClr val="25A2FF"/>
    <a:srgbClr val="C590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9B3E70-F37C-4012-A83C-14BA00EB493E}" v="150" dt="2025-09-10T20:49:55.2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40" autoAdjust="0"/>
    <p:restoredTop sz="95033" autoAdjust="0"/>
  </p:normalViewPr>
  <p:slideViewPr>
    <p:cSldViewPr>
      <p:cViewPr varScale="1">
        <p:scale>
          <a:sx n="82" d="100"/>
          <a:sy n="82" d="100"/>
        </p:scale>
        <p:origin x="1296" y="72"/>
      </p:cViewPr>
      <p:guideLst>
        <p:guide orient="horz" pos="2160"/>
        <p:guide pos="2880"/>
      </p:guideLst>
    </p:cSldViewPr>
  </p:slideViewPr>
  <p:outlineViewPr>
    <p:cViewPr>
      <p:scale>
        <a:sx n="33" d="100"/>
        <a:sy n="33" d="100"/>
      </p:scale>
      <p:origin x="0" y="23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kki Lewis" userId="1b864def-de58-4c9f-bd5f-06faf907c51d" providerId="ADAL" clId="{5E0800FD-87DD-46FF-BD03-3F47F73C5BD2}"/>
    <pc:docChg chg="undo custSel addSld modSld">
      <pc:chgData name="Nikki Lewis" userId="1b864def-de58-4c9f-bd5f-06faf907c51d" providerId="ADAL" clId="{5E0800FD-87DD-46FF-BD03-3F47F73C5BD2}" dt="2025-09-10T21:08:06.189" v="1518" actId="20577"/>
      <pc:docMkLst>
        <pc:docMk/>
      </pc:docMkLst>
      <pc:sldChg chg="addSp delSp modSp mod">
        <pc:chgData name="Nikki Lewis" userId="1b864def-de58-4c9f-bd5f-06faf907c51d" providerId="ADAL" clId="{5E0800FD-87DD-46FF-BD03-3F47F73C5BD2}" dt="2025-09-10T21:00:54.321" v="1471" actId="20577"/>
        <pc:sldMkLst>
          <pc:docMk/>
          <pc:sldMk cId="0" sldId="258"/>
        </pc:sldMkLst>
        <pc:spChg chg="add mod">
          <ac:chgData name="Nikki Lewis" userId="1b864def-de58-4c9f-bd5f-06faf907c51d" providerId="ADAL" clId="{5E0800FD-87DD-46FF-BD03-3F47F73C5BD2}" dt="2025-09-10T21:00:54.321" v="1471" actId="20577"/>
          <ac:spMkLst>
            <pc:docMk/>
            <pc:sldMk cId="0" sldId="258"/>
            <ac:spMk id="2" creationId="{83626FF4-FCD9-E192-B49C-3C578A90E6C1}"/>
          </ac:spMkLst>
        </pc:spChg>
        <pc:spChg chg="del">
          <ac:chgData name="Nikki Lewis" userId="1b864def-de58-4c9f-bd5f-06faf907c51d" providerId="ADAL" clId="{5E0800FD-87DD-46FF-BD03-3F47F73C5BD2}" dt="2025-09-10T19:53:24.199" v="480" actId="478"/>
          <ac:spMkLst>
            <pc:docMk/>
            <pc:sldMk cId="0" sldId="258"/>
            <ac:spMk id="4" creationId="{5D10C8D4-5655-4938-3526-DBAAFB97DD74}"/>
          </ac:spMkLst>
        </pc:spChg>
        <pc:spChg chg="mod">
          <ac:chgData name="Nikki Lewis" userId="1b864def-de58-4c9f-bd5f-06faf907c51d" providerId="ADAL" clId="{5E0800FD-87DD-46FF-BD03-3F47F73C5BD2}" dt="2025-09-10T19:54:14.095" v="481" actId="1036"/>
          <ac:spMkLst>
            <pc:docMk/>
            <pc:sldMk cId="0" sldId="258"/>
            <ac:spMk id="7" creationId="{850D4E91-583A-FE2C-07D8-F400F99B5CC1}"/>
          </ac:spMkLst>
        </pc:spChg>
        <pc:spChg chg="mod">
          <ac:chgData name="Nikki Lewis" userId="1b864def-de58-4c9f-bd5f-06faf907c51d" providerId="ADAL" clId="{5E0800FD-87DD-46FF-BD03-3F47F73C5BD2}" dt="2025-09-10T19:53:06.965" v="471" actId="404"/>
          <ac:spMkLst>
            <pc:docMk/>
            <pc:sldMk cId="0" sldId="258"/>
            <ac:spMk id="11" creationId="{81867CA0-B68C-467D-B46B-08D90E0A3806}"/>
          </ac:spMkLst>
        </pc:spChg>
        <pc:spChg chg="mod">
          <ac:chgData name="Nikki Lewis" userId="1b864def-de58-4c9f-bd5f-06faf907c51d" providerId="ADAL" clId="{5E0800FD-87DD-46FF-BD03-3F47F73C5BD2}" dt="2025-09-10T19:53:18.806" v="479" actId="20577"/>
          <ac:spMkLst>
            <pc:docMk/>
            <pc:sldMk cId="0" sldId="258"/>
            <ac:spMk id="14" creationId="{AD1E49BE-7611-44CA-9CFB-CFF29305031C}"/>
          </ac:spMkLst>
        </pc:spChg>
      </pc:sldChg>
      <pc:sldChg chg="delSp mod">
        <pc:chgData name="Nikki Lewis" userId="1b864def-de58-4c9f-bd5f-06faf907c51d" providerId="ADAL" clId="{5E0800FD-87DD-46FF-BD03-3F47F73C5BD2}" dt="2025-09-10T19:45:22.463" v="193" actId="478"/>
        <pc:sldMkLst>
          <pc:docMk/>
          <pc:sldMk cId="0" sldId="268"/>
        </pc:sldMkLst>
        <pc:spChg chg="del">
          <ac:chgData name="Nikki Lewis" userId="1b864def-de58-4c9f-bd5f-06faf907c51d" providerId="ADAL" clId="{5E0800FD-87DD-46FF-BD03-3F47F73C5BD2}" dt="2025-09-10T19:45:22.463" v="193" actId="478"/>
          <ac:spMkLst>
            <pc:docMk/>
            <pc:sldMk cId="0" sldId="268"/>
            <ac:spMk id="3" creationId="{C740287F-0EAC-178C-A62E-37B26CF517FB}"/>
          </ac:spMkLst>
        </pc:spChg>
      </pc:sldChg>
      <pc:sldChg chg="delSp mod">
        <pc:chgData name="Nikki Lewis" userId="1b864def-de58-4c9f-bd5f-06faf907c51d" providerId="ADAL" clId="{5E0800FD-87DD-46FF-BD03-3F47F73C5BD2}" dt="2025-09-10T20:20:56.284" v="483" actId="478"/>
        <pc:sldMkLst>
          <pc:docMk/>
          <pc:sldMk cId="0" sldId="271"/>
        </pc:sldMkLst>
        <pc:spChg chg="del">
          <ac:chgData name="Nikki Lewis" userId="1b864def-de58-4c9f-bd5f-06faf907c51d" providerId="ADAL" clId="{5E0800FD-87DD-46FF-BD03-3F47F73C5BD2}" dt="2025-09-10T20:20:56.284" v="483" actId="478"/>
          <ac:spMkLst>
            <pc:docMk/>
            <pc:sldMk cId="0" sldId="271"/>
            <ac:spMk id="3" creationId="{AF0F8E35-488D-1EF2-2531-31EB91A9C226}"/>
          </ac:spMkLst>
        </pc:spChg>
      </pc:sldChg>
      <pc:sldChg chg="delSp modSp mod">
        <pc:chgData name="Nikki Lewis" userId="1b864def-de58-4c9f-bd5f-06faf907c51d" providerId="ADAL" clId="{5E0800FD-87DD-46FF-BD03-3F47F73C5BD2}" dt="2025-09-10T21:08:06.189" v="1518" actId="20577"/>
        <pc:sldMkLst>
          <pc:docMk/>
          <pc:sldMk cId="0" sldId="272"/>
        </pc:sldMkLst>
        <pc:spChg chg="del">
          <ac:chgData name="Nikki Lewis" userId="1b864def-de58-4c9f-bd5f-06faf907c51d" providerId="ADAL" clId="{5E0800FD-87DD-46FF-BD03-3F47F73C5BD2}" dt="2025-09-10T20:21:47.055" v="492" actId="478"/>
          <ac:spMkLst>
            <pc:docMk/>
            <pc:sldMk cId="0" sldId="272"/>
            <ac:spMk id="5" creationId="{134DED9F-1D0B-298C-D6DA-8579124B32CE}"/>
          </ac:spMkLst>
        </pc:spChg>
        <pc:spChg chg="mod">
          <ac:chgData name="Nikki Lewis" userId="1b864def-de58-4c9f-bd5f-06faf907c51d" providerId="ADAL" clId="{5E0800FD-87DD-46FF-BD03-3F47F73C5BD2}" dt="2025-09-10T21:08:06.189" v="1518" actId="20577"/>
          <ac:spMkLst>
            <pc:docMk/>
            <pc:sldMk cId="0" sldId="272"/>
            <ac:spMk id="24578" creationId="{45FCC3D2-2CEA-405B-A171-377C9DD493FB}"/>
          </ac:spMkLst>
        </pc:spChg>
        <pc:picChg chg="mod">
          <ac:chgData name="Nikki Lewis" userId="1b864def-de58-4c9f-bd5f-06faf907c51d" providerId="ADAL" clId="{5E0800FD-87DD-46FF-BD03-3F47F73C5BD2}" dt="2025-09-10T20:25:04.840" v="563" actId="1076"/>
          <ac:picMkLst>
            <pc:docMk/>
            <pc:sldMk cId="0" sldId="272"/>
            <ac:picMk id="6" creationId="{847E8170-95DD-4DD3-F87A-77B9C82FF95E}"/>
          </ac:picMkLst>
        </pc:picChg>
      </pc:sldChg>
      <pc:sldChg chg="delSp mod">
        <pc:chgData name="Nikki Lewis" userId="1b864def-de58-4c9f-bd5f-06faf907c51d" providerId="ADAL" clId="{5E0800FD-87DD-46FF-BD03-3F47F73C5BD2}" dt="2025-09-10T19:46:24.355" v="195" actId="478"/>
        <pc:sldMkLst>
          <pc:docMk/>
          <pc:sldMk cId="0" sldId="278"/>
        </pc:sldMkLst>
        <pc:spChg chg="del">
          <ac:chgData name="Nikki Lewis" userId="1b864def-de58-4c9f-bd5f-06faf907c51d" providerId="ADAL" clId="{5E0800FD-87DD-46FF-BD03-3F47F73C5BD2}" dt="2025-09-10T19:46:24.355" v="195" actId="478"/>
          <ac:spMkLst>
            <pc:docMk/>
            <pc:sldMk cId="0" sldId="278"/>
            <ac:spMk id="5" creationId="{4F6E84DB-35CA-2A3F-E850-3BA60FA443AA}"/>
          </ac:spMkLst>
        </pc:spChg>
      </pc:sldChg>
      <pc:sldChg chg="delSp modSp mod">
        <pc:chgData name="Nikki Lewis" userId="1b864def-de58-4c9f-bd5f-06faf907c51d" providerId="ADAL" clId="{5E0800FD-87DD-46FF-BD03-3F47F73C5BD2}" dt="2025-09-10T19:43:44.572" v="189" actId="1035"/>
        <pc:sldMkLst>
          <pc:docMk/>
          <pc:sldMk cId="0" sldId="280"/>
        </pc:sldMkLst>
        <pc:spChg chg="mod">
          <ac:chgData name="Nikki Lewis" userId="1b864def-de58-4c9f-bd5f-06faf907c51d" providerId="ADAL" clId="{5E0800FD-87DD-46FF-BD03-3F47F73C5BD2}" dt="2025-09-10T19:39:44.409" v="7" actId="20577"/>
          <ac:spMkLst>
            <pc:docMk/>
            <pc:sldMk cId="0" sldId="280"/>
            <ac:spMk id="2" creationId="{5F7993A6-6FB7-40DB-B47C-DA0AAC7A37FC}"/>
          </ac:spMkLst>
        </pc:spChg>
        <pc:spChg chg="mod">
          <ac:chgData name="Nikki Lewis" userId="1b864def-de58-4c9f-bd5f-06faf907c51d" providerId="ADAL" clId="{5E0800FD-87DD-46FF-BD03-3F47F73C5BD2}" dt="2025-09-10T19:41:05.132" v="45" actId="1038"/>
          <ac:spMkLst>
            <pc:docMk/>
            <pc:sldMk cId="0" sldId="280"/>
            <ac:spMk id="3" creationId="{5D3F1536-5D80-4EB5-8EBB-22B990B7F460}"/>
          </ac:spMkLst>
        </pc:spChg>
        <pc:spChg chg="mod">
          <ac:chgData name="Nikki Lewis" userId="1b864def-de58-4c9f-bd5f-06faf907c51d" providerId="ADAL" clId="{5E0800FD-87DD-46FF-BD03-3F47F73C5BD2}" dt="2025-09-10T19:41:12.962" v="51" actId="1037"/>
          <ac:spMkLst>
            <pc:docMk/>
            <pc:sldMk cId="0" sldId="280"/>
            <ac:spMk id="4" creationId="{73EAB1E0-4E7F-49A7-B0FF-DCC9696347F1}"/>
          </ac:spMkLst>
        </pc:spChg>
        <pc:spChg chg="mod">
          <ac:chgData name="Nikki Lewis" userId="1b864def-de58-4c9f-bd5f-06faf907c51d" providerId="ADAL" clId="{5E0800FD-87DD-46FF-BD03-3F47F73C5BD2}" dt="2025-09-10T19:40:58.146" v="28" actId="6549"/>
          <ac:spMkLst>
            <pc:docMk/>
            <pc:sldMk cId="0" sldId="280"/>
            <ac:spMk id="7" creationId="{58F117D2-1097-4BF4-B5C4-CA1D8A4873DC}"/>
          </ac:spMkLst>
        </pc:spChg>
        <pc:spChg chg="mod">
          <ac:chgData name="Nikki Lewis" userId="1b864def-de58-4c9f-bd5f-06faf907c51d" providerId="ADAL" clId="{5E0800FD-87DD-46FF-BD03-3F47F73C5BD2}" dt="2025-09-10T19:41:19.411" v="56" actId="1037"/>
          <ac:spMkLst>
            <pc:docMk/>
            <pc:sldMk cId="0" sldId="280"/>
            <ac:spMk id="8" creationId="{10D02112-B561-4087-A03F-ED955FAF44F1}"/>
          </ac:spMkLst>
        </pc:spChg>
        <pc:spChg chg="mod">
          <ac:chgData name="Nikki Lewis" userId="1b864def-de58-4c9f-bd5f-06faf907c51d" providerId="ADAL" clId="{5E0800FD-87DD-46FF-BD03-3F47F73C5BD2}" dt="2025-09-10T19:42:15.319" v="116" actId="404"/>
          <ac:spMkLst>
            <pc:docMk/>
            <pc:sldMk cId="0" sldId="280"/>
            <ac:spMk id="9" creationId="{1AB02190-3EB3-44D6-B28C-FAC0B5852CB9}"/>
          </ac:spMkLst>
        </pc:spChg>
        <pc:spChg chg="del">
          <ac:chgData name="Nikki Lewis" userId="1b864def-de58-4c9f-bd5f-06faf907c51d" providerId="ADAL" clId="{5E0800FD-87DD-46FF-BD03-3F47F73C5BD2}" dt="2025-09-10T19:42:23.244" v="117" actId="478"/>
          <ac:spMkLst>
            <pc:docMk/>
            <pc:sldMk cId="0" sldId="280"/>
            <ac:spMk id="11" creationId="{0F93A66D-975B-1A6C-1412-082084FB169B}"/>
          </ac:spMkLst>
        </pc:spChg>
        <pc:spChg chg="mod">
          <ac:chgData name="Nikki Lewis" userId="1b864def-de58-4c9f-bd5f-06faf907c51d" providerId="ADAL" clId="{5E0800FD-87DD-46FF-BD03-3F47F73C5BD2}" dt="2025-09-10T19:43:44.572" v="189" actId="1035"/>
          <ac:spMkLst>
            <pc:docMk/>
            <pc:sldMk cId="0" sldId="280"/>
            <ac:spMk id="9225" creationId="{4836CCB6-597E-412C-8AA5-D87AE789FA94}"/>
          </ac:spMkLst>
        </pc:spChg>
      </pc:sldChg>
      <pc:sldChg chg="delSp mod">
        <pc:chgData name="Nikki Lewis" userId="1b864def-de58-4c9f-bd5f-06faf907c51d" providerId="ADAL" clId="{5E0800FD-87DD-46FF-BD03-3F47F73C5BD2}" dt="2025-09-10T19:45:04.645" v="192" actId="478"/>
        <pc:sldMkLst>
          <pc:docMk/>
          <pc:sldMk cId="0" sldId="281"/>
        </pc:sldMkLst>
        <pc:spChg chg="del">
          <ac:chgData name="Nikki Lewis" userId="1b864def-de58-4c9f-bd5f-06faf907c51d" providerId="ADAL" clId="{5E0800FD-87DD-46FF-BD03-3F47F73C5BD2}" dt="2025-09-10T19:45:04.645" v="192" actId="478"/>
          <ac:spMkLst>
            <pc:docMk/>
            <pc:sldMk cId="0" sldId="281"/>
            <ac:spMk id="3" creationId="{649E7F0B-11D4-57AC-0752-0D28AB4242DF}"/>
          </ac:spMkLst>
        </pc:spChg>
      </pc:sldChg>
      <pc:sldChg chg="delSp modSp mod">
        <pc:chgData name="Nikki Lewis" userId="1b864def-de58-4c9f-bd5f-06faf907c51d" providerId="ADAL" clId="{5E0800FD-87DD-46FF-BD03-3F47F73C5BD2}" dt="2025-09-10T19:49:28.844" v="319" actId="20577"/>
        <pc:sldMkLst>
          <pc:docMk/>
          <pc:sldMk cId="0" sldId="283"/>
        </pc:sldMkLst>
        <pc:spChg chg="mod">
          <ac:chgData name="Nikki Lewis" userId="1b864def-de58-4c9f-bd5f-06faf907c51d" providerId="ADAL" clId="{5E0800FD-87DD-46FF-BD03-3F47F73C5BD2}" dt="2025-09-10T19:49:28.844" v="319" actId="20577"/>
          <ac:spMkLst>
            <pc:docMk/>
            <pc:sldMk cId="0" sldId="283"/>
            <ac:spMk id="3" creationId="{BFCD8C35-685C-C7D9-A16A-66E0FC684E3D}"/>
          </ac:spMkLst>
        </pc:spChg>
        <pc:spChg chg="del">
          <ac:chgData name="Nikki Lewis" userId="1b864def-de58-4c9f-bd5f-06faf907c51d" providerId="ADAL" clId="{5E0800FD-87DD-46FF-BD03-3F47F73C5BD2}" dt="2025-09-10T19:48:12.954" v="310" actId="478"/>
          <ac:spMkLst>
            <pc:docMk/>
            <pc:sldMk cId="0" sldId="283"/>
            <ac:spMk id="6" creationId="{FD4E951E-521E-62AE-CD75-6E73201A1AC5}"/>
          </ac:spMkLst>
        </pc:spChg>
      </pc:sldChg>
      <pc:sldChg chg="delSp modSp mod">
        <pc:chgData name="Nikki Lewis" userId="1b864def-de58-4c9f-bd5f-06faf907c51d" providerId="ADAL" clId="{5E0800FD-87DD-46FF-BD03-3F47F73C5BD2}" dt="2025-09-10T20:49:18.197" v="1377" actId="404"/>
        <pc:sldMkLst>
          <pc:docMk/>
          <pc:sldMk cId="0" sldId="284"/>
        </pc:sldMkLst>
        <pc:spChg chg="mod">
          <ac:chgData name="Nikki Lewis" userId="1b864def-de58-4c9f-bd5f-06faf907c51d" providerId="ADAL" clId="{5E0800FD-87DD-46FF-BD03-3F47F73C5BD2}" dt="2025-09-10T19:49:52.704" v="330" actId="20577"/>
          <ac:spMkLst>
            <pc:docMk/>
            <pc:sldMk cId="0" sldId="284"/>
            <ac:spMk id="2" creationId="{FA67A31C-D5C6-972F-CAAF-E7471640FA4C}"/>
          </ac:spMkLst>
        </pc:spChg>
        <pc:spChg chg="del">
          <ac:chgData name="Nikki Lewis" userId="1b864def-de58-4c9f-bd5f-06faf907c51d" providerId="ADAL" clId="{5E0800FD-87DD-46FF-BD03-3F47F73C5BD2}" dt="2025-09-10T19:50:30.001" v="378" actId="478"/>
          <ac:spMkLst>
            <pc:docMk/>
            <pc:sldMk cId="0" sldId="284"/>
            <ac:spMk id="4" creationId="{5F91A170-50C9-8919-CE93-998C651818ED}"/>
          </ac:spMkLst>
        </pc:spChg>
        <pc:spChg chg="mod">
          <ac:chgData name="Nikki Lewis" userId="1b864def-de58-4c9f-bd5f-06faf907c51d" providerId="ADAL" clId="{5E0800FD-87DD-46FF-BD03-3F47F73C5BD2}" dt="2025-09-10T19:51:59.947" v="425" actId="14100"/>
          <ac:spMkLst>
            <pc:docMk/>
            <pc:sldMk cId="0" sldId="284"/>
            <ac:spMk id="7" creationId="{56A6A5F6-10EF-4DAA-BD27-1C58BEF36273}"/>
          </ac:spMkLst>
        </pc:spChg>
        <pc:spChg chg="mod">
          <ac:chgData name="Nikki Lewis" userId="1b864def-de58-4c9f-bd5f-06faf907c51d" providerId="ADAL" clId="{5E0800FD-87DD-46FF-BD03-3F47F73C5BD2}" dt="2025-09-10T19:50:35.724" v="385" actId="1036"/>
          <ac:spMkLst>
            <pc:docMk/>
            <pc:sldMk cId="0" sldId="284"/>
            <ac:spMk id="10" creationId="{A6AC76BD-0801-E070-34AB-C273F953A6A9}"/>
          </ac:spMkLst>
        </pc:spChg>
        <pc:spChg chg="mod">
          <ac:chgData name="Nikki Lewis" userId="1b864def-de58-4c9f-bd5f-06faf907c51d" providerId="ADAL" clId="{5E0800FD-87DD-46FF-BD03-3F47F73C5BD2}" dt="2025-09-10T19:51:38.201" v="417" actId="1035"/>
          <ac:spMkLst>
            <pc:docMk/>
            <pc:sldMk cId="0" sldId="284"/>
            <ac:spMk id="12" creationId="{F86BAC85-A3AD-2BC7-A0E3-ED71EFBC7C92}"/>
          </ac:spMkLst>
        </pc:spChg>
        <pc:spChg chg="mod">
          <ac:chgData name="Nikki Lewis" userId="1b864def-de58-4c9f-bd5f-06faf907c51d" providerId="ADAL" clId="{5E0800FD-87DD-46FF-BD03-3F47F73C5BD2}" dt="2025-09-10T20:49:18.197" v="1377" actId="404"/>
          <ac:spMkLst>
            <pc:docMk/>
            <pc:sldMk cId="0" sldId="284"/>
            <ac:spMk id="19458" creationId="{4A434FD6-1A15-4AE9-B604-CFE0A3F89351}"/>
          </ac:spMkLst>
        </pc:spChg>
        <pc:picChg chg="mod">
          <ac:chgData name="Nikki Lewis" userId="1b864def-de58-4c9f-bd5f-06faf907c51d" providerId="ADAL" clId="{5E0800FD-87DD-46FF-BD03-3F47F73C5BD2}" dt="2025-09-10T19:50:48.640" v="392" actId="14100"/>
          <ac:picMkLst>
            <pc:docMk/>
            <pc:sldMk cId="0" sldId="284"/>
            <ac:picMk id="8" creationId="{D6E01C47-D434-4F04-AD19-4F25BC2142AC}"/>
          </ac:picMkLst>
        </pc:picChg>
      </pc:sldChg>
      <pc:sldChg chg="delSp mod">
        <pc:chgData name="Nikki Lewis" userId="1b864def-de58-4c9f-bd5f-06faf907c51d" providerId="ADAL" clId="{5E0800FD-87DD-46FF-BD03-3F47F73C5BD2}" dt="2025-09-10T19:45:46.089" v="194" actId="478"/>
        <pc:sldMkLst>
          <pc:docMk/>
          <pc:sldMk cId="3090377627" sldId="286"/>
        </pc:sldMkLst>
        <pc:spChg chg="del">
          <ac:chgData name="Nikki Lewis" userId="1b864def-de58-4c9f-bd5f-06faf907c51d" providerId="ADAL" clId="{5E0800FD-87DD-46FF-BD03-3F47F73C5BD2}" dt="2025-09-10T19:45:46.089" v="194" actId="478"/>
          <ac:spMkLst>
            <pc:docMk/>
            <pc:sldMk cId="3090377627" sldId="286"/>
            <ac:spMk id="3" creationId="{62895319-5A61-8F23-6EF0-738AC1BB1570}"/>
          </ac:spMkLst>
        </pc:spChg>
      </pc:sldChg>
      <pc:sldChg chg="delSp mod">
        <pc:chgData name="Nikki Lewis" userId="1b864def-de58-4c9f-bd5f-06faf907c51d" providerId="ADAL" clId="{5E0800FD-87DD-46FF-BD03-3F47F73C5BD2}" dt="2025-09-10T19:44:22.382" v="190" actId="478"/>
        <pc:sldMkLst>
          <pc:docMk/>
          <pc:sldMk cId="2506932554" sldId="287"/>
        </pc:sldMkLst>
        <pc:spChg chg="del">
          <ac:chgData name="Nikki Lewis" userId="1b864def-de58-4c9f-bd5f-06faf907c51d" providerId="ADAL" clId="{5E0800FD-87DD-46FF-BD03-3F47F73C5BD2}" dt="2025-09-10T19:44:22.382" v="190" actId="478"/>
          <ac:spMkLst>
            <pc:docMk/>
            <pc:sldMk cId="2506932554" sldId="287"/>
            <ac:spMk id="2" creationId="{ECDD9158-C732-3FDD-7D4B-8E4EBD4DF92A}"/>
          </ac:spMkLst>
        </pc:spChg>
      </pc:sldChg>
      <pc:sldChg chg="delSp mod">
        <pc:chgData name="Nikki Lewis" userId="1b864def-de58-4c9f-bd5f-06faf907c51d" providerId="ADAL" clId="{5E0800FD-87DD-46FF-BD03-3F47F73C5BD2}" dt="2025-09-10T19:44:28.019" v="191" actId="478"/>
        <pc:sldMkLst>
          <pc:docMk/>
          <pc:sldMk cId="3123063446" sldId="288"/>
        </pc:sldMkLst>
        <pc:spChg chg="del">
          <ac:chgData name="Nikki Lewis" userId="1b864def-de58-4c9f-bd5f-06faf907c51d" providerId="ADAL" clId="{5E0800FD-87DD-46FF-BD03-3F47F73C5BD2}" dt="2025-09-10T19:44:28.019" v="191" actId="478"/>
          <ac:spMkLst>
            <pc:docMk/>
            <pc:sldMk cId="3123063446" sldId="288"/>
            <ac:spMk id="3" creationId="{44A2C908-0D27-BADE-D1B7-30634F9000E1}"/>
          </ac:spMkLst>
        </pc:spChg>
      </pc:sldChg>
      <pc:sldChg chg="delSp modSp mod">
        <pc:chgData name="Nikki Lewis" userId="1b864def-de58-4c9f-bd5f-06faf907c51d" providerId="ADAL" clId="{5E0800FD-87DD-46FF-BD03-3F47F73C5BD2}" dt="2025-09-10T20:23:40.386" v="560" actId="478"/>
        <pc:sldMkLst>
          <pc:docMk/>
          <pc:sldMk cId="3519117381" sldId="289"/>
        </pc:sldMkLst>
        <pc:spChg chg="del">
          <ac:chgData name="Nikki Lewis" userId="1b864def-de58-4c9f-bd5f-06faf907c51d" providerId="ADAL" clId="{5E0800FD-87DD-46FF-BD03-3F47F73C5BD2}" dt="2025-09-10T20:23:40.386" v="560" actId="478"/>
          <ac:spMkLst>
            <pc:docMk/>
            <pc:sldMk cId="3519117381" sldId="289"/>
            <ac:spMk id="3" creationId="{48092412-F646-24A4-7AF2-2995529BC734}"/>
          </ac:spMkLst>
        </pc:spChg>
        <pc:spChg chg="mod">
          <ac:chgData name="Nikki Lewis" userId="1b864def-de58-4c9f-bd5f-06faf907c51d" providerId="ADAL" clId="{5E0800FD-87DD-46FF-BD03-3F47F73C5BD2}" dt="2025-09-10T20:23:36.233" v="559" actId="1035"/>
          <ac:spMkLst>
            <pc:docMk/>
            <pc:sldMk cId="3519117381" sldId="289"/>
            <ac:spMk id="6" creationId="{E9C76E9D-00DB-45DB-B971-AA9B0D70B1A7}"/>
          </ac:spMkLst>
        </pc:spChg>
        <pc:spChg chg="mod">
          <ac:chgData name="Nikki Lewis" userId="1b864def-de58-4c9f-bd5f-06faf907c51d" providerId="ADAL" clId="{5E0800FD-87DD-46FF-BD03-3F47F73C5BD2}" dt="2025-09-10T20:23:27.093" v="557" actId="20577"/>
          <ac:spMkLst>
            <pc:docMk/>
            <pc:sldMk cId="3519117381" sldId="289"/>
            <ac:spMk id="11" creationId="{EE5F94AD-560A-05E4-13E5-6F610B4E2822}"/>
          </ac:spMkLst>
        </pc:spChg>
      </pc:sldChg>
      <pc:sldChg chg="delSp modSp mod">
        <pc:chgData name="Nikki Lewis" userId="1b864def-de58-4c9f-bd5f-06faf907c51d" providerId="ADAL" clId="{5E0800FD-87DD-46FF-BD03-3F47F73C5BD2}" dt="2025-09-10T20:31:19.657" v="592" actId="1038"/>
        <pc:sldMkLst>
          <pc:docMk/>
          <pc:sldMk cId="3763000753" sldId="290"/>
        </pc:sldMkLst>
        <pc:spChg chg="del mod">
          <ac:chgData name="Nikki Lewis" userId="1b864def-de58-4c9f-bd5f-06faf907c51d" providerId="ADAL" clId="{5E0800FD-87DD-46FF-BD03-3F47F73C5BD2}" dt="2025-09-10T20:31:00.658" v="566" actId="478"/>
          <ac:spMkLst>
            <pc:docMk/>
            <pc:sldMk cId="3763000753" sldId="290"/>
            <ac:spMk id="3" creationId="{1BECA6A8-9ABB-3829-429C-278DD60D9E67}"/>
          </ac:spMkLst>
        </pc:spChg>
        <pc:spChg chg="mod">
          <ac:chgData name="Nikki Lewis" userId="1b864def-de58-4c9f-bd5f-06faf907c51d" providerId="ADAL" clId="{5E0800FD-87DD-46FF-BD03-3F47F73C5BD2}" dt="2025-09-10T20:31:19.657" v="592" actId="1038"/>
          <ac:spMkLst>
            <pc:docMk/>
            <pc:sldMk cId="3763000753" sldId="290"/>
            <ac:spMk id="10" creationId="{E1706F04-4EE4-2B0F-B886-F786573FD623}"/>
          </ac:spMkLst>
        </pc:spChg>
        <pc:picChg chg="mod">
          <ac:chgData name="Nikki Lewis" userId="1b864def-de58-4c9f-bd5f-06faf907c51d" providerId="ADAL" clId="{5E0800FD-87DD-46FF-BD03-3F47F73C5BD2}" dt="2025-09-10T20:31:05.436" v="589" actId="1038"/>
          <ac:picMkLst>
            <pc:docMk/>
            <pc:sldMk cId="3763000753" sldId="290"/>
            <ac:picMk id="2" creationId="{13BBC9F4-C31E-7D7B-450D-8E7FD34D67CE}"/>
          </ac:picMkLst>
        </pc:picChg>
      </pc:sldChg>
      <pc:sldChg chg="delSp mod">
        <pc:chgData name="Nikki Lewis" userId="1b864def-de58-4c9f-bd5f-06faf907c51d" providerId="ADAL" clId="{5E0800FD-87DD-46FF-BD03-3F47F73C5BD2}" dt="2025-09-10T20:23:44.247" v="561" actId="478"/>
        <pc:sldMkLst>
          <pc:docMk/>
          <pc:sldMk cId="3173640255" sldId="291"/>
        </pc:sldMkLst>
        <pc:spChg chg="del">
          <ac:chgData name="Nikki Lewis" userId="1b864def-de58-4c9f-bd5f-06faf907c51d" providerId="ADAL" clId="{5E0800FD-87DD-46FF-BD03-3F47F73C5BD2}" dt="2025-09-10T20:23:44.247" v="561" actId="478"/>
          <ac:spMkLst>
            <pc:docMk/>
            <pc:sldMk cId="3173640255" sldId="291"/>
            <ac:spMk id="3" creationId="{4C69A01A-0089-47C0-805B-40EFEE4A366A}"/>
          </ac:spMkLst>
        </pc:spChg>
      </pc:sldChg>
      <pc:sldChg chg="delSp mod">
        <pc:chgData name="Nikki Lewis" userId="1b864def-de58-4c9f-bd5f-06faf907c51d" providerId="ADAL" clId="{5E0800FD-87DD-46FF-BD03-3F47F73C5BD2}" dt="2025-09-10T19:54:43.837" v="482" actId="478"/>
        <pc:sldMkLst>
          <pc:docMk/>
          <pc:sldMk cId="145205350" sldId="292"/>
        </pc:sldMkLst>
        <pc:spChg chg="del">
          <ac:chgData name="Nikki Lewis" userId="1b864def-de58-4c9f-bd5f-06faf907c51d" providerId="ADAL" clId="{5E0800FD-87DD-46FF-BD03-3F47F73C5BD2}" dt="2025-09-10T19:54:43.837" v="482" actId="478"/>
          <ac:spMkLst>
            <pc:docMk/>
            <pc:sldMk cId="145205350" sldId="292"/>
            <ac:spMk id="4" creationId="{65C2EA67-C072-C115-01C3-AA0235CCAABA}"/>
          </ac:spMkLst>
        </pc:spChg>
      </pc:sldChg>
      <pc:sldChg chg="addSp delSp modSp add mod">
        <pc:chgData name="Nikki Lewis" userId="1b864def-de58-4c9f-bd5f-06faf907c51d" providerId="ADAL" clId="{5E0800FD-87DD-46FF-BD03-3F47F73C5BD2}" dt="2025-09-10T20:47:44.679" v="1371" actId="20577"/>
        <pc:sldMkLst>
          <pc:docMk/>
          <pc:sldMk cId="1602008065" sldId="293"/>
        </pc:sldMkLst>
        <pc:spChg chg="add mod">
          <ac:chgData name="Nikki Lewis" userId="1b864def-de58-4c9f-bd5f-06faf907c51d" providerId="ADAL" clId="{5E0800FD-87DD-46FF-BD03-3F47F73C5BD2}" dt="2025-09-10T20:38:10.747" v="999" actId="20577"/>
          <ac:spMkLst>
            <pc:docMk/>
            <pc:sldMk cId="1602008065" sldId="293"/>
            <ac:spMk id="2" creationId="{15C68CC7-D4F4-1421-7A38-78687973C2C7}"/>
          </ac:spMkLst>
        </pc:spChg>
        <pc:spChg chg="mod">
          <ac:chgData name="Nikki Lewis" userId="1b864def-de58-4c9f-bd5f-06faf907c51d" providerId="ADAL" clId="{5E0800FD-87DD-46FF-BD03-3F47F73C5BD2}" dt="2025-09-10T20:31:54.767" v="611" actId="20577"/>
          <ac:spMkLst>
            <pc:docMk/>
            <pc:sldMk cId="1602008065" sldId="293"/>
            <ac:spMk id="3" creationId="{A91142AE-2BBB-0C33-AC02-A201206EE644}"/>
          </ac:spMkLst>
        </pc:spChg>
        <pc:spChg chg="add mod">
          <ac:chgData name="Nikki Lewis" userId="1b864def-de58-4c9f-bd5f-06faf907c51d" providerId="ADAL" clId="{5E0800FD-87DD-46FF-BD03-3F47F73C5BD2}" dt="2025-09-10T20:47:44.679" v="1371" actId="20577"/>
          <ac:spMkLst>
            <pc:docMk/>
            <pc:sldMk cId="1602008065" sldId="293"/>
            <ac:spMk id="4" creationId="{8F0490E7-37AC-81D8-475E-8AA3491D59CD}"/>
          </ac:spMkLst>
        </pc:spChg>
        <pc:spChg chg="del">
          <ac:chgData name="Nikki Lewis" userId="1b864def-de58-4c9f-bd5f-06faf907c51d" providerId="ADAL" clId="{5E0800FD-87DD-46FF-BD03-3F47F73C5BD2}" dt="2025-09-10T20:31:45.586" v="594" actId="478"/>
          <ac:spMkLst>
            <pc:docMk/>
            <pc:sldMk cId="1602008065" sldId="293"/>
            <ac:spMk id="7" creationId="{E0DEB709-A6B9-00E2-72AB-3C61F517E39B}"/>
          </ac:spMkLst>
        </pc:spChg>
        <pc:spChg chg="mod">
          <ac:chgData name="Nikki Lewis" userId="1b864def-de58-4c9f-bd5f-06faf907c51d" providerId="ADAL" clId="{5E0800FD-87DD-46FF-BD03-3F47F73C5BD2}" dt="2025-09-10T20:37:27.654" v="921" actId="14100"/>
          <ac:spMkLst>
            <pc:docMk/>
            <pc:sldMk cId="1602008065" sldId="293"/>
            <ac:spMk id="11" creationId="{30AFDAE8-86F9-AF02-D2E5-2D803CFDA5FD}"/>
          </ac:spMkLst>
        </pc:spChg>
        <pc:spChg chg="del">
          <ac:chgData name="Nikki Lewis" userId="1b864def-de58-4c9f-bd5f-06faf907c51d" providerId="ADAL" clId="{5E0800FD-87DD-46FF-BD03-3F47F73C5BD2}" dt="2025-09-10T20:31:45.586" v="594" actId="478"/>
          <ac:spMkLst>
            <pc:docMk/>
            <pc:sldMk cId="1602008065" sldId="293"/>
            <ac:spMk id="14" creationId="{954FF083-30C6-25BE-DA8B-5511E93F5FAA}"/>
          </ac:spMkLst>
        </pc:spChg>
        <pc:picChg chg="add mod">
          <ac:chgData name="Nikki Lewis" userId="1b864def-de58-4c9f-bd5f-06faf907c51d" providerId="ADAL" clId="{5E0800FD-87DD-46FF-BD03-3F47F73C5BD2}" dt="2025-09-10T20:41:49.106" v="1224" actId="1037"/>
          <ac:picMkLst>
            <pc:docMk/>
            <pc:sldMk cId="1602008065" sldId="293"/>
            <ac:picMk id="1026" creationId="{E68A11C3-675C-9B07-75BD-F19DE2E68AC8}"/>
          </ac:picMkLst>
        </pc:picChg>
      </pc:sldChg>
    </pc:docChg>
  </pc:docChgLst>
  <pc:docChgLst>
    <pc:chgData name="Nikki Lewis" userId="1b864def-de58-4c9f-bd5f-06faf907c51d" providerId="ADAL" clId="{C8315595-6C09-438F-96C5-BC688430D3E8}"/>
    <pc:docChg chg="modSld modNotesMaster">
      <pc:chgData name="Nikki Lewis" userId="1b864def-de58-4c9f-bd5f-06faf907c51d" providerId="ADAL" clId="{C8315595-6C09-438F-96C5-BC688430D3E8}" dt="2023-09-15T15:29:30.932" v="53" actId="1036"/>
      <pc:docMkLst>
        <pc:docMk/>
      </pc:docMkLst>
      <pc:sldChg chg="modSp mod">
        <pc:chgData name="Nikki Lewis" userId="1b864def-de58-4c9f-bd5f-06faf907c51d" providerId="ADAL" clId="{C8315595-6C09-438F-96C5-BC688430D3E8}" dt="2023-09-15T15:29:30.932" v="53" actId="1036"/>
        <pc:sldMkLst>
          <pc:docMk/>
          <pc:sldMk cId="0" sldId="280"/>
        </pc:sldMkLst>
      </pc:sldChg>
      <pc:sldChg chg="modSp mod">
        <pc:chgData name="Nikki Lewis" userId="1b864def-de58-4c9f-bd5f-06faf907c51d" providerId="ADAL" clId="{C8315595-6C09-438F-96C5-BC688430D3E8}" dt="2023-09-11T11:22:39.838" v="28" actId="20577"/>
        <pc:sldMkLst>
          <pc:docMk/>
          <pc:sldMk cId="3519117381" sldId="289"/>
        </pc:sldMkLst>
      </pc:sldChg>
    </pc:docChg>
  </pc:docChgLst>
  <pc:docChgLst>
    <pc:chgData name="Nikki Lewis" userId="1b864def-de58-4c9f-bd5f-06faf907c51d" providerId="ADAL" clId="{9FE8C800-0360-49C2-B116-45712A4C7648}"/>
    <pc:docChg chg="undo redo custSel modSld">
      <pc:chgData name="Nikki Lewis" userId="1b864def-de58-4c9f-bd5f-06faf907c51d" providerId="ADAL" clId="{9FE8C800-0360-49C2-B116-45712A4C7648}" dt="2024-09-09T21:47:43.058" v="2397" actId="20577"/>
      <pc:docMkLst>
        <pc:docMk/>
      </pc:docMkLst>
      <pc:sldChg chg="modSp mod">
        <pc:chgData name="Nikki Lewis" userId="1b864def-de58-4c9f-bd5f-06faf907c51d" providerId="ADAL" clId="{9FE8C800-0360-49C2-B116-45712A4C7648}" dt="2024-09-09T20:01:35.776" v="1213" actId="14100"/>
        <pc:sldMkLst>
          <pc:docMk/>
          <pc:sldMk cId="0" sldId="258"/>
        </pc:sldMkLst>
      </pc:sldChg>
      <pc:sldChg chg="addSp delSp modSp mod">
        <pc:chgData name="Nikki Lewis" userId="1b864def-de58-4c9f-bd5f-06faf907c51d" providerId="ADAL" clId="{9FE8C800-0360-49C2-B116-45712A4C7648}" dt="2024-09-09T19:16:18.550" v="50" actId="1076"/>
        <pc:sldMkLst>
          <pc:docMk/>
          <pc:sldMk cId="0" sldId="264"/>
        </pc:sldMkLst>
      </pc:sldChg>
      <pc:sldChg chg="modSp mod">
        <pc:chgData name="Nikki Lewis" userId="1b864def-de58-4c9f-bd5f-06faf907c51d" providerId="ADAL" clId="{9FE8C800-0360-49C2-B116-45712A4C7648}" dt="2024-09-09T19:43:45.188" v="715" actId="20577"/>
        <pc:sldMkLst>
          <pc:docMk/>
          <pc:sldMk cId="0" sldId="268"/>
        </pc:sldMkLst>
      </pc:sldChg>
      <pc:sldChg chg="modSp mod">
        <pc:chgData name="Nikki Lewis" userId="1b864def-de58-4c9f-bd5f-06faf907c51d" providerId="ADAL" clId="{9FE8C800-0360-49C2-B116-45712A4C7648}" dt="2024-09-09T20:02:51.575" v="1249" actId="20577"/>
        <pc:sldMkLst>
          <pc:docMk/>
          <pc:sldMk cId="0" sldId="271"/>
        </pc:sldMkLst>
      </pc:sldChg>
      <pc:sldChg chg="addSp delSp modSp mod">
        <pc:chgData name="Nikki Lewis" userId="1b864def-de58-4c9f-bd5f-06faf907c51d" providerId="ADAL" clId="{9FE8C800-0360-49C2-B116-45712A4C7648}" dt="2024-09-09T19:59:51.036" v="1175" actId="14100"/>
        <pc:sldMkLst>
          <pc:docMk/>
          <pc:sldMk cId="0" sldId="278"/>
        </pc:sldMkLst>
      </pc:sldChg>
      <pc:sldChg chg="modSp mod">
        <pc:chgData name="Nikki Lewis" userId="1b864def-de58-4c9f-bd5f-06faf907c51d" providerId="ADAL" clId="{9FE8C800-0360-49C2-B116-45712A4C7648}" dt="2024-09-09T19:20:48.286" v="234" actId="207"/>
        <pc:sldMkLst>
          <pc:docMk/>
          <pc:sldMk cId="0" sldId="280"/>
        </pc:sldMkLst>
      </pc:sldChg>
      <pc:sldChg chg="addSp delSp modSp mod">
        <pc:chgData name="Nikki Lewis" userId="1b864def-de58-4c9f-bd5f-06faf907c51d" providerId="ADAL" clId="{9FE8C800-0360-49C2-B116-45712A4C7648}" dt="2024-09-09T19:42:20.296" v="690" actId="1038"/>
        <pc:sldMkLst>
          <pc:docMk/>
          <pc:sldMk cId="0" sldId="281"/>
        </pc:sldMkLst>
      </pc:sldChg>
      <pc:sldChg chg="addSp delSp modSp mod">
        <pc:chgData name="Nikki Lewis" userId="1b864def-de58-4c9f-bd5f-06faf907c51d" providerId="ADAL" clId="{9FE8C800-0360-49C2-B116-45712A4C7648}" dt="2024-09-09T21:47:43.058" v="2397" actId="20577"/>
        <pc:sldMkLst>
          <pc:docMk/>
          <pc:sldMk cId="0" sldId="283"/>
        </pc:sldMkLst>
      </pc:sldChg>
      <pc:sldChg chg="modSp mod">
        <pc:chgData name="Nikki Lewis" userId="1b864def-de58-4c9f-bd5f-06faf907c51d" providerId="ADAL" clId="{9FE8C800-0360-49C2-B116-45712A4C7648}" dt="2024-09-09T19:48:39.330" v="873" actId="20577"/>
        <pc:sldMkLst>
          <pc:docMk/>
          <pc:sldMk cId="3090377627" sldId="286"/>
        </pc:sldMkLst>
      </pc:sldChg>
      <pc:sldChg chg="modSp mod">
        <pc:chgData name="Nikki Lewis" userId="1b864def-de58-4c9f-bd5f-06faf907c51d" providerId="ADAL" clId="{9FE8C800-0360-49C2-B116-45712A4C7648}" dt="2024-09-09T19:22:02.344" v="255" actId="6549"/>
        <pc:sldMkLst>
          <pc:docMk/>
          <pc:sldMk cId="3123063446" sldId="288"/>
        </pc:sldMkLst>
      </pc:sldChg>
      <pc:sldChg chg="modSp mod">
        <pc:chgData name="Nikki Lewis" userId="1b864def-de58-4c9f-bd5f-06faf907c51d" providerId="ADAL" clId="{9FE8C800-0360-49C2-B116-45712A4C7648}" dt="2024-09-09T20:13:12.433" v="1538" actId="1038"/>
        <pc:sldMkLst>
          <pc:docMk/>
          <pc:sldMk cId="3519117381" sldId="289"/>
        </pc:sldMkLst>
      </pc:sldChg>
      <pc:sldChg chg="addSp modSp mod">
        <pc:chgData name="Nikki Lewis" userId="1b864def-de58-4c9f-bd5f-06faf907c51d" providerId="ADAL" clId="{9FE8C800-0360-49C2-B116-45712A4C7648}" dt="2024-09-09T20:11:17.300" v="1531" actId="1037"/>
        <pc:sldMkLst>
          <pc:docMk/>
          <pc:sldMk cId="3763000753" sldId="290"/>
        </pc:sldMkLst>
      </pc:sldChg>
      <pc:sldChg chg="modSp mod">
        <pc:chgData name="Nikki Lewis" userId="1b864def-de58-4c9f-bd5f-06faf907c51d" providerId="ADAL" clId="{9FE8C800-0360-49C2-B116-45712A4C7648}" dt="2024-09-09T20:02:10.189" v="1234" actId="20577"/>
        <pc:sldMkLst>
          <pc:docMk/>
          <pc:sldMk cId="145205350" sldId="292"/>
        </pc:sldMkLst>
      </pc:sldChg>
    </pc:docChg>
  </pc:docChgLst>
  <pc:docChgLst>
    <pc:chgData name="Nikki Lewis" userId="1b864def-de58-4c9f-bd5f-06faf907c51d" providerId="ADAL" clId="{7F42E642-8F9D-4580-9564-7670B5656A07}"/>
    <pc:docChg chg="undo redo custSel addSld delSld modSld">
      <pc:chgData name="Nikki Lewis" userId="1b864def-de58-4c9f-bd5f-06faf907c51d" providerId="ADAL" clId="{7F42E642-8F9D-4580-9564-7670B5656A07}" dt="2023-09-10T14:46:54.154" v="3583" actId="1076"/>
      <pc:docMkLst>
        <pc:docMk/>
      </pc:docMkLst>
      <pc:sldChg chg="addSp delSp modSp mod">
        <pc:chgData name="Nikki Lewis" userId="1b864def-de58-4c9f-bd5f-06faf907c51d" providerId="ADAL" clId="{7F42E642-8F9D-4580-9564-7670B5656A07}" dt="2023-09-10T14:45:16.470" v="3578" actId="1035"/>
        <pc:sldMkLst>
          <pc:docMk/>
          <pc:sldMk cId="0" sldId="258"/>
        </pc:sldMkLst>
      </pc:sldChg>
      <pc:sldChg chg="modSp mod">
        <pc:chgData name="Nikki Lewis" userId="1b864def-de58-4c9f-bd5f-06faf907c51d" providerId="ADAL" clId="{7F42E642-8F9D-4580-9564-7670B5656A07}" dt="2023-09-10T11:59:19.774" v="3488" actId="1076"/>
        <pc:sldMkLst>
          <pc:docMk/>
          <pc:sldMk cId="0" sldId="264"/>
        </pc:sldMkLst>
      </pc:sldChg>
      <pc:sldChg chg="addSp delSp modSp mod">
        <pc:chgData name="Nikki Lewis" userId="1b864def-de58-4c9f-bd5f-06faf907c51d" providerId="ADAL" clId="{7F42E642-8F9D-4580-9564-7670B5656A07}" dt="2023-09-10T10:13:59.125" v="1598" actId="1036"/>
        <pc:sldMkLst>
          <pc:docMk/>
          <pc:sldMk cId="0" sldId="268"/>
        </pc:sldMkLst>
      </pc:sldChg>
      <pc:sldChg chg="addSp delSp modSp mod">
        <pc:chgData name="Nikki Lewis" userId="1b864def-de58-4c9f-bd5f-06faf907c51d" providerId="ADAL" clId="{7F42E642-8F9D-4580-9564-7670B5656A07}" dt="2023-09-10T11:28:57.528" v="2685" actId="1036"/>
        <pc:sldMkLst>
          <pc:docMk/>
          <pc:sldMk cId="0" sldId="271"/>
        </pc:sldMkLst>
      </pc:sldChg>
      <pc:sldChg chg="addSp delSp modSp mod">
        <pc:chgData name="Nikki Lewis" userId="1b864def-de58-4c9f-bd5f-06faf907c51d" providerId="ADAL" clId="{7F42E642-8F9D-4580-9564-7670B5656A07}" dt="2023-09-10T14:46:54.154" v="3583" actId="1076"/>
        <pc:sldMkLst>
          <pc:docMk/>
          <pc:sldMk cId="0" sldId="272"/>
        </pc:sldMkLst>
      </pc:sldChg>
      <pc:sldChg chg="addSp delSp modSp mod">
        <pc:chgData name="Nikki Lewis" userId="1b864def-de58-4c9f-bd5f-06faf907c51d" providerId="ADAL" clId="{7F42E642-8F9D-4580-9564-7670B5656A07}" dt="2023-09-10T10:46:41.802" v="1963" actId="1036"/>
        <pc:sldMkLst>
          <pc:docMk/>
          <pc:sldMk cId="0" sldId="278"/>
        </pc:sldMkLst>
      </pc:sldChg>
      <pc:sldChg chg="addSp delSp modSp mod">
        <pc:chgData name="Nikki Lewis" userId="1b864def-de58-4c9f-bd5f-06faf907c51d" providerId="ADAL" clId="{7F42E642-8F9D-4580-9564-7670B5656A07}" dt="2023-09-10T14:19:21.948" v="3557" actId="767"/>
        <pc:sldMkLst>
          <pc:docMk/>
          <pc:sldMk cId="0" sldId="280"/>
        </pc:sldMkLst>
      </pc:sldChg>
      <pc:sldChg chg="addSp delSp modSp mod">
        <pc:chgData name="Nikki Lewis" userId="1b864def-de58-4c9f-bd5f-06faf907c51d" providerId="ADAL" clId="{7F42E642-8F9D-4580-9564-7670B5656A07}" dt="2023-09-10T14:44:42.869" v="3563" actId="20577"/>
        <pc:sldMkLst>
          <pc:docMk/>
          <pc:sldMk cId="0" sldId="281"/>
        </pc:sldMkLst>
      </pc:sldChg>
      <pc:sldChg chg="addSp delSp modSp mod">
        <pc:chgData name="Nikki Lewis" userId="1b864def-de58-4c9f-bd5f-06faf907c51d" providerId="ADAL" clId="{7F42E642-8F9D-4580-9564-7670B5656A07}" dt="2023-09-10T10:59:28.579" v="2000" actId="1038"/>
        <pc:sldMkLst>
          <pc:docMk/>
          <pc:sldMk cId="0" sldId="283"/>
        </pc:sldMkLst>
      </pc:sldChg>
      <pc:sldChg chg="addSp delSp modSp mod">
        <pc:chgData name="Nikki Lewis" userId="1b864def-de58-4c9f-bd5f-06faf907c51d" providerId="ADAL" clId="{7F42E642-8F9D-4580-9564-7670B5656A07}" dt="2023-09-10T11:04:19.185" v="2126" actId="1035"/>
        <pc:sldMkLst>
          <pc:docMk/>
          <pc:sldMk cId="0" sldId="284"/>
        </pc:sldMkLst>
      </pc:sldChg>
      <pc:sldChg chg="modSp del">
        <pc:chgData name="Nikki Lewis" userId="1b864def-de58-4c9f-bd5f-06faf907c51d" providerId="ADAL" clId="{7F42E642-8F9D-4580-9564-7670B5656A07}" dt="2023-09-10T11:36:04.554" v="2826" actId="47"/>
        <pc:sldMkLst>
          <pc:docMk/>
          <pc:sldMk cId="0" sldId="285"/>
        </pc:sldMkLst>
      </pc:sldChg>
      <pc:sldChg chg="addSp delSp modSp mod">
        <pc:chgData name="Nikki Lewis" userId="1b864def-de58-4c9f-bd5f-06faf907c51d" providerId="ADAL" clId="{7F42E642-8F9D-4580-9564-7670B5656A07}" dt="2023-09-10T10:26:49.280" v="1686" actId="1038"/>
        <pc:sldMkLst>
          <pc:docMk/>
          <pc:sldMk cId="3090377627" sldId="286"/>
        </pc:sldMkLst>
      </pc:sldChg>
      <pc:sldChg chg="addSp delSp modSp mod">
        <pc:chgData name="Nikki Lewis" userId="1b864def-de58-4c9f-bd5f-06faf907c51d" providerId="ADAL" clId="{7F42E642-8F9D-4580-9564-7670B5656A07}" dt="2023-09-10T14:19:16.807" v="3555"/>
        <pc:sldMkLst>
          <pc:docMk/>
          <pc:sldMk cId="2506932554" sldId="287"/>
        </pc:sldMkLst>
      </pc:sldChg>
      <pc:sldChg chg="addSp delSp modSp mod">
        <pc:chgData name="Nikki Lewis" userId="1b864def-de58-4c9f-bd5f-06faf907c51d" providerId="ADAL" clId="{7F42E642-8F9D-4580-9564-7670B5656A07}" dt="2023-09-10T14:44:26.888" v="3562" actId="14100"/>
        <pc:sldMkLst>
          <pc:docMk/>
          <pc:sldMk cId="3123063446" sldId="288"/>
        </pc:sldMkLst>
      </pc:sldChg>
      <pc:sldChg chg="addSp delSp modSp mod">
        <pc:chgData name="Nikki Lewis" userId="1b864def-de58-4c9f-bd5f-06faf907c51d" providerId="ADAL" clId="{7F42E642-8F9D-4580-9564-7670B5656A07}" dt="2023-09-10T11:53:04.872" v="3263" actId="1038"/>
        <pc:sldMkLst>
          <pc:docMk/>
          <pc:sldMk cId="3519117381" sldId="289"/>
        </pc:sldMkLst>
      </pc:sldChg>
      <pc:sldChg chg="addSp delSp modSp mod">
        <pc:chgData name="Nikki Lewis" userId="1b864def-de58-4c9f-bd5f-06faf907c51d" providerId="ADAL" clId="{7F42E642-8F9D-4580-9564-7670B5656A07}" dt="2023-09-10T11:57:20.066" v="3459" actId="208"/>
        <pc:sldMkLst>
          <pc:docMk/>
          <pc:sldMk cId="3763000753" sldId="290"/>
        </pc:sldMkLst>
      </pc:sldChg>
      <pc:sldChg chg="addSp delSp modSp mod">
        <pc:chgData name="Nikki Lewis" userId="1b864def-de58-4c9f-bd5f-06faf907c51d" providerId="ADAL" clId="{7F42E642-8F9D-4580-9564-7670B5656A07}" dt="2023-09-10T11:43:48.860" v="2928" actId="1076"/>
        <pc:sldMkLst>
          <pc:docMk/>
          <pc:sldMk cId="3173640255" sldId="291"/>
        </pc:sldMkLst>
      </pc:sldChg>
      <pc:sldChg chg="addSp delSp modSp new mod">
        <pc:chgData name="Nikki Lewis" userId="1b864def-de58-4c9f-bd5f-06faf907c51d" providerId="ADAL" clId="{7F42E642-8F9D-4580-9564-7670B5656A07}" dt="2023-09-10T14:45:41.732" v="3582" actId="20577"/>
        <pc:sldMkLst>
          <pc:docMk/>
          <pc:sldMk cId="145205350" sldId="292"/>
        </pc:sldMkLst>
      </pc:sldChg>
      <pc:sldChg chg="addSp delSp modSp new del mod">
        <pc:chgData name="Nikki Lewis" userId="1b864def-de58-4c9f-bd5f-06faf907c51d" providerId="ADAL" clId="{7F42E642-8F9D-4580-9564-7670B5656A07}" dt="2023-09-10T11:21:32.559" v="2502" actId="47"/>
        <pc:sldMkLst>
          <pc:docMk/>
          <pc:sldMk cId="1030461513" sldId="293"/>
        </pc:sldMkLst>
      </pc:sldChg>
    </pc:docChg>
  </pc:docChgLst>
  <pc:docChgLst>
    <pc:chgData name="Nikki Lewis" userId="1b864def-de58-4c9f-bd5f-06faf907c51d" providerId="ADAL" clId="{115DFA84-63CA-4D09-9FE2-FE846BE11EAD}"/>
    <pc:docChg chg="undo custSel modSld">
      <pc:chgData name="Nikki Lewis" userId="1b864def-de58-4c9f-bd5f-06faf907c51d" providerId="ADAL" clId="{115DFA84-63CA-4D09-9FE2-FE846BE11EAD}" dt="2024-09-10T13:36:44.986" v="357" actId="1036"/>
      <pc:docMkLst>
        <pc:docMk/>
      </pc:docMkLst>
      <pc:sldChg chg="addSp delSp modSp mod">
        <pc:chgData name="Nikki Lewis" userId="1b864def-de58-4c9f-bd5f-06faf907c51d" providerId="ADAL" clId="{115DFA84-63CA-4D09-9FE2-FE846BE11EAD}" dt="2024-09-10T13:31:00.359" v="159" actId="1037"/>
        <pc:sldMkLst>
          <pc:docMk/>
          <pc:sldMk cId="0" sldId="258"/>
        </pc:sldMkLst>
      </pc:sldChg>
      <pc:sldChg chg="addSp delSp modSp mod">
        <pc:chgData name="Nikki Lewis" userId="1b864def-de58-4c9f-bd5f-06faf907c51d" providerId="ADAL" clId="{115DFA84-63CA-4D09-9FE2-FE846BE11EAD}" dt="2024-09-10T13:27:08.969" v="137" actId="1037"/>
        <pc:sldMkLst>
          <pc:docMk/>
          <pc:sldMk cId="0" sldId="268"/>
        </pc:sldMkLst>
      </pc:sldChg>
      <pc:sldChg chg="addSp delSp modSp mod">
        <pc:chgData name="Nikki Lewis" userId="1b864def-de58-4c9f-bd5f-06faf907c51d" providerId="ADAL" clId="{115DFA84-63CA-4D09-9FE2-FE846BE11EAD}" dt="2024-09-10T13:35:51.673" v="304" actId="20577"/>
        <pc:sldMkLst>
          <pc:docMk/>
          <pc:sldMk cId="0" sldId="271"/>
        </pc:sldMkLst>
      </pc:sldChg>
      <pc:sldChg chg="addSp delSp modSp mod">
        <pc:chgData name="Nikki Lewis" userId="1b864def-de58-4c9f-bd5f-06faf907c51d" providerId="ADAL" clId="{115DFA84-63CA-4D09-9FE2-FE846BE11EAD}" dt="2024-09-10T13:36:44.986" v="357" actId="1036"/>
        <pc:sldMkLst>
          <pc:docMk/>
          <pc:sldMk cId="0" sldId="272"/>
        </pc:sldMkLst>
      </pc:sldChg>
      <pc:sldChg chg="addSp delSp modSp mod">
        <pc:chgData name="Nikki Lewis" userId="1b864def-de58-4c9f-bd5f-06faf907c51d" providerId="ADAL" clId="{115DFA84-63CA-4D09-9FE2-FE846BE11EAD}" dt="2024-09-10T13:28:14.891" v="153" actId="1038"/>
        <pc:sldMkLst>
          <pc:docMk/>
          <pc:sldMk cId="0" sldId="278"/>
        </pc:sldMkLst>
      </pc:sldChg>
      <pc:sldChg chg="addSp delSp modSp mod">
        <pc:chgData name="Nikki Lewis" userId="1b864def-de58-4c9f-bd5f-06faf907c51d" providerId="ADAL" clId="{115DFA84-63CA-4D09-9FE2-FE846BE11EAD}" dt="2024-09-10T13:31:57.969" v="168" actId="20577"/>
        <pc:sldMkLst>
          <pc:docMk/>
          <pc:sldMk cId="0" sldId="280"/>
        </pc:sldMkLst>
      </pc:sldChg>
      <pc:sldChg chg="addSp delSp modSp mod">
        <pc:chgData name="Nikki Lewis" userId="1b864def-de58-4c9f-bd5f-06faf907c51d" providerId="ADAL" clId="{115DFA84-63CA-4D09-9FE2-FE846BE11EAD}" dt="2024-09-10T13:26:30.499" v="129" actId="478"/>
        <pc:sldMkLst>
          <pc:docMk/>
          <pc:sldMk cId="0" sldId="281"/>
        </pc:sldMkLst>
      </pc:sldChg>
      <pc:sldChg chg="addSp delSp modSp mod">
        <pc:chgData name="Nikki Lewis" userId="1b864def-de58-4c9f-bd5f-06faf907c51d" providerId="ADAL" clId="{115DFA84-63CA-4D09-9FE2-FE846BE11EAD}" dt="2024-09-10T13:35:10.688" v="272" actId="1036"/>
        <pc:sldMkLst>
          <pc:docMk/>
          <pc:sldMk cId="0" sldId="283"/>
        </pc:sldMkLst>
      </pc:sldChg>
      <pc:sldChg chg="addSp delSp modSp mod">
        <pc:chgData name="Nikki Lewis" userId="1b864def-de58-4c9f-bd5f-06faf907c51d" providerId="ADAL" clId="{115DFA84-63CA-4D09-9FE2-FE846BE11EAD}" dt="2024-09-10T13:25:12.780" v="105"/>
        <pc:sldMkLst>
          <pc:docMk/>
          <pc:sldMk cId="0" sldId="284"/>
        </pc:sldMkLst>
      </pc:sldChg>
      <pc:sldChg chg="addSp delSp modSp mod">
        <pc:chgData name="Nikki Lewis" userId="1b864def-de58-4c9f-bd5f-06faf907c51d" providerId="ADAL" clId="{115DFA84-63CA-4D09-9FE2-FE846BE11EAD}" dt="2024-09-10T13:27:29.187" v="144" actId="1038"/>
        <pc:sldMkLst>
          <pc:docMk/>
          <pc:sldMk cId="3090377627" sldId="286"/>
        </pc:sldMkLst>
      </pc:sldChg>
      <pc:sldChg chg="addSp modSp">
        <pc:chgData name="Nikki Lewis" userId="1b864def-de58-4c9f-bd5f-06faf907c51d" providerId="ADAL" clId="{115DFA84-63CA-4D09-9FE2-FE846BE11EAD}" dt="2024-09-10T13:25:02.390" v="103"/>
        <pc:sldMkLst>
          <pc:docMk/>
          <pc:sldMk cId="2506932554" sldId="287"/>
        </pc:sldMkLst>
      </pc:sldChg>
      <pc:sldChg chg="addSp delSp modSp mod">
        <pc:chgData name="Nikki Lewis" userId="1b864def-de58-4c9f-bd5f-06faf907c51d" providerId="ADAL" clId="{115DFA84-63CA-4D09-9FE2-FE846BE11EAD}" dt="2024-09-10T13:26:18.296" v="124" actId="1038"/>
        <pc:sldMkLst>
          <pc:docMk/>
          <pc:sldMk cId="3123063446" sldId="288"/>
        </pc:sldMkLst>
      </pc:sldChg>
      <pc:sldChg chg="addSp delSp modSp mod">
        <pc:chgData name="Nikki Lewis" userId="1b864def-de58-4c9f-bd5f-06faf907c51d" providerId="ADAL" clId="{115DFA84-63CA-4D09-9FE2-FE846BE11EAD}" dt="2024-09-10T13:25:35.218" v="109"/>
        <pc:sldMkLst>
          <pc:docMk/>
          <pc:sldMk cId="3519117381" sldId="289"/>
        </pc:sldMkLst>
      </pc:sldChg>
      <pc:sldChg chg="addSp delSp modSp mod">
        <pc:chgData name="Nikki Lewis" userId="1b864def-de58-4c9f-bd5f-06faf907c51d" providerId="ADAL" clId="{115DFA84-63CA-4D09-9FE2-FE846BE11EAD}" dt="2024-09-10T13:25:24.046" v="107"/>
        <pc:sldMkLst>
          <pc:docMk/>
          <pc:sldMk cId="3173640255" sldId="291"/>
        </pc:sldMkLst>
      </pc:sldChg>
      <pc:sldChg chg="addSp delSp modSp mod">
        <pc:chgData name="Nikki Lewis" userId="1b864def-de58-4c9f-bd5f-06faf907c51d" providerId="ADAL" clId="{115DFA84-63CA-4D09-9FE2-FE846BE11EAD}" dt="2024-09-10T13:27:41.047" v="146" actId="478"/>
        <pc:sldMkLst>
          <pc:docMk/>
          <pc:sldMk cId="145205350" sldId="29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E69534-AF76-414F-A427-636503529C59}"/>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26FE48EE-476B-4337-86E1-0FA46C4798E3}"/>
              </a:ext>
            </a:extLst>
          </p:cNvPr>
          <p:cNvSpPr>
            <a:spLocks noGrp="1"/>
          </p:cNvSpPr>
          <p:nvPr>
            <p:ph type="dt" idx="1"/>
          </p:nvPr>
        </p:nvSpPr>
        <p:spPr>
          <a:xfrm>
            <a:off x="5179484" y="0"/>
            <a:ext cx="3962400" cy="342900"/>
          </a:xfrm>
          <a:prstGeom prst="rect">
            <a:avLst/>
          </a:prstGeom>
        </p:spPr>
        <p:txBody>
          <a:bodyPr vert="horz" lIns="91440" tIns="45720" rIns="91440" bIns="45720" rtlCol="0"/>
          <a:lstStyle>
            <a:lvl1pPr algn="r" eaLnBrk="1" hangingPunct="1">
              <a:defRPr sz="1200">
                <a:latin typeface="Arial" charset="0"/>
              </a:defRPr>
            </a:lvl1pPr>
          </a:lstStyle>
          <a:p>
            <a:pPr>
              <a:defRPr/>
            </a:pPr>
            <a:fld id="{2F6A7F23-5CAE-4743-ABF6-66EF3893E5A3}" type="datetimeFigureOut">
              <a:rPr lang="en-US"/>
              <a:pPr>
                <a:defRPr/>
              </a:pPr>
              <a:t>9/10/2025</a:t>
            </a:fld>
            <a:endParaRPr lang="en-GB"/>
          </a:p>
        </p:txBody>
      </p:sp>
      <p:sp>
        <p:nvSpPr>
          <p:cNvPr id="4" name="Slide Image Placeholder 3">
            <a:extLst>
              <a:ext uri="{FF2B5EF4-FFF2-40B4-BE49-F238E27FC236}">
                <a16:creationId xmlns:a16="http://schemas.microsoft.com/office/drawing/2014/main" id="{4A88CA3B-AF7E-4A9D-8371-4AE9DEF0E81F}"/>
              </a:ext>
            </a:extLst>
          </p:cNvPr>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BC8FE52-A8B4-453C-AB17-614258D3BF94}"/>
              </a:ext>
            </a:extLst>
          </p:cNvPr>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EC1AB06-6821-48F3-A0AF-B93AB752423D}"/>
              </a:ext>
            </a:extLst>
          </p:cNvPr>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F92FA068-805B-49F0-A1B0-EEAB989D68F9}"/>
              </a:ext>
            </a:extLst>
          </p:cNvPr>
          <p:cNvSpPr>
            <a:spLocks noGrp="1"/>
          </p:cNvSpPr>
          <p:nvPr>
            <p:ph type="sldNum" sz="quarter" idx="5"/>
          </p:nvPr>
        </p:nvSpPr>
        <p:spPr>
          <a:xfrm>
            <a:off x="5179484" y="6513910"/>
            <a:ext cx="3962400" cy="3429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826C7DDA-475E-4B38-8AE4-C3A0AF24CA0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613" algn="l" rtl="0" eaLnBrk="0" fontAlgn="base" hangingPunct="0">
      <a:spcBef>
        <a:spcPct val="30000"/>
      </a:spcBef>
      <a:spcAft>
        <a:spcPct val="0"/>
      </a:spcAft>
      <a:defRPr sz="1200" kern="1200">
        <a:solidFill>
          <a:schemeClr val="tx1"/>
        </a:solidFill>
        <a:latin typeface="+mn-lt"/>
        <a:ea typeface="+mn-ea"/>
        <a:cs typeface="+mn-cs"/>
      </a:defRPr>
    </a:lvl2pPr>
    <a:lvl3pPr marL="912813" algn="l" rtl="0" eaLnBrk="0" fontAlgn="base" hangingPunct="0">
      <a:spcBef>
        <a:spcPct val="30000"/>
      </a:spcBef>
      <a:spcAft>
        <a:spcPct val="0"/>
      </a:spcAft>
      <a:defRPr sz="1200" kern="1200">
        <a:solidFill>
          <a:schemeClr val="tx1"/>
        </a:solidFill>
        <a:latin typeface="+mn-lt"/>
        <a:ea typeface="+mn-ea"/>
        <a:cs typeface="+mn-cs"/>
      </a:defRPr>
    </a:lvl3pPr>
    <a:lvl4pPr marL="1370013" algn="l" rtl="0" eaLnBrk="0" fontAlgn="base" hangingPunct="0">
      <a:spcBef>
        <a:spcPct val="30000"/>
      </a:spcBef>
      <a:spcAft>
        <a:spcPct val="0"/>
      </a:spcAft>
      <a:defRPr sz="1200" kern="1200">
        <a:solidFill>
          <a:schemeClr val="tx1"/>
        </a:solidFill>
        <a:latin typeface="+mn-lt"/>
        <a:ea typeface="+mn-ea"/>
        <a:cs typeface="+mn-cs"/>
      </a:defRPr>
    </a:lvl4pPr>
    <a:lvl5pPr marL="1827213" algn="l" rtl="0" eaLnBrk="0" fontAlgn="base" hangingPunct="0">
      <a:spcBef>
        <a:spcPct val="30000"/>
      </a:spcBef>
      <a:spcAft>
        <a:spcPct val="0"/>
      </a:spcAft>
      <a:defRPr sz="1200" kern="1200">
        <a:solidFill>
          <a:schemeClr val="tx1"/>
        </a:solidFill>
        <a:latin typeface="+mn-lt"/>
        <a:ea typeface="+mn-ea"/>
        <a:cs typeface="+mn-cs"/>
      </a:defRPr>
    </a:lvl5pPr>
    <a:lvl6pPr marL="2285466" algn="l" defTabSz="914186" rtl="0" eaLnBrk="1" latinLnBrk="0" hangingPunct="1">
      <a:defRPr sz="1200" kern="1200">
        <a:solidFill>
          <a:schemeClr val="tx1"/>
        </a:solidFill>
        <a:latin typeface="+mn-lt"/>
        <a:ea typeface="+mn-ea"/>
        <a:cs typeface="+mn-cs"/>
      </a:defRPr>
    </a:lvl6pPr>
    <a:lvl7pPr marL="2742559" algn="l" defTabSz="914186" rtl="0" eaLnBrk="1" latinLnBrk="0" hangingPunct="1">
      <a:defRPr sz="1200" kern="1200">
        <a:solidFill>
          <a:schemeClr val="tx1"/>
        </a:solidFill>
        <a:latin typeface="+mn-lt"/>
        <a:ea typeface="+mn-ea"/>
        <a:cs typeface="+mn-cs"/>
      </a:defRPr>
    </a:lvl7pPr>
    <a:lvl8pPr marL="3199652" algn="l" defTabSz="914186" rtl="0" eaLnBrk="1" latinLnBrk="0" hangingPunct="1">
      <a:defRPr sz="1200" kern="1200">
        <a:solidFill>
          <a:schemeClr val="tx1"/>
        </a:solidFill>
        <a:latin typeface="+mn-lt"/>
        <a:ea typeface="+mn-ea"/>
        <a:cs typeface="+mn-cs"/>
      </a:defRPr>
    </a:lvl8pPr>
    <a:lvl9pPr marL="3656745" algn="l" defTabSz="9141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6</a:t>
            </a:fld>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DAEF14FA-0382-4A70-AA70-A5CF5875C8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4401CBA-FAA4-4DA1-9BAE-22E1684A54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1FA41D0-C36F-47DC-BE49-6624E6D55F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59B3B5-D194-405D-AB87-94A69593BFA4}" type="slidenum">
              <a:rPr lang="en-GB" altLang="en-US">
                <a:latin typeface="Arial" panose="020B0604020202020204" pitchFamily="34" charset="0"/>
              </a:rPr>
              <a:pPr>
                <a:spcBef>
                  <a:spcPct val="0"/>
                </a:spcBef>
              </a:pPr>
              <a:t>7</a:t>
            </a:fld>
            <a:endParaRPr lang="en-GB" altLang="en-US">
              <a:latin typeface="Arial" panose="020B0604020202020204" pitchFamily="34" charset="0"/>
            </a:endParaRPr>
          </a:p>
        </p:txBody>
      </p:sp>
    </p:spTree>
    <p:extLst>
      <p:ext uri="{BB962C8B-B14F-4D97-AF65-F5344CB8AC3E}">
        <p14:creationId xmlns:p14="http://schemas.microsoft.com/office/powerpoint/2010/main" val="30409820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1892F-9280-4D93-A001-7AB1FE510C8B}"/>
              </a:ext>
            </a:extLst>
          </p:cNvPr>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5" name="Straight Connector 4">
            <a:extLst>
              <a:ext uri="{FF2B5EF4-FFF2-40B4-BE49-F238E27FC236}">
                <a16:creationId xmlns:a16="http://schemas.microsoft.com/office/drawing/2014/main" id="{A1F93BB4-3F66-4AA5-AEDC-17B3784A14B1}"/>
              </a:ext>
            </a:extLst>
          </p:cNvPr>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lIns="91419" tIns="45709" rIns="91419" bIns="45709"/>
          <a:lstStyle/>
          <a:p>
            <a:pPr>
              <a:defRPr/>
            </a:pPr>
            <a:endParaRPr lang="en-US">
              <a:latin typeface="Arial" charset="0"/>
            </a:endParaRPr>
          </a:p>
        </p:txBody>
      </p:sp>
      <p:sp>
        <p:nvSpPr>
          <p:cNvPr id="12" name="Title 11"/>
          <p:cNvSpPr>
            <a:spLocks noGrp="1"/>
          </p:cNvSpPr>
          <p:nvPr>
            <p:ph type="ctrTitle"/>
          </p:nvPr>
        </p:nvSpPr>
        <p:spPr>
          <a:xfrm>
            <a:off x="3366868" y="533400"/>
            <a:ext cx="5105400" cy="2868168"/>
          </a:xfrm>
        </p:spPr>
        <p:txBody>
          <a:bodyPr>
            <a:noAutofit/>
          </a:bodyPr>
          <a:lstStyle>
            <a:lvl1pPr algn="r">
              <a:defRPr sz="4200" b="1"/>
            </a:lvl1pPr>
            <a:extLst/>
          </a:lstStyle>
          <a:p>
            <a:r>
              <a:rPr lang="en-US"/>
              <a:t>Click to edit Master title style</a:t>
            </a:r>
          </a:p>
        </p:txBody>
      </p:sp>
      <p:sp>
        <p:nvSpPr>
          <p:cNvPr id="25" name="Subtitle 24"/>
          <p:cNvSpPr>
            <a:spLocks noGrp="1"/>
          </p:cNvSpPr>
          <p:nvPr>
            <p:ph type="subTitle" idx="1"/>
          </p:nvPr>
        </p:nvSpPr>
        <p:spPr>
          <a:xfrm>
            <a:off x="3354442" y="3539865"/>
            <a:ext cx="5114778" cy="1101248"/>
          </a:xfrm>
        </p:spPr>
        <p:txBody>
          <a:bodyPr lIns="45709" tIns="0" rIns="45709" bIns="0"/>
          <a:lstStyle>
            <a:lvl1pPr marL="0" indent="0" algn="r">
              <a:buNone/>
              <a:defRPr sz="2200">
                <a:solidFill>
                  <a:srgbClr val="FFFFFF"/>
                </a:solidFill>
                <a:effectLst/>
              </a:defRPr>
            </a:lvl1pPr>
            <a:lvl2pPr marL="457093" indent="0" algn="ctr">
              <a:buNone/>
            </a:lvl2pPr>
            <a:lvl3pPr marL="914186" indent="0" algn="ctr">
              <a:buNone/>
            </a:lvl3pPr>
            <a:lvl4pPr marL="1371279" indent="0" algn="ctr">
              <a:buNone/>
            </a:lvl4pPr>
            <a:lvl5pPr marL="1828372" indent="0" algn="ctr">
              <a:buNone/>
            </a:lvl5pPr>
            <a:lvl6pPr marL="2285466" indent="0" algn="ctr">
              <a:buNone/>
            </a:lvl6pPr>
            <a:lvl7pPr marL="2742559" indent="0" algn="ctr">
              <a:buNone/>
            </a:lvl7pPr>
            <a:lvl8pPr marL="3199652" indent="0" algn="ctr">
              <a:buNone/>
            </a:lvl8pPr>
            <a:lvl9pPr marL="3656745" indent="0" algn="ctr">
              <a:buNone/>
            </a:lvl9pPr>
            <a:extLst/>
          </a:lstStyle>
          <a:p>
            <a:r>
              <a:rPr lang="en-US"/>
              <a:t>Click to edit Master subtitle style</a:t>
            </a:r>
          </a:p>
        </p:txBody>
      </p:sp>
      <p:sp>
        <p:nvSpPr>
          <p:cNvPr id="6" name="Date Placeholder 30">
            <a:extLst>
              <a:ext uri="{FF2B5EF4-FFF2-40B4-BE49-F238E27FC236}">
                <a16:creationId xmlns:a16="http://schemas.microsoft.com/office/drawing/2014/main" id="{9F212E27-7BED-4EBE-93B3-E5A0BA12DDC7}"/>
              </a:ext>
            </a:extLst>
          </p:cNvPr>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en-GB"/>
          </a:p>
        </p:txBody>
      </p:sp>
      <p:sp>
        <p:nvSpPr>
          <p:cNvPr id="7" name="Footer Placeholder 17">
            <a:extLst>
              <a:ext uri="{FF2B5EF4-FFF2-40B4-BE49-F238E27FC236}">
                <a16:creationId xmlns:a16="http://schemas.microsoft.com/office/drawing/2014/main" id="{2CD22AD1-F364-4E09-8CEF-E4871D5B1D92}"/>
              </a:ext>
            </a:extLst>
          </p:cNvPr>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en-GB"/>
          </a:p>
        </p:txBody>
      </p:sp>
      <p:sp>
        <p:nvSpPr>
          <p:cNvPr id="8" name="Slide Number Placeholder 28">
            <a:extLst>
              <a:ext uri="{FF2B5EF4-FFF2-40B4-BE49-F238E27FC236}">
                <a16:creationId xmlns:a16="http://schemas.microsoft.com/office/drawing/2014/main" id="{F918FFCF-9422-48E4-B4FF-637B4996A261}"/>
              </a:ext>
            </a:extLst>
          </p:cNvPr>
          <p:cNvSpPr>
            <a:spLocks noGrp="1"/>
          </p:cNvSpPr>
          <p:nvPr>
            <p:ph type="sldNum" sz="quarter" idx="12"/>
          </p:nvPr>
        </p:nvSpPr>
        <p:spPr>
          <a:xfrm>
            <a:off x="7880350" y="6556375"/>
            <a:ext cx="588963" cy="228600"/>
          </a:xfrm>
        </p:spPr>
        <p:txBody>
          <a:bodyPr/>
          <a:lstStyle>
            <a:lvl1pPr>
              <a:defRPr smtClean="0">
                <a:solidFill>
                  <a:srgbClr val="FFFFFF"/>
                </a:solidFill>
              </a:defRPr>
            </a:lvl1pPr>
          </a:lstStyle>
          <a:p>
            <a:pPr>
              <a:defRPr/>
            </a:pPr>
            <a:fld id="{8CAC9720-130C-499C-8B8D-0803613CED1D}" type="slidenum">
              <a:rPr lang="en-GB" altLang="en-US"/>
              <a:pPr>
                <a:defRPr/>
              </a:pPr>
              <a:t>‹#›</a:t>
            </a:fld>
            <a:endParaRPr lang="en-GB" altLang="en-US"/>
          </a:p>
        </p:txBody>
      </p:sp>
    </p:spTree>
    <p:extLst>
      <p:ext uri="{BB962C8B-B14F-4D97-AF65-F5344CB8AC3E}">
        <p14:creationId xmlns:p14="http://schemas.microsoft.com/office/powerpoint/2010/main" val="160797390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860AB3AD-30D1-4DB1-8328-2AA35D097D8C}"/>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A8662441-B4BC-4551-B693-FF79AB155C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5EABC6BC-3FEB-49F0-BC49-2034C7F4432B}"/>
              </a:ext>
            </a:extLst>
          </p:cNvPr>
          <p:cNvSpPr>
            <a:spLocks noGrp="1"/>
          </p:cNvSpPr>
          <p:nvPr>
            <p:ph type="sldNum" sz="quarter" idx="12"/>
          </p:nvPr>
        </p:nvSpPr>
        <p:spPr/>
        <p:txBody>
          <a:bodyPr/>
          <a:lstStyle>
            <a:lvl1pPr>
              <a:defRPr/>
            </a:lvl1pPr>
          </a:lstStyle>
          <a:p>
            <a:pPr>
              <a:defRPr/>
            </a:pPr>
            <a:fld id="{F55CE9D8-556D-4994-8C83-F6408DB1F689}" type="slidenum">
              <a:rPr lang="en-GB" altLang="en-US"/>
              <a:pPr>
                <a:defRPr/>
              </a:pPr>
              <a:t>‹#›</a:t>
            </a:fld>
            <a:endParaRPr lang="en-GB" altLang="en-US"/>
          </a:p>
        </p:txBody>
      </p:sp>
    </p:spTree>
    <p:extLst>
      <p:ext uri="{BB962C8B-B14F-4D97-AF65-F5344CB8AC3E}">
        <p14:creationId xmlns:p14="http://schemas.microsoft.com/office/powerpoint/2010/main" val="3567150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6802" y="2821841"/>
            <a:ext cx="6255488" cy="1362075"/>
          </a:xfrm>
        </p:spPr>
        <p:txBody>
          <a:bodyPr anchor="t"/>
          <a:lstStyle>
            <a:lvl1pPr algn="r">
              <a:buNone/>
              <a:defRPr sz="4200" b="1" cap="all"/>
            </a:lvl1pPr>
            <a:extLst/>
          </a:lstStyle>
          <a:p>
            <a:r>
              <a:rPr lang="en-US"/>
              <a:t>Click to edit Master title style</a:t>
            </a:r>
          </a:p>
        </p:txBody>
      </p:sp>
      <p:sp>
        <p:nvSpPr>
          <p:cNvPr id="3" name="Text Placeholder 2"/>
          <p:cNvSpPr>
            <a:spLocks noGrp="1"/>
          </p:cNvSpPr>
          <p:nvPr>
            <p:ph type="body" idx="1"/>
          </p:nvPr>
        </p:nvSpPr>
        <p:spPr>
          <a:xfrm>
            <a:off x="1066802" y="1905004"/>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4" name="Date Placeholder 3">
            <a:extLst>
              <a:ext uri="{FF2B5EF4-FFF2-40B4-BE49-F238E27FC236}">
                <a16:creationId xmlns:a16="http://schemas.microsoft.com/office/drawing/2014/main" id="{EC60550D-872F-4E56-B012-CB076A8E2287}"/>
              </a:ext>
            </a:extLst>
          </p:cNvPr>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en-GB"/>
          </a:p>
        </p:txBody>
      </p:sp>
      <p:sp>
        <p:nvSpPr>
          <p:cNvPr id="5" name="Footer Placeholder 4">
            <a:extLst>
              <a:ext uri="{FF2B5EF4-FFF2-40B4-BE49-F238E27FC236}">
                <a16:creationId xmlns:a16="http://schemas.microsoft.com/office/drawing/2014/main" id="{ACA1709B-52B1-4B1B-B56D-5E57D9D23B4E}"/>
              </a:ext>
            </a:extLst>
          </p:cNvPr>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en-GB"/>
          </a:p>
        </p:txBody>
      </p:sp>
      <p:sp>
        <p:nvSpPr>
          <p:cNvPr id="6" name="Slide Number Placeholder 5">
            <a:extLst>
              <a:ext uri="{FF2B5EF4-FFF2-40B4-BE49-F238E27FC236}">
                <a16:creationId xmlns:a16="http://schemas.microsoft.com/office/drawing/2014/main" id="{A04CADAD-D6B4-4189-8016-B9879C06D873}"/>
              </a:ext>
            </a:extLst>
          </p:cNvPr>
          <p:cNvSpPr>
            <a:spLocks noGrp="1"/>
          </p:cNvSpPr>
          <p:nvPr>
            <p:ph type="sldNum" sz="quarter" idx="12"/>
          </p:nvPr>
        </p:nvSpPr>
        <p:spPr>
          <a:xfrm>
            <a:off x="6734175" y="6554788"/>
            <a:ext cx="587375" cy="228600"/>
          </a:xfrm>
        </p:spPr>
        <p:txBody>
          <a:bodyPr/>
          <a:lstStyle>
            <a:lvl1pPr>
              <a:defRPr smtClean="0"/>
            </a:lvl1pPr>
          </a:lstStyle>
          <a:p>
            <a:pPr>
              <a:defRPr/>
            </a:pPr>
            <a:fld id="{2D4ADF52-F6FC-4923-AD5E-EE412B1FC745}" type="slidenum">
              <a:rPr lang="en-GB" altLang="en-US"/>
              <a:pPr>
                <a:defRPr/>
              </a:pPr>
              <a:t>‹#›</a:t>
            </a:fld>
            <a:endParaRPr lang="en-GB" altLang="en-US"/>
          </a:p>
        </p:txBody>
      </p:sp>
    </p:spTree>
    <p:extLst>
      <p:ext uri="{BB962C8B-B14F-4D97-AF65-F5344CB8AC3E}">
        <p14:creationId xmlns:p14="http://schemas.microsoft.com/office/powerpoint/2010/main" val="60926804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Content Placeholder 2"/>
          <p:cNvSpPr>
            <a:spLocks noGrp="1"/>
          </p:cNvSpPr>
          <p:nvPr>
            <p:ph sz="half" idx="1"/>
          </p:nvPr>
        </p:nvSpPr>
        <p:spPr>
          <a:xfrm>
            <a:off x="457200"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178808" y="1600205"/>
            <a:ext cx="352044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B23F5725-27D6-457D-AFA2-3EA22A57B6B5}"/>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C72E65F8-852A-425D-BE94-72990F2CA71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0B7A7BEE-824A-4692-8EDC-474A2046F226}"/>
              </a:ext>
            </a:extLst>
          </p:cNvPr>
          <p:cNvSpPr>
            <a:spLocks noGrp="1"/>
          </p:cNvSpPr>
          <p:nvPr>
            <p:ph type="sldNum" sz="quarter" idx="12"/>
          </p:nvPr>
        </p:nvSpPr>
        <p:spPr/>
        <p:txBody>
          <a:bodyPr/>
          <a:lstStyle>
            <a:lvl1pPr>
              <a:defRPr/>
            </a:lvl1pPr>
          </a:lstStyle>
          <a:p>
            <a:pPr>
              <a:defRPr/>
            </a:pPr>
            <a:fld id="{22E7316E-EF6E-40E4-B356-EE566C943739}" type="slidenum">
              <a:rPr lang="en-GB" altLang="en-US"/>
              <a:pPr>
                <a:defRPr/>
              </a:pPr>
              <a:t>‹#›</a:t>
            </a:fld>
            <a:endParaRPr lang="en-GB" altLang="en-US"/>
          </a:p>
        </p:txBody>
      </p:sp>
    </p:spTree>
    <p:extLst>
      <p:ext uri="{BB962C8B-B14F-4D97-AF65-F5344CB8AC3E}">
        <p14:creationId xmlns:p14="http://schemas.microsoft.com/office/powerpoint/2010/main" val="143706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6">
            <a:extLst>
              <a:ext uri="{FF2B5EF4-FFF2-40B4-BE49-F238E27FC236}">
                <a16:creationId xmlns:a16="http://schemas.microsoft.com/office/drawing/2014/main" id="{2097B7CE-1E37-4BCF-8E23-71813B2C0067}"/>
              </a:ext>
            </a:extLst>
          </p:cNvPr>
          <p:cNvSpPr>
            <a:spLocks noGrp="1"/>
          </p:cNvSpPr>
          <p:nvPr>
            <p:ph type="dt" sz="half" idx="10"/>
          </p:nvPr>
        </p:nvSpPr>
        <p:spPr/>
        <p:txBody>
          <a:bodyPr/>
          <a:lstStyle>
            <a:lvl1pPr>
              <a:defRPr/>
            </a:lvl1pPr>
          </a:lstStyle>
          <a:p>
            <a:pPr>
              <a:defRPr/>
            </a:pPr>
            <a:endParaRPr lang="en-GB"/>
          </a:p>
        </p:txBody>
      </p:sp>
      <p:sp>
        <p:nvSpPr>
          <p:cNvPr id="8" name="Footer Placeholder 3">
            <a:extLst>
              <a:ext uri="{FF2B5EF4-FFF2-40B4-BE49-F238E27FC236}">
                <a16:creationId xmlns:a16="http://schemas.microsoft.com/office/drawing/2014/main" id="{1840313F-5B00-408E-A29F-885D3DC6D5B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5">
            <a:extLst>
              <a:ext uri="{FF2B5EF4-FFF2-40B4-BE49-F238E27FC236}">
                <a16:creationId xmlns:a16="http://schemas.microsoft.com/office/drawing/2014/main" id="{4E5F8495-731E-4508-B690-F04BB2C04F25}"/>
              </a:ext>
            </a:extLst>
          </p:cNvPr>
          <p:cNvSpPr>
            <a:spLocks noGrp="1"/>
          </p:cNvSpPr>
          <p:nvPr>
            <p:ph type="sldNum" sz="quarter" idx="12"/>
          </p:nvPr>
        </p:nvSpPr>
        <p:spPr/>
        <p:txBody>
          <a:bodyPr/>
          <a:lstStyle>
            <a:lvl1pPr>
              <a:defRPr/>
            </a:lvl1pPr>
          </a:lstStyle>
          <a:p>
            <a:pPr>
              <a:defRPr/>
            </a:pPr>
            <a:fld id="{695A61EB-E54C-4C69-8ACF-86B75881A937}" type="slidenum">
              <a:rPr lang="en-GB" altLang="en-US"/>
              <a:pPr>
                <a:defRPr/>
              </a:pPr>
              <a:t>‹#›</a:t>
            </a:fld>
            <a:endParaRPr lang="en-GB" altLang="en-US"/>
          </a:p>
        </p:txBody>
      </p:sp>
    </p:spTree>
    <p:extLst>
      <p:ext uri="{BB962C8B-B14F-4D97-AF65-F5344CB8AC3E}">
        <p14:creationId xmlns:p14="http://schemas.microsoft.com/office/powerpoint/2010/main" val="575360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lang="en-US"/>
              <a:t>Click to edit Master title style</a:t>
            </a:r>
          </a:p>
        </p:txBody>
      </p:sp>
      <p:sp>
        <p:nvSpPr>
          <p:cNvPr id="3" name="Date Placeholder 26">
            <a:extLst>
              <a:ext uri="{FF2B5EF4-FFF2-40B4-BE49-F238E27FC236}">
                <a16:creationId xmlns:a16="http://schemas.microsoft.com/office/drawing/2014/main" id="{739A1907-B002-4EA4-B826-87FBDB8505A7}"/>
              </a:ext>
            </a:extLst>
          </p:cNvPr>
          <p:cNvSpPr>
            <a:spLocks noGrp="1"/>
          </p:cNvSpPr>
          <p:nvPr>
            <p:ph type="dt" sz="half" idx="10"/>
          </p:nvPr>
        </p:nvSpPr>
        <p:spPr/>
        <p:txBody>
          <a:bodyPr/>
          <a:lstStyle>
            <a:lvl1pPr>
              <a:defRPr/>
            </a:lvl1pPr>
          </a:lstStyle>
          <a:p>
            <a:pPr>
              <a:defRPr/>
            </a:pPr>
            <a:endParaRPr lang="en-GB"/>
          </a:p>
        </p:txBody>
      </p:sp>
      <p:sp>
        <p:nvSpPr>
          <p:cNvPr id="4" name="Footer Placeholder 3">
            <a:extLst>
              <a:ext uri="{FF2B5EF4-FFF2-40B4-BE49-F238E27FC236}">
                <a16:creationId xmlns:a16="http://schemas.microsoft.com/office/drawing/2014/main" id="{B9B183B3-2327-40E8-84FE-5DD671EB04C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5">
            <a:extLst>
              <a:ext uri="{FF2B5EF4-FFF2-40B4-BE49-F238E27FC236}">
                <a16:creationId xmlns:a16="http://schemas.microsoft.com/office/drawing/2014/main" id="{D2F41BD1-D159-4A69-B8A5-3E51BF7A8346}"/>
              </a:ext>
            </a:extLst>
          </p:cNvPr>
          <p:cNvSpPr>
            <a:spLocks noGrp="1"/>
          </p:cNvSpPr>
          <p:nvPr>
            <p:ph type="sldNum" sz="quarter" idx="12"/>
          </p:nvPr>
        </p:nvSpPr>
        <p:spPr/>
        <p:txBody>
          <a:bodyPr/>
          <a:lstStyle>
            <a:lvl1pPr>
              <a:defRPr/>
            </a:lvl1pPr>
          </a:lstStyle>
          <a:p>
            <a:pPr>
              <a:defRPr/>
            </a:pPr>
            <a:fld id="{5A894E0D-84C0-4F05-BE3D-D9EBDC891B03}" type="slidenum">
              <a:rPr lang="en-GB" altLang="en-US"/>
              <a:pPr>
                <a:defRPr/>
              </a:pPr>
              <a:t>‹#›</a:t>
            </a:fld>
            <a:endParaRPr lang="en-GB" altLang="en-US"/>
          </a:p>
        </p:txBody>
      </p:sp>
    </p:spTree>
    <p:extLst>
      <p:ext uri="{BB962C8B-B14F-4D97-AF65-F5344CB8AC3E}">
        <p14:creationId xmlns:p14="http://schemas.microsoft.com/office/powerpoint/2010/main" val="190643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6">
            <a:extLst>
              <a:ext uri="{FF2B5EF4-FFF2-40B4-BE49-F238E27FC236}">
                <a16:creationId xmlns:a16="http://schemas.microsoft.com/office/drawing/2014/main" id="{D2EDB2B3-22B4-4A97-BF39-79CD623C5352}"/>
              </a:ext>
            </a:extLst>
          </p:cNvPr>
          <p:cNvSpPr>
            <a:spLocks noGrp="1"/>
          </p:cNvSpPr>
          <p:nvPr>
            <p:ph type="dt" sz="half" idx="10"/>
          </p:nvPr>
        </p:nvSpPr>
        <p:spPr/>
        <p:txBody>
          <a:bodyPr/>
          <a:lstStyle>
            <a:lvl1pPr>
              <a:defRPr/>
            </a:lvl1pPr>
          </a:lstStyle>
          <a:p>
            <a:pPr>
              <a:defRPr/>
            </a:pPr>
            <a:endParaRPr lang="en-GB"/>
          </a:p>
        </p:txBody>
      </p:sp>
      <p:sp>
        <p:nvSpPr>
          <p:cNvPr id="3" name="Footer Placeholder 3">
            <a:extLst>
              <a:ext uri="{FF2B5EF4-FFF2-40B4-BE49-F238E27FC236}">
                <a16:creationId xmlns:a16="http://schemas.microsoft.com/office/drawing/2014/main" id="{8A1EB446-453D-455F-9A6F-F44520B640F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5">
            <a:extLst>
              <a:ext uri="{FF2B5EF4-FFF2-40B4-BE49-F238E27FC236}">
                <a16:creationId xmlns:a16="http://schemas.microsoft.com/office/drawing/2014/main" id="{06E500C0-9C2C-431F-A87D-440B44D903DF}"/>
              </a:ext>
            </a:extLst>
          </p:cNvPr>
          <p:cNvSpPr>
            <a:spLocks noGrp="1"/>
          </p:cNvSpPr>
          <p:nvPr>
            <p:ph type="sldNum" sz="quarter" idx="12"/>
          </p:nvPr>
        </p:nvSpPr>
        <p:spPr/>
        <p:txBody>
          <a:bodyPr/>
          <a:lstStyle>
            <a:lvl1pPr>
              <a:defRPr/>
            </a:lvl1pPr>
          </a:lstStyle>
          <a:p>
            <a:pPr>
              <a:defRPr/>
            </a:pPr>
            <a:fld id="{3641E6EA-5756-46C1-BDE9-B20DA3D41C59}" type="slidenum">
              <a:rPr lang="en-GB" altLang="en-US"/>
              <a:pPr>
                <a:defRPr/>
              </a:pPr>
              <a:t>‹#›</a:t>
            </a:fld>
            <a:endParaRPr lang="en-GB" altLang="en-US"/>
          </a:p>
        </p:txBody>
      </p:sp>
    </p:spTree>
    <p:extLst>
      <p:ext uri="{BB962C8B-B14F-4D97-AF65-F5344CB8AC3E}">
        <p14:creationId xmlns:p14="http://schemas.microsoft.com/office/powerpoint/2010/main" val="3602844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lIns="45709"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6">
            <a:extLst>
              <a:ext uri="{FF2B5EF4-FFF2-40B4-BE49-F238E27FC236}">
                <a16:creationId xmlns:a16="http://schemas.microsoft.com/office/drawing/2014/main" id="{40652F7C-AF85-49C0-A63E-F9510B4ADC64}"/>
              </a:ext>
            </a:extLst>
          </p:cNvPr>
          <p:cNvSpPr>
            <a:spLocks noGrp="1"/>
          </p:cNvSpPr>
          <p:nvPr>
            <p:ph type="dt" sz="half" idx="10"/>
          </p:nvPr>
        </p:nvSpPr>
        <p:spPr/>
        <p:txBody>
          <a:bodyPr/>
          <a:lstStyle>
            <a:lvl1pPr>
              <a:defRPr/>
            </a:lvl1pPr>
          </a:lstStyle>
          <a:p>
            <a:pPr>
              <a:defRPr/>
            </a:pPr>
            <a:endParaRPr lang="en-GB"/>
          </a:p>
        </p:txBody>
      </p:sp>
      <p:sp>
        <p:nvSpPr>
          <p:cNvPr id="6" name="Footer Placeholder 3">
            <a:extLst>
              <a:ext uri="{FF2B5EF4-FFF2-40B4-BE49-F238E27FC236}">
                <a16:creationId xmlns:a16="http://schemas.microsoft.com/office/drawing/2014/main" id="{F0F9E3A6-93BF-4F50-BE3F-38A33044947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5">
            <a:extLst>
              <a:ext uri="{FF2B5EF4-FFF2-40B4-BE49-F238E27FC236}">
                <a16:creationId xmlns:a16="http://schemas.microsoft.com/office/drawing/2014/main" id="{44C2ACC5-E5E6-459C-93EA-4C719B7BF630}"/>
              </a:ext>
            </a:extLst>
          </p:cNvPr>
          <p:cNvSpPr>
            <a:spLocks noGrp="1"/>
          </p:cNvSpPr>
          <p:nvPr>
            <p:ph type="sldNum" sz="quarter" idx="12"/>
          </p:nvPr>
        </p:nvSpPr>
        <p:spPr/>
        <p:txBody>
          <a:bodyPr/>
          <a:lstStyle>
            <a:lvl1pPr>
              <a:defRPr/>
            </a:lvl1pPr>
          </a:lstStyle>
          <a:p>
            <a:pPr>
              <a:defRPr/>
            </a:pPr>
            <a:fld id="{3C64A557-05AE-4BF4-96B8-5DC5837BD362}" type="slidenum">
              <a:rPr lang="en-GB" altLang="en-US"/>
              <a:pPr>
                <a:defRPr/>
              </a:pPr>
              <a:t>‹#›</a:t>
            </a:fld>
            <a:endParaRPr lang="en-GB" altLang="en-US"/>
          </a:p>
        </p:txBody>
      </p:sp>
    </p:spTree>
    <p:extLst>
      <p:ext uri="{BB962C8B-B14F-4D97-AF65-F5344CB8AC3E}">
        <p14:creationId xmlns:p14="http://schemas.microsoft.com/office/powerpoint/2010/main" val="758554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FBF5F8"/>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CAF3508-9056-417F-B2C3-2BE3CF115A8D}"/>
              </a:ext>
            </a:extLst>
          </p:cNvPr>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6" name="Rectangle 5">
            <a:extLst>
              <a:ext uri="{FF2B5EF4-FFF2-40B4-BE49-F238E27FC236}">
                <a16:creationId xmlns:a16="http://schemas.microsoft.com/office/drawing/2014/main" id="{0FB799B2-6528-406F-8282-D3D4844DB7D7}"/>
              </a:ext>
            </a:extLst>
          </p:cNvPr>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91419" tIns="45709" rIns="91419" bIns="45709" anchor="ctr"/>
          <a:lstStyle/>
          <a:p>
            <a:pPr algn="ctr" eaLnBrk="1" hangingPunct="1">
              <a:defRPr/>
            </a:pPr>
            <a:endParaRPr lang="en-US"/>
          </a:p>
        </p:txBody>
      </p:sp>
      <p:sp>
        <p:nvSpPr>
          <p:cNvPr id="2" name="Title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en-US"/>
              <a:t>Click to edit Master title style</a:t>
            </a:r>
            <a:endParaRPr lang="en-US" dirty="0"/>
          </a:p>
        </p:txBody>
      </p:sp>
      <p:sp>
        <p:nvSpPr>
          <p:cNvPr id="4" name="Text Placeholder 3"/>
          <p:cNvSpPr>
            <a:spLocks noGrp="1"/>
          </p:cNvSpPr>
          <p:nvPr>
            <p:ph type="body" sz="half" idx="2"/>
          </p:nvPr>
        </p:nvSpPr>
        <p:spPr>
          <a:xfrm>
            <a:off x="5389098" y="3283635"/>
            <a:ext cx="3429000" cy="1920240"/>
          </a:xfrm>
        </p:spPr>
        <p:txBody>
          <a:bodyPr rot="0" spcFirstLastPara="0" vertOverflow="overflow" horzOverflow="overflow" lIns="82277"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en-US"/>
              <a:t>Click to edit Master text styles</a:t>
            </a:r>
          </a:p>
        </p:txBody>
      </p:sp>
      <p:sp>
        <p:nvSpPr>
          <p:cNvPr id="10" name="Picture Placeholder 9"/>
          <p:cNvSpPr>
            <a:spLocks noGrp="1"/>
          </p:cNvSpPr>
          <p:nvPr>
            <p:ph type="pic" idx="1"/>
          </p:nvPr>
        </p:nvSpPr>
        <p:spPr>
          <a:xfrm>
            <a:off x="663682" y="1041003"/>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en-US" noProof="0"/>
              <a:t>Click icon to add picture</a:t>
            </a:r>
            <a:endParaRPr lang="en-US" noProof="0" dirty="0"/>
          </a:p>
        </p:txBody>
      </p:sp>
      <p:sp>
        <p:nvSpPr>
          <p:cNvPr id="7" name="Date Placeholder 4">
            <a:extLst>
              <a:ext uri="{FF2B5EF4-FFF2-40B4-BE49-F238E27FC236}">
                <a16:creationId xmlns:a16="http://schemas.microsoft.com/office/drawing/2014/main" id="{DAE0FE23-76BB-48C8-AD14-EF9CB15F04B5}"/>
              </a:ext>
            </a:extLst>
          </p:cNvPr>
          <p:cNvSpPr>
            <a:spLocks noGrp="1"/>
          </p:cNvSpPr>
          <p:nvPr>
            <p:ph type="dt" sz="half" idx="10"/>
          </p:nvPr>
        </p:nvSpPr>
        <p:spPr/>
        <p:txBody>
          <a:bodyPr/>
          <a:lstStyle>
            <a:lvl1pPr>
              <a:defRPr/>
            </a:lvl1pPr>
            <a:extLst/>
          </a:lstStyle>
          <a:p>
            <a:pPr>
              <a:defRPr/>
            </a:pPr>
            <a:endParaRPr lang="en-GB"/>
          </a:p>
        </p:txBody>
      </p:sp>
      <p:sp>
        <p:nvSpPr>
          <p:cNvPr id="8" name="Footer Placeholder 5">
            <a:extLst>
              <a:ext uri="{FF2B5EF4-FFF2-40B4-BE49-F238E27FC236}">
                <a16:creationId xmlns:a16="http://schemas.microsoft.com/office/drawing/2014/main" id="{8FA6EA03-785B-4974-9F78-F7E7F94575BB}"/>
              </a:ext>
            </a:extLst>
          </p:cNvPr>
          <p:cNvSpPr>
            <a:spLocks noGrp="1"/>
          </p:cNvSpPr>
          <p:nvPr>
            <p:ph type="ftr" sz="quarter" idx="11"/>
          </p:nvPr>
        </p:nvSpPr>
        <p:spPr/>
        <p:txBody>
          <a:bodyPr/>
          <a:lstStyle>
            <a:lvl1pPr>
              <a:defRPr/>
            </a:lvl1pPr>
            <a:extLst/>
          </a:lstStyle>
          <a:p>
            <a:pPr>
              <a:defRPr/>
            </a:pPr>
            <a:endParaRPr lang="en-GB"/>
          </a:p>
        </p:txBody>
      </p:sp>
      <p:sp>
        <p:nvSpPr>
          <p:cNvPr id="9" name="Slide Number Placeholder 6">
            <a:extLst>
              <a:ext uri="{FF2B5EF4-FFF2-40B4-BE49-F238E27FC236}">
                <a16:creationId xmlns:a16="http://schemas.microsoft.com/office/drawing/2014/main" id="{21474B65-D30F-40BE-8885-9281A04504D8}"/>
              </a:ext>
            </a:extLst>
          </p:cNvPr>
          <p:cNvSpPr>
            <a:spLocks noGrp="1"/>
          </p:cNvSpPr>
          <p:nvPr>
            <p:ph type="sldNum" sz="quarter" idx="12"/>
          </p:nvPr>
        </p:nvSpPr>
        <p:spPr/>
        <p:txBody>
          <a:bodyPr/>
          <a:lstStyle>
            <a:lvl1pPr>
              <a:defRPr smtClean="0"/>
            </a:lvl1pPr>
          </a:lstStyle>
          <a:p>
            <a:pPr>
              <a:defRPr/>
            </a:pPr>
            <a:fld id="{EFCB614B-C0A7-497C-95FA-735EB04DCE96}" type="slidenum">
              <a:rPr lang="en-GB" altLang="en-US"/>
              <a:pPr>
                <a:defRPr/>
              </a:pPr>
              <a:t>‹#›</a:t>
            </a:fld>
            <a:endParaRPr lang="en-GB" altLang="en-US"/>
          </a:p>
        </p:txBody>
      </p:sp>
    </p:spTree>
    <p:extLst>
      <p:ext uri="{BB962C8B-B14F-4D97-AF65-F5344CB8AC3E}">
        <p14:creationId xmlns:p14="http://schemas.microsoft.com/office/powerpoint/2010/main" val="2977901046"/>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6">
            <a:extLst>
              <a:ext uri="{FF2B5EF4-FFF2-40B4-BE49-F238E27FC236}">
                <a16:creationId xmlns:a16="http://schemas.microsoft.com/office/drawing/2014/main" id="{B688F64A-6310-41B8-8B8E-DFED310BB2E9}"/>
              </a:ext>
            </a:extLst>
          </p:cNvPr>
          <p:cNvSpPr>
            <a:spLocks noGrp="1"/>
          </p:cNvSpPr>
          <p:nvPr>
            <p:ph type="dt" sz="half" idx="10"/>
          </p:nvPr>
        </p:nvSpPr>
        <p:spPr/>
        <p:txBody>
          <a:bodyPr/>
          <a:lstStyle>
            <a:lvl1pPr>
              <a:defRPr/>
            </a:lvl1pPr>
          </a:lstStyle>
          <a:p>
            <a:pPr>
              <a:defRPr/>
            </a:pPr>
            <a:endParaRPr lang="en-GB"/>
          </a:p>
        </p:txBody>
      </p:sp>
      <p:sp>
        <p:nvSpPr>
          <p:cNvPr id="5" name="Footer Placeholder 3">
            <a:extLst>
              <a:ext uri="{FF2B5EF4-FFF2-40B4-BE49-F238E27FC236}">
                <a16:creationId xmlns:a16="http://schemas.microsoft.com/office/drawing/2014/main" id="{0A47E5AD-EF38-4482-B4C3-8BDBF1DB580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5">
            <a:extLst>
              <a:ext uri="{FF2B5EF4-FFF2-40B4-BE49-F238E27FC236}">
                <a16:creationId xmlns:a16="http://schemas.microsoft.com/office/drawing/2014/main" id="{E7E6E134-992B-4170-8F09-7068D702FD92}"/>
              </a:ext>
            </a:extLst>
          </p:cNvPr>
          <p:cNvSpPr>
            <a:spLocks noGrp="1"/>
          </p:cNvSpPr>
          <p:nvPr>
            <p:ph type="sldNum" sz="quarter" idx="12"/>
          </p:nvPr>
        </p:nvSpPr>
        <p:spPr/>
        <p:txBody>
          <a:bodyPr/>
          <a:lstStyle>
            <a:lvl1pPr>
              <a:defRPr/>
            </a:lvl1pPr>
          </a:lstStyle>
          <a:p>
            <a:pPr>
              <a:defRPr/>
            </a:pPr>
            <a:fld id="{2BD04F19-5B67-41F4-B88C-BA43EBF1F6DB}" type="slidenum">
              <a:rPr lang="en-GB" altLang="en-US"/>
              <a:pPr>
                <a:defRPr/>
              </a:pPr>
              <a:t>‹#›</a:t>
            </a:fld>
            <a:endParaRPr lang="en-GB" altLang="en-US"/>
          </a:p>
        </p:txBody>
      </p:sp>
    </p:spTree>
    <p:extLst>
      <p:ext uri="{BB962C8B-B14F-4D97-AF65-F5344CB8AC3E}">
        <p14:creationId xmlns:p14="http://schemas.microsoft.com/office/powerpoint/2010/main" val="356315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60"/>
            <a:ext cx="1524000" cy="5851525"/>
          </a:xfrm>
        </p:spPr>
        <p:txBody>
          <a:bodyPr vert="eaVert" anchor="t"/>
          <a:lstStyle/>
          <a:p>
            <a:r>
              <a:rPr lang="en-US"/>
              <a:t>Click to edit Master title style</a:t>
            </a:r>
          </a:p>
        </p:txBody>
      </p:sp>
      <p:sp>
        <p:nvSpPr>
          <p:cNvPr id="3" name="Vertical Text Placeholder 2"/>
          <p:cNvSpPr>
            <a:spLocks noGrp="1"/>
          </p:cNvSpPr>
          <p:nvPr>
            <p:ph type="body" orient="vert" idx="1"/>
          </p:nvPr>
        </p:nvSpPr>
        <p:spPr>
          <a:xfrm>
            <a:off x="457200" y="274647"/>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250670-1927-4094-90FC-87086DD0F345}"/>
              </a:ext>
            </a:extLst>
          </p:cNvPr>
          <p:cNvSpPr>
            <a:spLocks noGrp="1"/>
          </p:cNvSpPr>
          <p:nvPr>
            <p:ph type="dt" sz="half" idx="10"/>
          </p:nvPr>
        </p:nvSpPr>
        <p:spPr>
          <a:xfrm>
            <a:off x="4243388" y="6557963"/>
            <a:ext cx="2001837" cy="227012"/>
          </a:xfrm>
        </p:spPr>
        <p:txBody>
          <a:bodyPr/>
          <a:lstStyle>
            <a:lvl1pPr>
              <a:defRPr/>
            </a:lvl1pPr>
            <a:extLst/>
          </a:lstStyle>
          <a:p>
            <a:pPr>
              <a:defRPr/>
            </a:pPr>
            <a:endParaRPr lang="en-GB"/>
          </a:p>
        </p:txBody>
      </p:sp>
      <p:sp>
        <p:nvSpPr>
          <p:cNvPr id="5" name="Footer Placeholder 4">
            <a:extLst>
              <a:ext uri="{FF2B5EF4-FFF2-40B4-BE49-F238E27FC236}">
                <a16:creationId xmlns:a16="http://schemas.microsoft.com/office/drawing/2014/main" id="{B4A5CCB9-ED12-46CC-8289-DCAF1DE77336}"/>
              </a:ext>
            </a:extLst>
          </p:cNvPr>
          <p:cNvSpPr>
            <a:spLocks noGrp="1"/>
          </p:cNvSpPr>
          <p:nvPr>
            <p:ph type="ftr" sz="quarter" idx="11"/>
          </p:nvPr>
        </p:nvSpPr>
        <p:spPr>
          <a:xfrm>
            <a:off x="457200" y="6556375"/>
            <a:ext cx="3657600" cy="228600"/>
          </a:xfrm>
        </p:spPr>
        <p:txBody>
          <a:bodyPr/>
          <a:lstStyle>
            <a:lvl1pPr>
              <a:defRPr/>
            </a:lvl1pPr>
            <a:extLst/>
          </a:lstStyle>
          <a:p>
            <a:pPr>
              <a:defRPr/>
            </a:pPr>
            <a:endParaRPr lang="en-GB"/>
          </a:p>
        </p:txBody>
      </p:sp>
      <p:sp>
        <p:nvSpPr>
          <p:cNvPr id="6" name="Slide Number Placeholder 5">
            <a:extLst>
              <a:ext uri="{FF2B5EF4-FFF2-40B4-BE49-F238E27FC236}">
                <a16:creationId xmlns:a16="http://schemas.microsoft.com/office/drawing/2014/main" id="{6B7D6A20-0AAA-4019-BCF6-6E9CFB1C3440}"/>
              </a:ext>
            </a:extLst>
          </p:cNvPr>
          <p:cNvSpPr>
            <a:spLocks noGrp="1"/>
          </p:cNvSpPr>
          <p:nvPr>
            <p:ph type="sldNum" sz="quarter" idx="12"/>
          </p:nvPr>
        </p:nvSpPr>
        <p:spPr>
          <a:xfrm>
            <a:off x="6254750" y="6553200"/>
            <a:ext cx="587375" cy="228600"/>
          </a:xfrm>
        </p:spPr>
        <p:txBody>
          <a:bodyPr/>
          <a:lstStyle>
            <a:lvl1pPr>
              <a:defRPr smtClean="0"/>
            </a:lvl1pPr>
          </a:lstStyle>
          <a:p>
            <a:pPr>
              <a:defRPr/>
            </a:pPr>
            <a:fld id="{DFF5ECA8-2E72-4616-AAD8-C0440458041E}" type="slidenum">
              <a:rPr lang="en-GB" altLang="en-US"/>
              <a:pPr>
                <a:defRPr/>
              </a:pPr>
              <a:t>‹#›</a:t>
            </a:fld>
            <a:endParaRPr lang="en-GB" altLang="en-US"/>
          </a:p>
        </p:txBody>
      </p:sp>
    </p:spTree>
    <p:extLst>
      <p:ext uri="{BB962C8B-B14F-4D97-AF65-F5344CB8AC3E}">
        <p14:creationId xmlns:p14="http://schemas.microsoft.com/office/powerpoint/2010/main" val="6483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AFD8"/>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1B5EBF-71F2-4982-AE30-C3FD787985BC}"/>
              </a:ext>
            </a:extLst>
          </p:cNvPr>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91419" tIns="45709" rIns="91419" bIns="45709" anchor="ctr"/>
          <a:lstStyle/>
          <a:p>
            <a:pPr algn="ctr" eaLnBrk="1" hangingPunct="1">
              <a:defRPr/>
            </a:pPr>
            <a:endParaRPr lang="en-US"/>
          </a:p>
        </p:txBody>
      </p:sp>
      <p:sp>
        <p:nvSpPr>
          <p:cNvPr id="3" name="Title Placeholder 2">
            <a:extLst>
              <a:ext uri="{FF2B5EF4-FFF2-40B4-BE49-F238E27FC236}">
                <a16:creationId xmlns:a16="http://schemas.microsoft.com/office/drawing/2014/main" id="{4F6FBA7E-0DB9-4D21-B56B-8855DBCEC909}"/>
              </a:ext>
            </a:extLst>
          </p:cNvPr>
          <p:cNvSpPr>
            <a:spLocks noGrp="1"/>
          </p:cNvSpPr>
          <p:nvPr>
            <p:ph type="title"/>
          </p:nvPr>
        </p:nvSpPr>
        <p:spPr>
          <a:xfrm>
            <a:off x="457200" y="320675"/>
            <a:ext cx="7239000" cy="1143000"/>
          </a:xfrm>
          <a:prstGeom prst="rect">
            <a:avLst/>
          </a:prstGeom>
        </p:spPr>
        <p:txBody>
          <a:bodyPr vert="horz" lIns="45709" tIns="0" rIns="45709" bIns="0" anchor="b" anchorCtr="0">
            <a:normAutofit/>
          </a:bodyPr>
          <a:lstStyle/>
          <a:p>
            <a:r>
              <a:rPr lang="en-US"/>
              <a:t>Click to edit Master title style</a:t>
            </a:r>
          </a:p>
        </p:txBody>
      </p:sp>
      <p:sp>
        <p:nvSpPr>
          <p:cNvPr id="1030" name="Text Placeholder 30">
            <a:extLst>
              <a:ext uri="{FF2B5EF4-FFF2-40B4-BE49-F238E27FC236}">
                <a16:creationId xmlns:a16="http://schemas.microsoft.com/office/drawing/2014/main" id="{6097DA7E-00D8-4612-B4EE-38B7D37294FA}"/>
              </a:ext>
            </a:extLst>
          </p:cNvPr>
          <p:cNvSpPr>
            <a:spLocks noGrp="1"/>
          </p:cNvSpPr>
          <p:nvPr>
            <p:ph type="body" idx="1"/>
          </p:nvPr>
        </p:nvSpPr>
        <p:spPr bwMode="auto">
          <a:xfrm>
            <a:off x="457200" y="1609725"/>
            <a:ext cx="7239000" cy="484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7" name="Date Placeholder 26">
            <a:extLst>
              <a:ext uri="{FF2B5EF4-FFF2-40B4-BE49-F238E27FC236}">
                <a16:creationId xmlns:a16="http://schemas.microsoft.com/office/drawing/2014/main" id="{40896904-1352-4040-8B17-20F9029630F7}"/>
              </a:ext>
            </a:extLst>
          </p:cNvPr>
          <p:cNvSpPr>
            <a:spLocks noGrp="1"/>
          </p:cNvSpPr>
          <p:nvPr>
            <p:ph type="dt" sz="half" idx="2"/>
          </p:nvPr>
        </p:nvSpPr>
        <p:spPr>
          <a:xfrm>
            <a:off x="4246563" y="6557963"/>
            <a:ext cx="2001837" cy="227012"/>
          </a:xfrm>
          <a:prstGeom prst="rect">
            <a:avLst/>
          </a:prstGeom>
        </p:spPr>
        <p:txBody>
          <a:bodyPr vert="horz" lIns="91419" tIns="0" rIns="91419" bIns="0" anchor="b"/>
          <a:lstStyle>
            <a:lvl1pPr algn="l" eaLnBrk="1" latinLnBrk="0" hangingPunct="1">
              <a:defRPr kumimoji="0" sz="1000">
                <a:solidFill>
                  <a:schemeClr val="tx2"/>
                </a:solidFill>
                <a:latin typeface="Arial" charset="0"/>
              </a:defRPr>
            </a:lvl1pPr>
            <a:extLst/>
          </a:lstStyle>
          <a:p>
            <a:pPr>
              <a:defRPr/>
            </a:pPr>
            <a:endParaRPr lang="en-GB"/>
          </a:p>
        </p:txBody>
      </p:sp>
      <p:sp>
        <p:nvSpPr>
          <p:cNvPr id="4" name="Footer Placeholder 3">
            <a:extLst>
              <a:ext uri="{FF2B5EF4-FFF2-40B4-BE49-F238E27FC236}">
                <a16:creationId xmlns:a16="http://schemas.microsoft.com/office/drawing/2014/main" id="{13F7E1C2-C515-4D1A-AF73-061B93284452}"/>
              </a:ext>
            </a:extLst>
          </p:cNvPr>
          <p:cNvSpPr>
            <a:spLocks noGrp="1"/>
          </p:cNvSpPr>
          <p:nvPr>
            <p:ph type="ftr" sz="quarter" idx="3"/>
          </p:nvPr>
        </p:nvSpPr>
        <p:spPr>
          <a:xfrm>
            <a:off x="457200" y="6557963"/>
            <a:ext cx="3657600" cy="228600"/>
          </a:xfrm>
          <a:prstGeom prst="rect">
            <a:avLst/>
          </a:prstGeom>
        </p:spPr>
        <p:txBody>
          <a:bodyPr vert="horz" lIns="91419" tIns="0" rIns="91419" bIns="0" anchor="b"/>
          <a:lstStyle>
            <a:lvl1pPr algn="r" eaLnBrk="1" latinLnBrk="0" hangingPunct="1">
              <a:defRPr kumimoji="0" sz="1000">
                <a:solidFill>
                  <a:schemeClr val="tx2"/>
                </a:solidFill>
                <a:latin typeface="Arial" charset="0"/>
              </a:defRPr>
            </a:lvl1pPr>
            <a:extLst/>
          </a:lstStyle>
          <a:p>
            <a:pPr>
              <a:defRPr/>
            </a:pPr>
            <a:endParaRPr lang="en-GB"/>
          </a:p>
        </p:txBody>
      </p:sp>
      <p:sp>
        <p:nvSpPr>
          <p:cNvPr id="16" name="Slide Number Placeholder 15">
            <a:extLst>
              <a:ext uri="{FF2B5EF4-FFF2-40B4-BE49-F238E27FC236}">
                <a16:creationId xmlns:a16="http://schemas.microsoft.com/office/drawing/2014/main" id="{EB303818-BCDA-4DF5-A7B1-8A438E64379C}"/>
              </a:ext>
            </a:extLst>
          </p:cNvPr>
          <p:cNvSpPr>
            <a:spLocks noGrp="1"/>
          </p:cNvSpPr>
          <p:nvPr>
            <p:ph type="sldNum" sz="quarter" idx="4"/>
          </p:nvPr>
        </p:nvSpPr>
        <p:spPr>
          <a:xfrm>
            <a:off x="6251575" y="6556375"/>
            <a:ext cx="588963" cy="228600"/>
          </a:xfrm>
          <a:prstGeom prst="rect">
            <a:avLst/>
          </a:prstGeom>
        </p:spPr>
        <p:txBody>
          <a:bodyPr vert="horz" wrap="square" lIns="0" tIns="0" rIns="0" bIns="0" numCol="1" anchor="b" anchorCtr="0" compatLnSpc="1">
            <a:prstTxWarp prst="textNoShape">
              <a:avLst/>
            </a:prstTxWarp>
          </a:bodyPr>
          <a:lstStyle>
            <a:lvl1pPr algn="r" eaLnBrk="1" hangingPunct="1">
              <a:defRPr sz="1100" smtClean="0">
                <a:solidFill>
                  <a:schemeClr val="tx2"/>
                </a:solidFill>
              </a:defRPr>
            </a:lvl1pPr>
          </a:lstStyle>
          <a:p>
            <a:pPr>
              <a:defRPr/>
            </a:pPr>
            <a:fld id="{E428672A-FA0E-4D5A-B015-D7EB4745FDD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87" r:id="rId1"/>
    <p:sldLayoutId id="2147483880" r:id="rId2"/>
    <p:sldLayoutId id="2147483888" r:id="rId3"/>
    <p:sldLayoutId id="2147483881" r:id="rId4"/>
    <p:sldLayoutId id="2147483882" r:id="rId5"/>
    <p:sldLayoutId id="2147483883" r:id="rId6"/>
    <p:sldLayoutId id="2147483884" r:id="rId7"/>
    <p:sldLayoutId id="2147483885" r:id="rId8"/>
    <p:sldLayoutId id="2147483889" r:id="rId9"/>
    <p:sldLayoutId id="2147483886" r:id="rId10"/>
    <p:sldLayoutId id="2147483890" r:id="rId11"/>
  </p:sldLayoutIdLst>
  <p:txStyles>
    <p:title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p:titleStyle>
    <p:body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093" algn="l" rtl="0" eaLnBrk="1" latinLnBrk="0" hangingPunct="1">
        <a:defRPr kumimoji="0" kern="1200">
          <a:solidFill>
            <a:schemeClr val="tx1"/>
          </a:solidFill>
          <a:latin typeface="+mn-lt"/>
          <a:ea typeface="+mn-ea"/>
          <a:cs typeface="+mn-cs"/>
        </a:defRPr>
      </a:lvl2pPr>
      <a:lvl3pPr marL="914186" algn="l" rtl="0" eaLnBrk="1" latinLnBrk="0" hangingPunct="1">
        <a:defRPr kumimoji="0" kern="1200">
          <a:solidFill>
            <a:schemeClr val="tx1"/>
          </a:solidFill>
          <a:latin typeface="+mn-lt"/>
          <a:ea typeface="+mn-ea"/>
          <a:cs typeface="+mn-cs"/>
        </a:defRPr>
      </a:lvl3pPr>
      <a:lvl4pPr marL="1371279" algn="l" rtl="0" eaLnBrk="1" latinLnBrk="0" hangingPunct="1">
        <a:defRPr kumimoji="0" kern="1200">
          <a:solidFill>
            <a:schemeClr val="tx1"/>
          </a:solidFill>
          <a:latin typeface="+mn-lt"/>
          <a:ea typeface="+mn-ea"/>
          <a:cs typeface="+mn-cs"/>
        </a:defRPr>
      </a:lvl4pPr>
      <a:lvl5pPr marL="1828372" algn="l" rtl="0" eaLnBrk="1" latinLnBrk="0" hangingPunct="1">
        <a:defRPr kumimoji="0" kern="1200">
          <a:solidFill>
            <a:schemeClr val="tx1"/>
          </a:solidFill>
          <a:latin typeface="+mn-lt"/>
          <a:ea typeface="+mn-ea"/>
          <a:cs typeface="+mn-cs"/>
        </a:defRPr>
      </a:lvl5pPr>
      <a:lvl6pPr marL="2285466" algn="l" rtl="0" eaLnBrk="1" latinLnBrk="0" hangingPunct="1">
        <a:defRPr kumimoji="0" kern="1200">
          <a:solidFill>
            <a:schemeClr val="tx1"/>
          </a:solidFill>
          <a:latin typeface="+mn-lt"/>
          <a:ea typeface="+mn-ea"/>
          <a:cs typeface="+mn-cs"/>
        </a:defRPr>
      </a:lvl6pPr>
      <a:lvl7pPr marL="2742559" algn="l" rtl="0" eaLnBrk="1" latinLnBrk="0" hangingPunct="1">
        <a:defRPr kumimoji="0" kern="1200">
          <a:solidFill>
            <a:schemeClr val="tx1"/>
          </a:solidFill>
          <a:latin typeface="+mn-lt"/>
          <a:ea typeface="+mn-ea"/>
          <a:cs typeface="+mn-cs"/>
        </a:defRPr>
      </a:lvl7pPr>
      <a:lvl8pPr marL="3199652" algn="l" rtl="0" eaLnBrk="1" latinLnBrk="0" hangingPunct="1">
        <a:defRPr kumimoji="0" kern="1200">
          <a:solidFill>
            <a:schemeClr val="tx1"/>
          </a:solidFill>
          <a:latin typeface="+mn-lt"/>
          <a:ea typeface="+mn-ea"/>
          <a:cs typeface="+mn-cs"/>
        </a:defRPr>
      </a:lvl8pPr>
      <a:lvl9pPr marL="3656745"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 Id="rId9"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06E66A4-4D89-446F-BE34-E9AFF40F1664}"/>
              </a:ext>
            </a:extLst>
          </p:cNvPr>
          <p:cNvSpPr>
            <a:spLocks noGrp="1" noChangeArrowheads="1"/>
          </p:cNvSpPr>
          <p:nvPr>
            <p:ph type="title"/>
          </p:nvPr>
        </p:nvSpPr>
        <p:spPr>
          <a:xfrm>
            <a:off x="2678050" y="407312"/>
            <a:ext cx="3571875" cy="1192213"/>
          </a:xfrm>
          <a:gradFill>
            <a:gsLst>
              <a:gs pos="0">
                <a:schemeClr val="accent1">
                  <a:lumMod val="50000"/>
                </a:schemeClr>
              </a:gs>
              <a:gs pos="50000">
                <a:srgbClr val="FF66FF"/>
              </a:gs>
              <a:gs pos="75850">
                <a:schemeClr val="accent4">
                  <a:lumMod val="20000"/>
                  <a:lumOff val="80000"/>
                </a:schemeClr>
              </a:gs>
              <a:gs pos="24600">
                <a:schemeClr val="accent6">
                  <a:lumMod val="40000"/>
                  <a:lumOff val="60000"/>
                </a:schemeClr>
              </a:gs>
              <a:gs pos="100000">
                <a:schemeClr val="accent2">
                  <a:lumMod val="75000"/>
                </a:schemeClr>
              </a:gs>
            </a:gsLst>
            <a:lin ang="5400000" scaled="0"/>
          </a:gradFill>
        </p:spPr>
        <p:txBody>
          <a:bodyPr>
            <a:normAutofit fontScale="90000"/>
          </a:bodyPr>
          <a:lstStyle/>
          <a:p>
            <a:pPr algn="ctr" eaLnBrk="1" fontAlgn="auto" hangingPunct="1">
              <a:spcAft>
                <a:spcPts val="0"/>
              </a:spcAft>
              <a:defRPr/>
            </a:pPr>
            <a:r>
              <a:rPr lang="en-GB" altLang="en-US" dirty="0">
                <a:solidFill>
                  <a:srgbClr val="660033"/>
                </a:solidFill>
                <a:latin typeface="XCCW Joined 8a" panose="03050602040000000000" pitchFamily="66" charset="0"/>
              </a:rPr>
              <a:t>Welcome </a:t>
            </a:r>
            <a:br>
              <a:rPr lang="en-GB" altLang="en-US" dirty="0">
                <a:solidFill>
                  <a:srgbClr val="660033"/>
                </a:solidFill>
                <a:latin typeface="XCCW Joined 8a" panose="03050602040000000000" pitchFamily="66" charset="0"/>
              </a:rPr>
            </a:br>
            <a:r>
              <a:rPr lang="en-GB" altLang="en-US" dirty="0">
                <a:solidFill>
                  <a:srgbClr val="660033"/>
                </a:solidFill>
                <a:latin typeface="XCCW Joined 8a" panose="03050602040000000000" pitchFamily="66" charset="0"/>
              </a:rPr>
              <a:t>to Year 4!!</a:t>
            </a:r>
          </a:p>
        </p:txBody>
      </p:sp>
      <p:pic>
        <p:nvPicPr>
          <p:cNvPr id="7176" name="Picture 10" descr="whats up hello GIF by Make it Move">
            <a:extLst>
              <a:ext uri="{FF2B5EF4-FFF2-40B4-BE49-F238E27FC236}">
                <a16:creationId xmlns:a16="http://schemas.microsoft.com/office/drawing/2014/main" id="{4841C72A-1287-45D4-91A5-91AEA9F2466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316286" y="4459707"/>
            <a:ext cx="2511425"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AutoShape 14" descr="Image result for number 6 clip art">
            <a:extLst>
              <a:ext uri="{FF2B5EF4-FFF2-40B4-BE49-F238E27FC236}">
                <a16:creationId xmlns:a16="http://schemas.microsoft.com/office/drawing/2014/main" id="{BF335FB2-0611-4869-8A5C-D0AD5D911141}"/>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8" name="AutoShape 16" descr="Image result for number 6 clip art">
            <a:extLst>
              <a:ext uri="{FF2B5EF4-FFF2-40B4-BE49-F238E27FC236}">
                <a16:creationId xmlns:a16="http://schemas.microsoft.com/office/drawing/2014/main" id="{65E6BE32-9043-4691-9973-FAEB01708783}"/>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79" name="AutoShape 18" descr="Image result for number 6 clip art">
            <a:extLst>
              <a:ext uri="{FF2B5EF4-FFF2-40B4-BE49-F238E27FC236}">
                <a16:creationId xmlns:a16="http://schemas.microsoft.com/office/drawing/2014/main" id="{28A977D9-259E-460D-AF4D-6358EA3652A9}"/>
              </a:ext>
            </a:extLst>
          </p:cNvPr>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7180" name="AutoShape 20" descr="Image result for number 6 clip art">
            <a:extLst>
              <a:ext uri="{FF2B5EF4-FFF2-40B4-BE49-F238E27FC236}">
                <a16:creationId xmlns:a16="http://schemas.microsoft.com/office/drawing/2014/main" id="{676B8726-72E5-4975-9F9F-062018BB7DA8}"/>
              </a:ext>
            </a:extLst>
          </p:cNvP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grpSp>
        <p:nvGrpSpPr>
          <p:cNvPr id="8" name="Group 7">
            <a:extLst>
              <a:ext uri="{FF2B5EF4-FFF2-40B4-BE49-F238E27FC236}">
                <a16:creationId xmlns:a16="http://schemas.microsoft.com/office/drawing/2014/main" id="{387EA30F-1C14-454C-F3D7-0913E767EF24}"/>
              </a:ext>
            </a:extLst>
          </p:cNvPr>
          <p:cNvGrpSpPr/>
          <p:nvPr/>
        </p:nvGrpSpPr>
        <p:grpSpPr>
          <a:xfrm>
            <a:off x="3574004" y="1983959"/>
            <a:ext cx="1995991" cy="1919405"/>
            <a:chOff x="-2184821" y="-4158579"/>
            <a:chExt cx="10115550" cy="10115550"/>
          </a:xfrm>
        </p:grpSpPr>
        <p:sp>
          <p:nvSpPr>
            <p:cNvPr id="3" name="AutoShape 2">
              <a:extLst>
                <a:ext uri="{FF2B5EF4-FFF2-40B4-BE49-F238E27FC236}">
                  <a16:creationId xmlns:a16="http://schemas.microsoft.com/office/drawing/2014/main" id="{BE6D791E-02C8-A6BA-BB97-8D4316FF71F7}"/>
                </a:ext>
              </a:extLst>
            </p:cNvPr>
            <p:cNvSpPr>
              <a:spLocks noChangeArrowheads="1"/>
            </p:cNvSpPr>
            <p:nvPr/>
          </p:nvSpPr>
          <p:spPr bwMode="auto">
            <a:xfrm>
              <a:off x="-2184821" y="-4158579"/>
              <a:ext cx="10115550" cy="10115550"/>
            </a:xfrm>
            <a:prstGeom prst="flowChartConnector">
              <a:avLst/>
            </a:prstGeom>
            <a:solidFill>
              <a:srgbClr val="030375"/>
            </a:solidFill>
            <a:ln w="254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27" name="Picture 3">
              <a:extLst>
                <a:ext uri="{FF2B5EF4-FFF2-40B4-BE49-F238E27FC236}">
                  <a16:creationId xmlns:a16="http://schemas.microsoft.com/office/drawing/2014/main" id="{88C3DC53-E27E-A403-7A01-884050D1DE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694" y="-3699791"/>
              <a:ext cx="9178925" cy="91344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WordArt 4">
              <a:extLst>
                <a:ext uri="{FF2B5EF4-FFF2-40B4-BE49-F238E27FC236}">
                  <a16:creationId xmlns:a16="http://schemas.microsoft.com/office/drawing/2014/main" id="{A8DD4ABE-5F2B-8F3C-A99E-B075C54766C8}"/>
                </a:ext>
              </a:extLst>
            </p:cNvPr>
            <p:cNvSpPr>
              <a:spLocks noChangeArrowheads="1" noChangeShapeType="1" noTextEdit="1"/>
            </p:cNvSpPr>
            <p:nvPr/>
          </p:nvSpPr>
          <p:spPr bwMode="auto">
            <a:xfrm rot="-2864919">
              <a:off x="-1774452" y="-2036885"/>
              <a:ext cx="3005138" cy="450850"/>
            </a:xfrm>
            <a:prstGeom prst="rect">
              <a:avLst/>
            </a:prstGeom>
          </p:spPr>
          <p:txBody>
            <a:bodyPr wrap="none" fromWordArt="1">
              <a:prstTxWarp prst="textArchUp">
                <a:avLst>
                  <a:gd name="adj" fmla="val 10800000"/>
                </a:avLst>
              </a:prstTxWarp>
            </a:bodyPr>
            <a:lstStyle/>
            <a:p>
              <a:pPr algn="ctr" rtl="0">
                <a:buNone/>
              </a:pPr>
              <a:r>
                <a:rPr lang="en-GB" sz="2400" b="1" kern="10" spc="0" dirty="0">
                  <a:ln w="15875">
                    <a:solidFill>
                      <a:srgbClr val="1F497D"/>
                    </a:solidFill>
                    <a:round/>
                    <a:headEnd/>
                    <a:tailEnd/>
                  </a:ln>
                  <a:solidFill>
                    <a:srgbClr val="FFFF00"/>
                  </a:solidFill>
                  <a:effectLst>
                    <a:outerShdw dist="29783" dir="1514402" algn="ctr" rotWithShape="0">
                      <a:srgbClr val="D8D8D8">
                        <a:alpha val="74998"/>
                      </a:srgbClr>
                    </a:outerShdw>
                  </a:effectLst>
                  <a:latin typeface="Arial Black" panose="020B0A04020102020204" pitchFamily="34" charset="0"/>
                </a:rPr>
                <a:t>HAPPY</a:t>
              </a:r>
            </a:p>
          </p:txBody>
        </p:sp>
        <p:sp>
          <p:nvSpPr>
            <p:cNvPr id="6" name="WordArt 5">
              <a:extLst>
                <a:ext uri="{FF2B5EF4-FFF2-40B4-BE49-F238E27FC236}">
                  <a16:creationId xmlns:a16="http://schemas.microsoft.com/office/drawing/2014/main" id="{846F7710-BFC6-083B-30CE-41B68A4C6326}"/>
                </a:ext>
              </a:extLst>
            </p:cNvPr>
            <p:cNvSpPr>
              <a:spLocks noChangeArrowheads="1" noChangeShapeType="1" noTextEdit="1"/>
            </p:cNvSpPr>
            <p:nvPr/>
          </p:nvSpPr>
          <p:spPr bwMode="auto">
            <a:xfrm rot="2811351">
              <a:off x="4812879" y="-2229766"/>
              <a:ext cx="2392363" cy="312737"/>
            </a:xfrm>
            <a:prstGeom prst="rect">
              <a:avLst/>
            </a:prstGeom>
          </p:spPr>
          <p:txBody>
            <a:bodyPr wrap="none" fromWordArt="1">
              <a:prstTxWarp prst="textArchUp">
                <a:avLst>
                  <a:gd name="adj" fmla="val 10800000"/>
                </a:avLst>
              </a:prstTxWarp>
            </a:bodyPr>
            <a:lstStyle/>
            <a:p>
              <a:pPr algn="ctr" rtl="0">
                <a:buNone/>
              </a:pPr>
              <a:r>
                <a:rPr lang="en-GB" sz="2400" b="1" kern="10" spc="0">
                  <a:ln w="15875" algn="ctr">
                    <a:solidFill>
                      <a:srgbClr val="1F497D"/>
                    </a:solidFill>
                    <a:round/>
                    <a:headEnd/>
                    <a:tailEnd/>
                  </a:ln>
                  <a:solidFill>
                    <a:srgbClr val="FFFF00"/>
                  </a:solidFill>
                  <a:effectLst>
                    <a:outerShdw dist="29783" dir="1514402" algn="ctr" rotWithShape="0">
                      <a:srgbClr val="D8D8D8">
                        <a:alpha val="74998"/>
                      </a:srgbClr>
                    </a:outerShdw>
                  </a:effectLst>
                  <a:latin typeface="Arial Black" panose="020B0A04020102020204" pitchFamily="34" charset="0"/>
                </a:rPr>
                <a:t>SAFE</a:t>
              </a:r>
            </a:p>
          </p:txBody>
        </p:sp>
        <p:sp>
          <p:nvSpPr>
            <p:cNvPr id="7" name="WordArt 6">
              <a:extLst>
                <a:ext uri="{FF2B5EF4-FFF2-40B4-BE49-F238E27FC236}">
                  <a16:creationId xmlns:a16="http://schemas.microsoft.com/office/drawing/2014/main" id="{2B409F12-AAA7-6AF4-25D0-35A891F8BDD2}"/>
                </a:ext>
              </a:extLst>
            </p:cNvPr>
            <p:cNvSpPr>
              <a:spLocks noChangeArrowheads="1" noChangeShapeType="1" noTextEdit="1"/>
            </p:cNvSpPr>
            <p:nvPr/>
          </p:nvSpPr>
          <p:spPr bwMode="auto">
            <a:xfrm>
              <a:off x="364704" y="4096421"/>
              <a:ext cx="5040313" cy="1441450"/>
            </a:xfrm>
            <a:prstGeom prst="rect">
              <a:avLst/>
            </a:prstGeom>
          </p:spPr>
          <p:txBody>
            <a:bodyPr wrap="none" fromWordArt="1">
              <a:prstTxWarp prst="textArchDown">
                <a:avLst>
                  <a:gd name="adj" fmla="val 0"/>
                </a:avLst>
              </a:prstTxWarp>
            </a:bodyPr>
            <a:lstStyle/>
            <a:p>
              <a:pPr algn="ctr" rtl="0">
                <a:buNone/>
              </a:pPr>
              <a:r>
                <a:rPr lang="en-GB" sz="2400" b="1" kern="10" spc="0">
                  <a:ln w="15875" algn="ctr">
                    <a:solidFill>
                      <a:srgbClr val="1F497D"/>
                    </a:solidFill>
                    <a:round/>
                    <a:headEnd/>
                    <a:tailEnd/>
                  </a:ln>
                  <a:solidFill>
                    <a:srgbClr val="FFFF00"/>
                  </a:solidFill>
                  <a:effectLst>
                    <a:outerShdw dist="29783" dir="1514402" algn="ctr" rotWithShape="0">
                      <a:srgbClr val="D8D8D8">
                        <a:alpha val="74998"/>
                      </a:srgbClr>
                    </a:outerShdw>
                  </a:effectLst>
                  <a:latin typeface="Arial Black" panose="020B0A04020102020204" pitchFamily="34" charset="0"/>
                </a:rPr>
                <a:t>SUCCESSFUL</a:t>
              </a:r>
            </a:p>
          </p:txBody>
        </p:sp>
      </p:grpSp>
      <p:pic>
        <p:nvPicPr>
          <p:cNvPr id="9" name="Picture 9" descr="Image result for pictures of number 4">
            <a:extLst>
              <a:ext uri="{FF2B5EF4-FFF2-40B4-BE49-F238E27FC236}">
                <a16:creationId xmlns:a16="http://schemas.microsoft.com/office/drawing/2014/main" id="{8A87535B-A846-4E57-5394-C9B9B399853D}"/>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0723" y="2943662"/>
            <a:ext cx="3336925"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1" descr="Image result for pictures of number 4">
            <a:extLst>
              <a:ext uri="{FF2B5EF4-FFF2-40B4-BE49-F238E27FC236}">
                <a16:creationId xmlns:a16="http://schemas.microsoft.com/office/drawing/2014/main" id="{1EB44021-F54A-6C56-A2DF-C4FA20E7A0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388622"/>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5" descr="Image result for pictures of number 4">
            <a:extLst>
              <a:ext uri="{FF2B5EF4-FFF2-40B4-BE49-F238E27FC236}">
                <a16:creationId xmlns:a16="http://schemas.microsoft.com/office/drawing/2014/main" id="{1250CA0C-5A5B-912F-D0AC-9E585C8DB047}"/>
              </a:ext>
            </a:extLst>
          </p:cNvPr>
          <p:cNvPicPr>
            <a:picLocks noChangeAspect="1" noChangeArrowheads="1"/>
          </p:cNvPicPr>
          <p:nvPr/>
        </p:nvPicPr>
        <p:blipFill>
          <a:blip r:embed="rId6">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5719231" y="3144412"/>
            <a:ext cx="3336925"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descr="Week 4 flashcards on Tinycards">
            <a:extLst>
              <a:ext uri="{FF2B5EF4-FFF2-40B4-BE49-F238E27FC236}">
                <a16:creationId xmlns:a16="http://schemas.microsoft.com/office/drawing/2014/main" id="{8966ED68-14D8-9F28-8A05-696EBEE992F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4619" y="260648"/>
            <a:ext cx="21431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8F117D2-1097-4BF4-B5C4-CA1D8A4873DC}"/>
              </a:ext>
            </a:extLst>
          </p:cNvPr>
          <p:cNvSpPr txBox="1"/>
          <p:nvPr/>
        </p:nvSpPr>
        <p:spPr>
          <a:xfrm>
            <a:off x="539552" y="1067160"/>
            <a:ext cx="8890000" cy="522288"/>
          </a:xfrm>
          <a:prstGeom prst="rect">
            <a:avLst/>
          </a:prstGeom>
          <a:noFill/>
        </p:spPr>
        <p:txBody>
          <a:bodyPr lIns="91419" tIns="45709" rIns="91419" bIns="45709">
            <a:spAutoFit/>
          </a:bodyPr>
          <a:lstStyle/>
          <a:p>
            <a:pPr>
              <a:defRPr/>
            </a:pPr>
            <a:r>
              <a:rPr lang="en-GB" sz="2800" b="1" dirty="0">
                <a:solidFill>
                  <a:srgbClr val="0070C0"/>
                </a:solidFill>
                <a:latin typeface="Comic Sans MS" panose="030F0702030302020204" pitchFamily="66" charset="0"/>
              </a:rPr>
              <a:t>   </a:t>
            </a:r>
            <a:r>
              <a:rPr lang="en-GB" sz="2800" b="1" dirty="0">
                <a:ln>
                  <a:solidFill>
                    <a:schemeClr val="tx1"/>
                  </a:solidFill>
                </a:ln>
                <a:solidFill>
                  <a:srgbClr val="0070C0"/>
                </a:solidFill>
                <a:latin typeface="Comic Sans MS" panose="030F0702030302020204" pitchFamily="66" charset="0"/>
              </a:rPr>
              <a:t>4B         </a:t>
            </a:r>
            <a:r>
              <a:rPr lang="en-GB" sz="2800" b="1" dirty="0">
                <a:ln>
                  <a:solidFill>
                    <a:schemeClr val="tx1"/>
                  </a:solidFill>
                </a:ln>
                <a:solidFill>
                  <a:srgbClr val="00B050"/>
                </a:solidFill>
                <a:latin typeface="Comic Sans MS" panose="030F0702030302020204" pitchFamily="66" charset="0"/>
              </a:rPr>
              <a:t>4G         </a:t>
            </a:r>
            <a:r>
              <a:rPr lang="en-GB" sz="2800" b="1" dirty="0">
                <a:ln>
                  <a:solidFill>
                    <a:schemeClr val="tx1"/>
                  </a:solidFill>
                </a:ln>
                <a:solidFill>
                  <a:srgbClr val="FF0000"/>
                </a:solidFill>
                <a:latin typeface="Comic Sans MS" panose="030F0702030302020204" pitchFamily="66" charset="0"/>
              </a:rPr>
              <a:t>4R         </a:t>
            </a:r>
            <a:r>
              <a:rPr lang="en-GB" sz="2800" b="1" dirty="0">
                <a:ln>
                  <a:solidFill>
                    <a:schemeClr val="tx1"/>
                  </a:solidFill>
                </a:ln>
                <a:solidFill>
                  <a:schemeClr val="accent4"/>
                </a:solidFill>
                <a:latin typeface="Comic Sans MS" panose="030F0702030302020204" pitchFamily="66" charset="0"/>
              </a:rPr>
              <a:t>4Y</a:t>
            </a:r>
          </a:p>
        </p:txBody>
      </p:sp>
      <p:sp>
        <p:nvSpPr>
          <p:cNvPr id="9" name="TextBox 8">
            <a:extLst>
              <a:ext uri="{FF2B5EF4-FFF2-40B4-BE49-F238E27FC236}">
                <a16:creationId xmlns:a16="http://schemas.microsoft.com/office/drawing/2014/main" id="{1AB02190-3EB3-44D6-B28C-FAC0B5852CB9}"/>
              </a:ext>
            </a:extLst>
          </p:cNvPr>
          <p:cNvSpPr txBox="1"/>
          <p:nvPr/>
        </p:nvSpPr>
        <p:spPr bwMode="auto">
          <a:xfrm>
            <a:off x="35496" y="3318083"/>
            <a:ext cx="7964069" cy="1077218"/>
          </a:xfrm>
          <a:prstGeom prst="rect">
            <a:avLst/>
          </a:prstGeom>
          <a:noFill/>
        </p:spPr>
        <p:txBody>
          <a:bodyPr wrap="square">
            <a:spAutoFit/>
          </a:bodyPr>
          <a:lstStyle/>
          <a:p>
            <a:pPr algn="ctr">
              <a:defRPr/>
            </a:pPr>
            <a:r>
              <a:rPr lang="en-GB" sz="2400" b="1" dirty="0">
                <a:ln>
                  <a:solidFill>
                    <a:sysClr val="windowText" lastClr="000000"/>
                  </a:solidFill>
                </a:ln>
                <a:latin typeface="XCCW Joined 8a" panose="03050602040000000000" pitchFamily="66" charset="0"/>
              </a:rPr>
              <a:t>Learning Group Teacher:</a:t>
            </a:r>
          </a:p>
          <a:p>
            <a:pPr algn="ctr">
              <a:defRPr/>
            </a:pPr>
            <a:endParaRPr lang="en-GB" sz="1400" b="1" dirty="0">
              <a:ln>
                <a:solidFill>
                  <a:sysClr val="windowText" lastClr="000000"/>
                </a:solidFill>
              </a:ln>
              <a:solidFill>
                <a:schemeClr val="accent6"/>
              </a:solidFill>
              <a:latin typeface="XCCW Joined 8a" panose="03050602040000000000" pitchFamily="66" charset="0"/>
            </a:endParaRPr>
          </a:p>
          <a:p>
            <a:pPr algn="ctr">
              <a:defRPr/>
            </a:pPr>
            <a:r>
              <a:rPr lang="en-GB" sz="2400" b="1" dirty="0">
                <a:ln>
                  <a:solidFill>
                    <a:sysClr val="windowText" lastClr="000000"/>
                  </a:solidFill>
                </a:ln>
                <a:solidFill>
                  <a:schemeClr val="accent6"/>
                </a:solidFill>
                <a:latin typeface="XCCW Joined 8a" panose="03050602040000000000" pitchFamily="66" charset="0"/>
              </a:rPr>
              <a:t>Mr Mason</a:t>
            </a:r>
          </a:p>
        </p:txBody>
      </p:sp>
      <p:pic>
        <p:nvPicPr>
          <p:cNvPr id="9222" name="Picture 4" descr="Child Cartoon clipart - Classroom, Student, Education, transparent clip art">
            <a:extLst>
              <a:ext uri="{FF2B5EF4-FFF2-40B4-BE49-F238E27FC236}">
                <a16:creationId xmlns:a16="http://schemas.microsoft.com/office/drawing/2014/main" id="{2348D0B8-CE9C-4702-9817-05F00F67A86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11623"/>
          <a:stretch>
            <a:fillRect/>
          </a:stretch>
        </p:blipFill>
        <p:spPr bwMode="auto">
          <a:xfrm>
            <a:off x="331803" y="4581128"/>
            <a:ext cx="3088069" cy="204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a:extLst>
              <a:ext uri="{FF2B5EF4-FFF2-40B4-BE49-F238E27FC236}">
                <a16:creationId xmlns:a16="http://schemas.microsoft.com/office/drawing/2014/main" id="{3E2C12C8-599A-44A3-8902-4EC3F1158E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322" y="116631"/>
            <a:ext cx="874712"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5" name="TextBox 16">
            <a:extLst>
              <a:ext uri="{FF2B5EF4-FFF2-40B4-BE49-F238E27FC236}">
                <a16:creationId xmlns:a16="http://schemas.microsoft.com/office/drawing/2014/main" id="{4836CCB6-597E-412C-8AA5-D87AE789FA94}"/>
              </a:ext>
            </a:extLst>
          </p:cNvPr>
          <p:cNvSpPr txBox="1">
            <a:spLocks noChangeArrowheads="1"/>
          </p:cNvSpPr>
          <p:nvPr/>
        </p:nvSpPr>
        <p:spPr bwMode="auto">
          <a:xfrm>
            <a:off x="4911154" y="4509120"/>
            <a:ext cx="3117230" cy="213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Aft>
                <a:spcPts val="600"/>
              </a:spcAft>
            </a:pPr>
            <a:r>
              <a:rPr lang="en-GB" altLang="en-US" b="1" u="sng" dirty="0">
                <a:latin typeface="XCCW Joined 8a" panose="03050602040000000000" pitchFamily="66" charset="0"/>
              </a:rPr>
              <a:t>Teaching Assistants:</a:t>
            </a:r>
          </a:p>
          <a:p>
            <a:pPr algn="ctr">
              <a:spcAft>
                <a:spcPts val="600"/>
              </a:spcAft>
            </a:pPr>
            <a:r>
              <a:rPr lang="en-GB" altLang="en-US" b="1" dirty="0">
                <a:latin typeface="XCCW Joined 8a" panose="03050602040000000000" pitchFamily="66" charset="0"/>
              </a:rPr>
              <a:t>Mrs Buckley – 4B</a:t>
            </a:r>
          </a:p>
          <a:p>
            <a:pPr algn="ctr">
              <a:spcAft>
                <a:spcPts val="600"/>
              </a:spcAft>
            </a:pPr>
            <a:r>
              <a:rPr lang="en-GB" altLang="en-US" b="1" dirty="0">
                <a:latin typeface="XCCW Joined 8a" panose="03050602040000000000" pitchFamily="66" charset="0"/>
              </a:rPr>
              <a:t>Mr McCollum - 4G</a:t>
            </a:r>
          </a:p>
          <a:p>
            <a:pPr algn="ctr">
              <a:spcAft>
                <a:spcPts val="600"/>
              </a:spcAft>
            </a:pPr>
            <a:r>
              <a:rPr lang="en-GB" altLang="en-US" b="1" dirty="0">
                <a:latin typeface="XCCW Joined 8a" panose="03050602040000000000" pitchFamily="66" charset="0"/>
              </a:rPr>
              <a:t>Mrs Berry – 4R</a:t>
            </a:r>
          </a:p>
          <a:p>
            <a:pPr algn="ctr">
              <a:spcAft>
                <a:spcPts val="600"/>
              </a:spcAft>
            </a:pPr>
            <a:r>
              <a:rPr lang="en-GB" altLang="en-US" b="1" dirty="0">
                <a:latin typeface="XCCW Joined 8a" panose="03050602040000000000" pitchFamily="66" charset="0"/>
              </a:rPr>
              <a:t>Miss House - 4Y</a:t>
            </a:r>
          </a:p>
          <a:p>
            <a:pPr algn="ctr">
              <a:spcAft>
                <a:spcPts val="600"/>
              </a:spcAft>
            </a:pPr>
            <a:r>
              <a:rPr lang="en-GB" altLang="en-US" b="1" dirty="0">
                <a:latin typeface="XCCW Joined 8a" panose="03050602040000000000" pitchFamily="66" charset="0"/>
              </a:rPr>
              <a:t>Mrs Wei - LG</a:t>
            </a:r>
          </a:p>
        </p:txBody>
      </p:sp>
      <p:sp>
        <p:nvSpPr>
          <p:cNvPr id="2" name="Rectangle 1">
            <a:extLst>
              <a:ext uri="{FF2B5EF4-FFF2-40B4-BE49-F238E27FC236}">
                <a16:creationId xmlns:a16="http://schemas.microsoft.com/office/drawing/2014/main" id="{5F7993A6-6FB7-40DB-B47C-DA0AAC7A37FC}"/>
              </a:ext>
            </a:extLst>
          </p:cNvPr>
          <p:cNvSpPr/>
          <p:nvPr/>
        </p:nvSpPr>
        <p:spPr>
          <a:xfrm>
            <a:off x="282254" y="1598113"/>
            <a:ext cx="2073898" cy="830997"/>
          </a:xfrm>
          <a:prstGeom prst="rect">
            <a:avLst/>
          </a:prstGeom>
        </p:spPr>
        <p:txBody>
          <a:bodyPr wrap="square">
            <a:spAutoFit/>
          </a:bodyPr>
          <a:lstStyle/>
          <a:p>
            <a:pPr algn="ctr"/>
            <a:r>
              <a:rPr lang="en-GB" sz="2400" b="1" dirty="0">
                <a:ln>
                  <a:solidFill>
                    <a:sysClr val="windowText" lastClr="000000"/>
                  </a:solidFill>
                </a:ln>
                <a:solidFill>
                  <a:srgbClr val="0070C0"/>
                </a:solidFill>
                <a:latin typeface="XCCW Joined 8a" panose="03050602040000000000" pitchFamily="66" charset="0"/>
              </a:rPr>
              <a:t>Mrs Phillips</a:t>
            </a:r>
            <a:endParaRPr lang="en-GB" sz="2400" dirty="0">
              <a:latin typeface="XCCW Joined 8a" panose="03050602040000000000" pitchFamily="66" charset="0"/>
            </a:endParaRPr>
          </a:p>
        </p:txBody>
      </p:sp>
      <p:sp>
        <p:nvSpPr>
          <p:cNvPr id="3" name="Rectangle 2">
            <a:extLst>
              <a:ext uri="{FF2B5EF4-FFF2-40B4-BE49-F238E27FC236}">
                <a16:creationId xmlns:a16="http://schemas.microsoft.com/office/drawing/2014/main" id="{5D3F1536-5D80-4EB5-8EBB-22B990B7F460}"/>
              </a:ext>
            </a:extLst>
          </p:cNvPr>
          <p:cNvSpPr/>
          <p:nvPr/>
        </p:nvSpPr>
        <p:spPr>
          <a:xfrm>
            <a:off x="2201670" y="1600467"/>
            <a:ext cx="1794266" cy="1569660"/>
          </a:xfrm>
          <a:prstGeom prst="rect">
            <a:avLst/>
          </a:prstGeom>
        </p:spPr>
        <p:txBody>
          <a:bodyPr wrap="square">
            <a:spAutoFit/>
          </a:bodyPr>
          <a:lstStyle/>
          <a:p>
            <a:pPr algn="ctr"/>
            <a:r>
              <a:rPr lang="en-GB" sz="2400" b="1" dirty="0">
                <a:ln>
                  <a:solidFill>
                    <a:sysClr val="windowText" lastClr="000000"/>
                  </a:solidFill>
                </a:ln>
                <a:solidFill>
                  <a:srgbClr val="00B050"/>
                </a:solidFill>
                <a:latin typeface="XCCW Joined 8a" panose="03050602040000000000" pitchFamily="66" charset="0"/>
              </a:rPr>
              <a:t>Miss Lewis (Head of Year 4)</a:t>
            </a:r>
            <a:endParaRPr lang="en-GB" sz="2000" dirty="0">
              <a:latin typeface="XCCW Joined 8a" panose="03050602040000000000" pitchFamily="66" charset="0"/>
            </a:endParaRPr>
          </a:p>
        </p:txBody>
      </p:sp>
      <p:sp>
        <p:nvSpPr>
          <p:cNvPr id="4" name="Rectangle 3">
            <a:extLst>
              <a:ext uri="{FF2B5EF4-FFF2-40B4-BE49-F238E27FC236}">
                <a16:creationId xmlns:a16="http://schemas.microsoft.com/office/drawing/2014/main" id="{73EAB1E0-4E7F-49A7-B0FF-DCC9696347F1}"/>
              </a:ext>
            </a:extLst>
          </p:cNvPr>
          <p:cNvSpPr/>
          <p:nvPr/>
        </p:nvSpPr>
        <p:spPr>
          <a:xfrm>
            <a:off x="4067944" y="1598111"/>
            <a:ext cx="1722258" cy="830997"/>
          </a:xfrm>
          <a:prstGeom prst="rect">
            <a:avLst/>
          </a:prstGeom>
        </p:spPr>
        <p:txBody>
          <a:bodyPr wrap="square">
            <a:spAutoFit/>
          </a:bodyPr>
          <a:lstStyle/>
          <a:p>
            <a:pPr algn="ctr"/>
            <a:r>
              <a:rPr lang="en-GB" sz="2400" b="1" dirty="0">
                <a:ln>
                  <a:solidFill>
                    <a:sysClr val="windowText" lastClr="000000"/>
                  </a:solidFill>
                </a:ln>
                <a:solidFill>
                  <a:srgbClr val="FF0000"/>
                </a:solidFill>
                <a:latin typeface="XCCW Joined 8a" panose="03050602040000000000" pitchFamily="66" charset="0"/>
              </a:rPr>
              <a:t>Miss Watkins</a:t>
            </a:r>
            <a:endParaRPr lang="en-GB" sz="2400" dirty="0">
              <a:latin typeface="XCCW Joined 8a" panose="03050602040000000000" pitchFamily="66" charset="0"/>
            </a:endParaRPr>
          </a:p>
        </p:txBody>
      </p:sp>
      <p:sp>
        <p:nvSpPr>
          <p:cNvPr id="8" name="Rectangle 7">
            <a:extLst>
              <a:ext uri="{FF2B5EF4-FFF2-40B4-BE49-F238E27FC236}">
                <a16:creationId xmlns:a16="http://schemas.microsoft.com/office/drawing/2014/main" id="{10D02112-B561-4087-A03F-ED955FAF44F1}"/>
              </a:ext>
            </a:extLst>
          </p:cNvPr>
          <p:cNvSpPr/>
          <p:nvPr/>
        </p:nvSpPr>
        <p:spPr>
          <a:xfrm>
            <a:off x="5868144" y="1598111"/>
            <a:ext cx="1794266" cy="1138773"/>
          </a:xfrm>
          <a:prstGeom prst="rect">
            <a:avLst/>
          </a:prstGeom>
        </p:spPr>
        <p:txBody>
          <a:bodyPr wrap="square">
            <a:spAutoFit/>
          </a:bodyPr>
          <a:lstStyle/>
          <a:p>
            <a:pPr algn="ctr">
              <a:defRPr/>
            </a:pPr>
            <a:r>
              <a:rPr lang="en-GB" sz="2000" b="1" dirty="0">
                <a:ln>
                  <a:solidFill>
                    <a:sysClr val="windowText" lastClr="000000"/>
                  </a:solidFill>
                </a:ln>
                <a:solidFill>
                  <a:srgbClr val="7030A0"/>
                </a:solidFill>
                <a:latin typeface="XCCW Joined 8a" panose="03050602040000000000" pitchFamily="66" charset="0"/>
              </a:rPr>
              <a:t> </a:t>
            </a:r>
            <a:r>
              <a:rPr lang="en-GB" sz="2400" b="1" dirty="0">
                <a:ln>
                  <a:solidFill>
                    <a:sysClr val="windowText" lastClr="000000"/>
                  </a:solidFill>
                </a:ln>
                <a:solidFill>
                  <a:schemeClr val="accent4"/>
                </a:solidFill>
                <a:latin typeface="XCCW Joined 8a" panose="03050602040000000000" pitchFamily="66" charset="0"/>
              </a:rPr>
              <a:t>Miss </a:t>
            </a:r>
            <a:r>
              <a:rPr lang="en-GB" sz="2400" b="1" dirty="0" err="1">
                <a:ln>
                  <a:solidFill>
                    <a:sysClr val="windowText" lastClr="000000"/>
                  </a:solidFill>
                </a:ln>
                <a:solidFill>
                  <a:schemeClr val="accent4"/>
                </a:solidFill>
                <a:latin typeface="XCCW Joined 8a" panose="03050602040000000000" pitchFamily="66" charset="0"/>
              </a:rPr>
              <a:t>Sinstadt</a:t>
            </a:r>
            <a:endParaRPr lang="en-GB" sz="2400" b="1" dirty="0">
              <a:ln>
                <a:solidFill>
                  <a:sysClr val="windowText" lastClr="000000"/>
                </a:solidFill>
              </a:ln>
              <a:solidFill>
                <a:schemeClr val="accent4"/>
              </a:solidFill>
              <a:latin typeface="XCCW Joined 8a" panose="03050602040000000000" pitchFamily="66" charset="0"/>
            </a:endParaRPr>
          </a:p>
          <a:p>
            <a:pPr algn="ctr">
              <a:defRPr/>
            </a:pPr>
            <a:endParaRPr lang="en-GB" sz="2000" b="1" dirty="0">
              <a:ln>
                <a:solidFill>
                  <a:sysClr val="windowText" lastClr="000000"/>
                </a:solidFill>
              </a:ln>
              <a:solidFill>
                <a:schemeClr val="accent4"/>
              </a:solidFill>
              <a:latin typeface="XCCW Joined 8a" panose="03050602040000000000" pitchFamily="66" charset="0"/>
            </a:endParaRPr>
          </a:p>
        </p:txBody>
      </p:sp>
      <p:sp>
        <p:nvSpPr>
          <p:cNvPr id="10" name="TextBox 9">
            <a:extLst>
              <a:ext uri="{FF2B5EF4-FFF2-40B4-BE49-F238E27FC236}">
                <a16:creationId xmlns:a16="http://schemas.microsoft.com/office/drawing/2014/main" id="{061C0CF3-D8AF-ACC8-DA8E-195F2E65A7D3}"/>
              </a:ext>
            </a:extLst>
          </p:cNvPr>
          <p:cNvSpPr txBox="1"/>
          <p:nvPr/>
        </p:nvSpPr>
        <p:spPr>
          <a:xfrm>
            <a:off x="1115616" y="188640"/>
            <a:ext cx="7128792" cy="707886"/>
          </a:xfrm>
          <a:prstGeom prst="rect">
            <a:avLst/>
          </a:prstGeom>
          <a:noFill/>
        </p:spPr>
        <p:txBody>
          <a:bodyPr wrap="square">
            <a:spAutoFit/>
          </a:bodyPr>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Meet the Year 4 Team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a:extLst>
              <a:ext uri="{FF2B5EF4-FFF2-40B4-BE49-F238E27FC236}">
                <a16:creationId xmlns:a16="http://schemas.microsoft.com/office/drawing/2014/main" id="{611F230A-8D44-4FD4-9764-A58316704C36}"/>
              </a:ext>
            </a:extLst>
          </p:cNvPr>
          <p:cNvSpPr>
            <a:spLocks noChangeArrowheads="1"/>
          </p:cNvSpPr>
          <p:nvPr/>
        </p:nvSpPr>
        <p:spPr bwMode="auto">
          <a:xfrm>
            <a:off x="72392" y="1916832"/>
            <a:ext cx="7992000" cy="246219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200" dirty="0">
                <a:latin typeface="XCCW Joined 8a" panose="03050602040000000000" pitchFamily="66" charset="0"/>
              </a:rPr>
              <a:t>Our role is to provide the children with stimulus and skills, developing a thirst for knowledge, so that our pupils are empowered to fulfil their individual potential. Our lessons aim to be enjoyable, inclusive, engaging and link to the Core Values of our school.</a:t>
            </a:r>
          </a:p>
        </p:txBody>
      </p:sp>
      <p:sp>
        <p:nvSpPr>
          <p:cNvPr id="7" name="TextBox 6">
            <a:extLst>
              <a:ext uri="{FF2B5EF4-FFF2-40B4-BE49-F238E27FC236}">
                <a16:creationId xmlns:a16="http://schemas.microsoft.com/office/drawing/2014/main" id="{17DE1482-D8ED-6B2B-39F4-EE430D8DC983}"/>
              </a:ext>
            </a:extLst>
          </p:cNvPr>
          <p:cNvSpPr txBox="1"/>
          <p:nvPr/>
        </p:nvSpPr>
        <p:spPr>
          <a:xfrm>
            <a:off x="1835696" y="643335"/>
            <a:ext cx="4572000" cy="769441"/>
          </a:xfrm>
          <a:prstGeom prst="rect">
            <a:avLst/>
          </a:prstGeom>
          <a:noFill/>
        </p:spPr>
        <p:txBody>
          <a:bodyPr wrap="square">
            <a:spAutoFit/>
          </a:bodyPr>
          <a:lstStyle/>
          <a:p>
            <a:pPr algn="ctr">
              <a:defRPr/>
            </a:pPr>
            <a:r>
              <a:rPr lang="en-US" sz="44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Arial" charset="0"/>
              </a:rPr>
              <a:t>Core Values</a:t>
            </a:r>
          </a:p>
        </p:txBody>
      </p:sp>
      <p:pic>
        <p:nvPicPr>
          <p:cNvPr id="1026" name="Picture 2">
            <a:extLst>
              <a:ext uri="{FF2B5EF4-FFF2-40B4-BE49-F238E27FC236}">
                <a16:creationId xmlns:a16="http://schemas.microsoft.com/office/drawing/2014/main" id="{F71C25E6-F20C-6CF6-020E-F60F6BEFE0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237"/>
            <a:ext cx="1474682"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7" name="Picture 3">
            <a:extLst>
              <a:ext uri="{FF2B5EF4-FFF2-40B4-BE49-F238E27FC236}">
                <a16:creationId xmlns:a16="http://schemas.microsoft.com/office/drawing/2014/main" id="{23A7219D-B144-032A-2F99-2B2801C13F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7696" y="4679425"/>
            <a:ext cx="1474678"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095C7C14-6425-761E-C9B9-8168B09618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88238"/>
            <a:ext cx="1472503"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C7E73854-7491-83DD-6570-CA627C9C02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4684733"/>
            <a:ext cx="1472515" cy="1620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8" name="TextBox 7">
            <a:extLst>
              <a:ext uri="{FF2B5EF4-FFF2-40B4-BE49-F238E27FC236}">
                <a16:creationId xmlns:a16="http://schemas.microsoft.com/office/drawing/2014/main" id="{73045FBA-1869-3BE7-A5A0-419A5D37BB66}"/>
              </a:ext>
            </a:extLst>
          </p:cNvPr>
          <p:cNvSpPr txBox="1"/>
          <p:nvPr/>
        </p:nvSpPr>
        <p:spPr>
          <a:xfrm>
            <a:off x="1782392" y="4463241"/>
            <a:ext cx="4572000" cy="2062103"/>
          </a:xfrm>
          <a:prstGeom prst="rect">
            <a:avLst/>
          </a:prstGeom>
          <a:noFill/>
        </p:spPr>
        <p:txBody>
          <a:bodyPr wrap="square">
            <a:spAutoFit/>
          </a:bodyPr>
          <a:lstStyle/>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Friendship</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Aspiration</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Resilience</a:t>
            </a:r>
          </a:p>
          <a:p>
            <a:pPr algn="ctr">
              <a:defRPr/>
            </a:pPr>
            <a:r>
              <a:rPr lang="en-US" sz="3200" b="1" dirty="0">
                <a:ln w="10541" cmpd="sng">
                  <a:solidFill>
                    <a:srgbClr val="002060"/>
                  </a:solidFill>
                  <a:prstDash val="solid"/>
                </a:ln>
                <a:gradFill>
                  <a:gsLst>
                    <a:gs pos="0">
                      <a:srgbClr val="B6CEFE"/>
                    </a:gs>
                    <a:gs pos="9000">
                      <a:srgbClr val="25A2FF"/>
                    </a:gs>
                    <a:gs pos="50000">
                      <a:srgbClr val="0070C0"/>
                    </a:gs>
                    <a:gs pos="79000">
                      <a:srgbClr val="25A2FF"/>
                    </a:gs>
                    <a:gs pos="100000">
                      <a:srgbClr val="B6CEFE"/>
                    </a:gs>
                  </a:gsLst>
                  <a:lin ang="5400000"/>
                </a:gradFill>
                <a:latin typeface="XCCW Joined 8a" panose="03050602040000000000" pitchFamily="66" charset="0"/>
              </a:rPr>
              <a:t>Respect</a:t>
            </a:r>
          </a:p>
        </p:txBody>
      </p:sp>
    </p:spTree>
    <p:extLst>
      <p:ext uri="{BB962C8B-B14F-4D97-AF65-F5344CB8AC3E}">
        <p14:creationId xmlns:p14="http://schemas.microsoft.com/office/powerpoint/2010/main" val="2506932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C442DF-A22B-404E-AB31-A75B2446FEC2}"/>
              </a:ext>
            </a:extLst>
          </p:cNvPr>
          <p:cNvSpPr txBox="1">
            <a:spLocks/>
          </p:cNvSpPr>
          <p:nvPr/>
        </p:nvSpPr>
        <p:spPr>
          <a:xfrm>
            <a:off x="107509" y="116632"/>
            <a:ext cx="3456379" cy="1008112"/>
          </a:xfrm>
          <a:prstGeom prst="rect">
            <a:avLst/>
          </a:prstGeom>
          <a:solidFill>
            <a:schemeClr val="tx2">
              <a:lumMod val="40000"/>
              <a:lumOff val="60000"/>
            </a:schemeClr>
          </a:solid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English</a:t>
            </a:r>
          </a:p>
        </p:txBody>
      </p:sp>
      <p:pic>
        <p:nvPicPr>
          <p:cNvPr id="6" name="Picture 2" descr="http://www.englishclub.com/images/writing/writing.png">
            <a:extLst>
              <a:ext uri="{FF2B5EF4-FFF2-40B4-BE49-F238E27FC236}">
                <a16:creationId xmlns:a16="http://schemas.microsoft.com/office/drawing/2014/main" id="{52029064-ECD0-4A39-A54B-3B1E7C0A5C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9738" y="260648"/>
            <a:ext cx="942222"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6BC71475-F638-452A-8650-34FB8188AB66}"/>
              </a:ext>
            </a:extLst>
          </p:cNvPr>
          <p:cNvSpPr txBox="1">
            <a:spLocks noChangeArrowheads="1"/>
          </p:cNvSpPr>
          <p:nvPr/>
        </p:nvSpPr>
        <p:spPr bwMode="auto">
          <a:xfrm>
            <a:off x="107509" y="1451247"/>
            <a:ext cx="7992883" cy="538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lstStyle>
            <a:lvl1pPr marL="273050" indent="-273050">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520700" indent="-22860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758825"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004888"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1279525"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17367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1939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26511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108325"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buFontTx/>
              <a:buNone/>
            </a:pPr>
            <a:r>
              <a:rPr lang="en-GB" altLang="en-US" sz="1800" b="1" u="sng" dirty="0">
                <a:latin typeface="XCCW Joined 8a" panose="03050602040000000000" pitchFamily="66" charset="0"/>
              </a:rPr>
              <a:t>Text-based Curriculum</a:t>
            </a:r>
          </a:p>
          <a:p>
            <a:pPr eaLnBrk="1" hangingPunct="1">
              <a:buFontTx/>
              <a:buNone/>
            </a:pPr>
            <a:r>
              <a:rPr lang="en-GB" altLang="en-US" sz="1800" dirty="0">
                <a:latin typeface="XCCW Joined 8a" panose="03050602040000000000" pitchFamily="66" charset="0"/>
              </a:rPr>
              <a:t>Our Text Based Curriculum means that all reading and writing will link to a class text. Spelling, punctuation and grammar (</a:t>
            </a:r>
            <a:r>
              <a:rPr lang="en-GB" altLang="en-US" sz="1800" dirty="0" err="1">
                <a:latin typeface="XCCW Joined 8a" panose="03050602040000000000" pitchFamily="66" charset="0"/>
              </a:rPr>
              <a:t>SPaG</a:t>
            </a:r>
            <a:r>
              <a:rPr lang="en-GB" altLang="en-US" sz="1800" dirty="0">
                <a:latin typeface="XCCW Joined 8a" panose="03050602040000000000" pitchFamily="66" charset="0"/>
              </a:rPr>
              <a:t>) will be explicitly taught, and skills will be fed into the writing.</a:t>
            </a:r>
          </a:p>
          <a:p>
            <a:pPr eaLnBrk="1" hangingPunct="1">
              <a:buFontTx/>
              <a:buNone/>
            </a:pPr>
            <a:endParaRPr lang="en-GB" altLang="en-US" sz="1800" dirty="0">
              <a:latin typeface="XCCW Joined 8a" panose="03050602040000000000" pitchFamily="66" charset="0"/>
            </a:endParaRPr>
          </a:p>
          <a:p>
            <a:pPr eaLnBrk="1" hangingPunct="1">
              <a:buFontTx/>
              <a:buNone/>
            </a:pPr>
            <a:r>
              <a:rPr lang="en-GB" altLang="en-US" sz="1800" dirty="0">
                <a:latin typeface="XCCW Joined 8a" panose="03050602040000000000" pitchFamily="66" charset="0"/>
              </a:rPr>
              <a:t>Children will be exposed to a range of authors and text types. In reading, children will be focusing on inference, understanding new vocabulary and using Reciprocal Reading skills (predicting, summarising, questioning and clarifying) to extend and deepen understanding.</a:t>
            </a:r>
          </a:p>
          <a:p>
            <a:pPr eaLnBrk="1" hangingPunct="1">
              <a:buFont typeface="Wingdings 2" panose="05020102010507070707" pitchFamily="18" charset="2"/>
              <a:buNone/>
            </a:pPr>
            <a:endParaRPr lang="en-GB" altLang="en-US" sz="1800" dirty="0">
              <a:latin typeface="XCCW Joined 8a" panose="03050602040000000000" pitchFamily="66" charset="0"/>
            </a:endParaRPr>
          </a:p>
          <a:p>
            <a:pPr eaLnBrk="1" hangingPunct="1">
              <a:buFont typeface="Wingdings 2" panose="05020102010507070707" pitchFamily="18" charset="2"/>
              <a:buNone/>
            </a:pPr>
            <a:r>
              <a:rPr lang="en-GB" altLang="en-US" sz="1800" dirty="0">
                <a:latin typeface="XCCW Joined 8a" panose="03050602040000000000" pitchFamily="66" charset="0"/>
              </a:rPr>
              <a:t>In writing, children will be immersed in different genres and styles and taught the skills to do so. Writing tasks provide opportunities to build on these skills. Pupils will also edit and improve their work.</a:t>
            </a: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a:p>
            <a:pPr eaLnBrk="1" hangingPunct="1">
              <a:buFontTx/>
              <a:buNone/>
            </a:pPr>
            <a:endParaRPr lang="en-GB" altLang="en-US" sz="1400" dirty="0">
              <a:latin typeface="XCCW Joined 8a" panose="03050602040000000000" pitchFamily="66" charset="0"/>
            </a:endParaRPr>
          </a:p>
        </p:txBody>
      </p:sp>
      <p:sp>
        <p:nvSpPr>
          <p:cNvPr id="8" name="Rectangle 4">
            <a:extLst>
              <a:ext uri="{FF2B5EF4-FFF2-40B4-BE49-F238E27FC236}">
                <a16:creationId xmlns:a16="http://schemas.microsoft.com/office/drawing/2014/main" id="{1AA0D5FD-9F39-4CD3-9746-736A79C55696}"/>
              </a:ext>
            </a:extLst>
          </p:cNvPr>
          <p:cNvSpPr>
            <a:spLocks noChangeArrowheads="1"/>
          </p:cNvSpPr>
          <p:nvPr/>
        </p:nvSpPr>
        <p:spPr bwMode="auto">
          <a:xfrm>
            <a:off x="4355976" y="242913"/>
            <a:ext cx="4492376" cy="1385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latin typeface="XCCW Joined 8a" panose="03050602040000000000" pitchFamily="66" charset="0"/>
              </a:rPr>
              <a:t>At Upton we believe that reading should truly be at the heart of the English curriculum. Pupils who read well will ultimately have greater access to our textually rich world, generating a long-lasting love of books. </a:t>
            </a:r>
            <a:endParaRPr lang="en-GB" altLang="en-US" sz="1400" dirty="0">
              <a:latin typeface="XCCW Joined 8a" panose="03050602040000000000" pitchFamily="66" charset="0"/>
            </a:endParaRPr>
          </a:p>
        </p:txBody>
      </p:sp>
    </p:spTree>
    <p:extLst>
      <p:ext uri="{BB962C8B-B14F-4D97-AF65-F5344CB8AC3E}">
        <p14:creationId xmlns:p14="http://schemas.microsoft.com/office/powerpoint/2010/main" val="3123063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a:extLst>
              <a:ext uri="{FF2B5EF4-FFF2-40B4-BE49-F238E27FC236}">
                <a16:creationId xmlns:a16="http://schemas.microsoft.com/office/drawing/2014/main" id="{8E1B6883-89B6-43A7-B674-7167BBD22FAB}"/>
              </a:ext>
            </a:extLst>
          </p:cNvPr>
          <p:cNvSpPr>
            <a:spLocks noChangeArrowheads="1"/>
          </p:cNvSpPr>
          <p:nvPr/>
        </p:nvSpPr>
        <p:spPr bwMode="auto">
          <a:xfrm>
            <a:off x="-36512" y="1124744"/>
            <a:ext cx="7904468" cy="7201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defRPr/>
            </a:pPr>
            <a:r>
              <a:rPr lang="en-GB" sz="2400" b="1" u="sng" dirty="0">
                <a:solidFill>
                  <a:srgbClr val="C00000"/>
                </a:solidFill>
                <a:latin typeface="XCCW Joined 8a" panose="03050602040000000000" pitchFamily="66" charset="0"/>
              </a:rPr>
              <a:t>Term 1:</a:t>
            </a:r>
            <a:r>
              <a:rPr lang="en-GB" sz="2400" b="1" dirty="0">
                <a:solidFill>
                  <a:srgbClr val="C00000"/>
                </a:solidFill>
                <a:latin typeface="XCCW Joined 8a" panose="03050602040000000000" pitchFamily="66" charset="0"/>
              </a:rPr>
              <a:t> Gregory Cool &amp;</a:t>
            </a:r>
          </a:p>
          <a:p>
            <a:pPr algn="ctr">
              <a:defRPr/>
            </a:pPr>
            <a:r>
              <a:rPr lang="en-GB" sz="2400" b="1" dirty="0">
                <a:solidFill>
                  <a:srgbClr val="C00000"/>
                </a:solidFill>
                <a:latin typeface="XCCW Joined 8a" panose="03050602040000000000" pitchFamily="66" charset="0"/>
              </a:rPr>
              <a:t>Leon and the Place Between</a:t>
            </a:r>
          </a:p>
          <a:p>
            <a:pPr algn="ctr">
              <a:defRPr/>
            </a:pPr>
            <a:endParaRPr lang="en-GB" b="1" dirty="0">
              <a:solidFill>
                <a:srgbClr val="FF0066"/>
              </a:solidFill>
              <a:latin typeface="XCCW Joined 8a" panose="03050602040000000000" pitchFamily="66" charset="0"/>
            </a:endParaRPr>
          </a:p>
          <a:p>
            <a:pPr algn="ctr">
              <a:defRPr/>
            </a:pPr>
            <a:r>
              <a:rPr lang="en-GB" sz="2400" b="1" u="sng" dirty="0">
                <a:latin typeface="XCCW Joined 8a" panose="03050602040000000000" pitchFamily="66" charset="0"/>
              </a:rPr>
              <a:t>Term 2:</a:t>
            </a:r>
            <a:r>
              <a:rPr lang="en-GB" sz="2400" b="1" dirty="0">
                <a:latin typeface="XCCW Joined 8a" panose="03050602040000000000" pitchFamily="66" charset="0"/>
              </a:rPr>
              <a:t> The Egyptian Cinderella &amp; </a:t>
            </a:r>
          </a:p>
          <a:p>
            <a:pPr algn="ctr">
              <a:defRPr/>
            </a:pPr>
            <a:r>
              <a:rPr lang="en-GB" sz="2400" b="1" dirty="0">
                <a:latin typeface="XCCW Joined 8a" panose="03050602040000000000" pitchFamily="66" charset="0"/>
              </a:rPr>
              <a:t>Marcy and the Riddle of the Sphinx</a:t>
            </a:r>
          </a:p>
          <a:p>
            <a:pPr algn="ctr">
              <a:defRPr/>
            </a:pPr>
            <a:endParaRPr lang="en-GB" b="1" dirty="0">
              <a:solidFill>
                <a:srgbClr val="00B050"/>
              </a:solidFill>
              <a:latin typeface="XCCW Joined 8a" panose="03050602040000000000" pitchFamily="66" charset="0"/>
            </a:endParaRPr>
          </a:p>
          <a:p>
            <a:pPr algn="ctr">
              <a:defRPr/>
            </a:pPr>
            <a:r>
              <a:rPr lang="en-GB" sz="2400" b="1" u="sng" dirty="0">
                <a:solidFill>
                  <a:srgbClr val="C00000"/>
                </a:solidFill>
                <a:latin typeface="XCCW Joined 8a" panose="03050602040000000000" pitchFamily="66" charset="0"/>
              </a:rPr>
              <a:t>Term 3:</a:t>
            </a:r>
            <a:r>
              <a:rPr lang="en-GB" sz="2400" b="1" dirty="0">
                <a:solidFill>
                  <a:srgbClr val="C00000"/>
                </a:solidFill>
                <a:latin typeface="XCCW Joined 8a" panose="03050602040000000000" pitchFamily="66" charset="0"/>
              </a:rPr>
              <a:t> I survived the Eruption of Mount St. Helens</a:t>
            </a:r>
          </a:p>
          <a:p>
            <a:pPr algn="ctr">
              <a:defRPr/>
            </a:pPr>
            <a:endParaRPr lang="en-GB" b="1" dirty="0">
              <a:solidFill>
                <a:schemeClr val="accent6">
                  <a:lumMod val="75000"/>
                </a:schemeClr>
              </a:solidFill>
              <a:latin typeface="XCCW Joined 8a" panose="03050602040000000000" pitchFamily="66" charset="0"/>
            </a:endParaRPr>
          </a:p>
          <a:p>
            <a:pPr algn="ctr">
              <a:defRPr/>
            </a:pPr>
            <a:r>
              <a:rPr lang="en-GB" sz="2400" b="1" u="sng" dirty="0">
                <a:latin typeface="XCCW Joined 8a" panose="03050602040000000000" pitchFamily="66" charset="0"/>
              </a:rPr>
              <a:t>Term 4:</a:t>
            </a:r>
            <a:r>
              <a:rPr lang="en-GB" sz="2400" b="1" dirty="0">
                <a:latin typeface="XCCW Joined 8a" panose="03050602040000000000" pitchFamily="66" charset="0"/>
              </a:rPr>
              <a:t> The Miraculous Journey of Edward Tulane</a:t>
            </a:r>
          </a:p>
          <a:p>
            <a:pPr algn="ctr">
              <a:defRPr/>
            </a:pPr>
            <a:endParaRPr lang="en-GB" b="1" dirty="0">
              <a:solidFill>
                <a:srgbClr val="FF6600"/>
              </a:solidFill>
              <a:latin typeface="XCCW Joined 8a" panose="03050602040000000000" pitchFamily="66" charset="0"/>
            </a:endParaRPr>
          </a:p>
          <a:p>
            <a:pPr algn="ctr">
              <a:defRPr/>
            </a:pPr>
            <a:r>
              <a:rPr lang="en-GB" sz="2400" b="1" u="sng" dirty="0">
                <a:solidFill>
                  <a:srgbClr val="C00000"/>
                </a:solidFill>
                <a:latin typeface="XCCW Joined 8a" panose="03050602040000000000" pitchFamily="66" charset="0"/>
              </a:rPr>
              <a:t>Term 5:</a:t>
            </a:r>
            <a:r>
              <a:rPr lang="en-GB" sz="2400" b="1" dirty="0">
                <a:solidFill>
                  <a:srgbClr val="C00000"/>
                </a:solidFill>
                <a:latin typeface="XCCW Joined 8a" panose="03050602040000000000" pitchFamily="66" charset="0"/>
              </a:rPr>
              <a:t> Song of the Dolphin Boy</a:t>
            </a:r>
          </a:p>
          <a:p>
            <a:pPr algn="ctr">
              <a:defRPr/>
            </a:pPr>
            <a:endParaRPr lang="en-GB" b="1" dirty="0">
              <a:latin typeface="XCCW Joined 8a" panose="03050602040000000000" pitchFamily="66" charset="0"/>
            </a:endParaRPr>
          </a:p>
          <a:p>
            <a:pPr algn="ctr">
              <a:defRPr/>
            </a:pPr>
            <a:r>
              <a:rPr lang="en-GB" sz="2400" b="1" u="sng" dirty="0">
                <a:latin typeface="XCCW Joined 8a" panose="03050602040000000000" pitchFamily="66" charset="0"/>
              </a:rPr>
              <a:t>Term 6:</a:t>
            </a:r>
            <a:r>
              <a:rPr lang="en-GB" sz="2400" b="1" dirty="0">
                <a:latin typeface="XCCW Joined 8a" panose="03050602040000000000" pitchFamily="66" charset="0"/>
              </a:rPr>
              <a:t> The Boy at the Back of the Class</a:t>
            </a:r>
          </a:p>
          <a:p>
            <a:pPr eaLnBrk="1" hangingPunct="1">
              <a:defRPr/>
            </a:pPr>
            <a:endParaRPr lang="en-GB" altLang="en-US" sz="3600" dirty="0">
              <a:latin typeface="Comic Sans MS" panose="030F0702030302020204" pitchFamily="66" charset="0"/>
            </a:endParaRPr>
          </a:p>
          <a:p>
            <a:pPr eaLnBrk="1" hangingPunct="1">
              <a:defRPr/>
            </a:pPr>
            <a:endParaRPr lang="en-GB" altLang="en-US" sz="3600" dirty="0">
              <a:latin typeface="Comic Sans MS" panose="030F0702030302020204" pitchFamily="66" charset="0"/>
            </a:endParaRPr>
          </a:p>
          <a:p>
            <a:pPr algn="ctr" eaLnBrk="1" hangingPunct="1">
              <a:defRPr/>
            </a:pPr>
            <a:endParaRPr lang="en-GB" altLang="en-US" sz="3600" dirty="0">
              <a:latin typeface="Comic Sans MS" panose="030F0702030302020204" pitchFamily="66" charset="0"/>
            </a:endParaRPr>
          </a:p>
        </p:txBody>
      </p:sp>
      <p:pic>
        <p:nvPicPr>
          <p:cNvPr id="10" name="Picture 10" descr="I Survived #14: I Survived The Eruption Of Mount St. Helens, 1980:  Amazon.co.uk: Lauren Tarshis: 9789390189274: Books">
            <a:extLst>
              <a:ext uri="{FF2B5EF4-FFF2-40B4-BE49-F238E27FC236}">
                <a16:creationId xmlns:a16="http://schemas.microsoft.com/office/drawing/2014/main" id="{7D427827-6602-DE79-B490-1CFC94BCB5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49086">
            <a:off x="8036221" y="3101987"/>
            <a:ext cx="736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Marcy and the Riddle of the Sphinx (Brownstone's Mythical Collection, 2):  Amazon.co.uk: Joe Todd-Stanton: 9781911171195: Books">
            <a:extLst>
              <a:ext uri="{FF2B5EF4-FFF2-40B4-BE49-F238E27FC236}">
                <a16:creationId xmlns:a16="http://schemas.microsoft.com/office/drawing/2014/main" id="{274A8772-E5F2-927F-20A4-C080435C1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122287">
            <a:off x="7953376" y="2112386"/>
            <a:ext cx="803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68C4F82-7BDB-9338-D338-1E870AA4C5CC}"/>
              </a:ext>
            </a:extLst>
          </p:cNvPr>
          <p:cNvPicPr>
            <a:picLocks noChangeAspect="1"/>
          </p:cNvPicPr>
          <p:nvPr/>
        </p:nvPicPr>
        <p:blipFill>
          <a:blip r:embed="rId4"/>
          <a:stretch>
            <a:fillRect/>
          </a:stretch>
        </p:blipFill>
        <p:spPr>
          <a:xfrm rot="1614595">
            <a:off x="7948065" y="1119053"/>
            <a:ext cx="850500" cy="1080000"/>
          </a:xfrm>
          <a:prstGeom prst="rect">
            <a:avLst/>
          </a:prstGeom>
        </p:spPr>
      </p:pic>
      <p:pic>
        <p:nvPicPr>
          <p:cNvPr id="2052" name="Picture 4" descr="Leon and the Place Between (Paperback)">
            <a:extLst>
              <a:ext uri="{FF2B5EF4-FFF2-40B4-BE49-F238E27FC236}">
                <a16:creationId xmlns:a16="http://schemas.microsoft.com/office/drawing/2014/main" id="{F1F693F0-15F5-423D-B437-4D5F155438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080162">
            <a:off x="7882393" y="191395"/>
            <a:ext cx="9288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331255D6-C626-642C-2B93-88F3612800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050761">
            <a:off x="6907194" y="140873"/>
            <a:ext cx="85675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he Miraculous Journey of Edward Tulane">
            <a:extLst>
              <a:ext uri="{FF2B5EF4-FFF2-40B4-BE49-F238E27FC236}">
                <a16:creationId xmlns:a16="http://schemas.microsoft.com/office/drawing/2014/main" id="{E5F1F8FB-726F-7993-6950-5ECE814DFE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071196">
            <a:off x="8064321" y="3986597"/>
            <a:ext cx="702000" cy="108000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FB8B4DC2-338A-1C17-0F71-B6815D390FAC}"/>
              </a:ext>
            </a:extLst>
          </p:cNvPr>
          <p:cNvSpPr txBox="1">
            <a:spLocks/>
          </p:cNvSpPr>
          <p:nvPr/>
        </p:nvSpPr>
        <p:spPr>
          <a:xfrm>
            <a:off x="107509" y="-27384"/>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English</a:t>
            </a:r>
          </a:p>
        </p:txBody>
      </p:sp>
      <p:pic>
        <p:nvPicPr>
          <p:cNvPr id="2064" name="Picture 16" descr="Song of the Dolphin Boy : Laird, Elizabeth, Peter Bailey, Rae, Shonagh:  Amazon.co.uk: Books">
            <a:extLst>
              <a:ext uri="{FF2B5EF4-FFF2-40B4-BE49-F238E27FC236}">
                <a16:creationId xmlns:a16="http://schemas.microsoft.com/office/drawing/2014/main" id="{E2C33FB4-321E-670D-9354-B6E23DEBE0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466796">
            <a:off x="8087836" y="4852326"/>
            <a:ext cx="71275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The Boy At the Back of the Class: Onjali Rauf">
            <a:extLst>
              <a:ext uri="{FF2B5EF4-FFF2-40B4-BE49-F238E27FC236}">
                <a16:creationId xmlns:a16="http://schemas.microsoft.com/office/drawing/2014/main" id="{D9C459D6-1A5C-2FC2-C1E6-0C04BED1E3C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0115303">
            <a:off x="8006119" y="5669764"/>
            <a:ext cx="703000" cy="108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339" name="Content Placeholder 2">
            <a:extLst>
              <a:ext uri="{FF2B5EF4-FFF2-40B4-BE49-F238E27FC236}">
                <a16:creationId xmlns:a16="http://schemas.microsoft.com/office/drawing/2014/main" id="{90AAAC82-ACED-4050-B6E7-547F9788EAFB}"/>
              </a:ext>
            </a:extLst>
          </p:cNvPr>
          <p:cNvSpPr>
            <a:spLocks noGrp="1"/>
          </p:cNvSpPr>
          <p:nvPr>
            <p:ph idx="1"/>
          </p:nvPr>
        </p:nvSpPr>
        <p:spPr>
          <a:xfrm>
            <a:off x="107509" y="980728"/>
            <a:ext cx="7992883" cy="5240337"/>
          </a:xfrm>
        </p:spPr>
        <p:txBody>
          <a:bodyPr/>
          <a:lstStyle/>
          <a:p>
            <a:pPr marL="0" indent="0" algn="ctr" eaLnBrk="1" hangingPunct="1">
              <a:buFont typeface="Wingdings 2" panose="05020102010507070707" pitchFamily="18" charset="2"/>
              <a:buNone/>
            </a:pPr>
            <a:r>
              <a:rPr lang="en-GB" altLang="en-US" sz="1600" dirty="0">
                <a:latin typeface="XCCW Joined 8a" panose="03050602040000000000" pitchFamily="66" charset="0"/>
              </a:rPr>
              <a:t>We follow the National Curriculum and the Ark Maths Mastery Scheme of Learning. Our lessons follow a set structure: </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600" dirty="0">
                <a:latin typeface="XCCW Joined 8a" panose="03050602040000000000" pitchFamily="66" charset="0"/>
              </a:rPr>
              <a:t>The children will also have daily Maths Meetings where they will become fluent in the fundamentals as well as address misconceptions in previously taught concepts.</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sz="1600" b="1" u="sng" dirty="0">
                <a:latin typeface="XCCW Joined 8a" panose="03050602040000000000" pitchFamily="66" charset="0"/>
              </a:rPr>
              <a:t>Homework</a:t>
            </a:r>
            <a:r>
              <a:rPr lang="en-GB" altLang="en-US" sz="1600" dirty="0">
                <a:latin typeface="XCCW Joined 8a" panose="03050602040000000000" pitchFamily="66" charset="0"/>
              </a:rPr>
              <a:t>:</a:t>
            </a:r>
          </a:p>
          <a:p>
            <a:pPr marL="0" indent="0" algn="ctr" eaLnBrk="1" hangingPunct="1">
              <a:buFont typeface="Wingdings 2" panose="05020102010507070707" pitchFamily="18" charset="2"/>
              <a:buNone/>
            </a:pPr>
            <a:r>
              <a:rPr lang="en-GB" altLang="en-US" sz="1600" dirty="0">
                <a:latin typeface="XCCW Joined 8a" panose="03050602040000000000" pitchFamily="66" charset="0"/>
              </a:rPr>
              <a:t>Mathletics – weekly (Friday-Friday)</a:t>
            </a:r>
          </a:p>
          <a:p>
            <a:pPr marL="0" indent="0" algn="ctr" eaLnBrk="1" hangingPunct="1">
              <a:buFont typeface="Wingdings 2" panose="05020102010507070707" pitchFamily="18" charset="2"/>
              <a:buNone/>
            </a:pPr>
            <a:r>
              <a:rPr lang="en-GB" altLang="en-US" sz="1600" dirty="0">
                <a:latin typeface="XCCW Joined 8a" panose="03050602040000000000" pitchFamily="66" charset="0"/>
              </a:rPr>
              <a:t>Times Tables Rock Stars (at least 3 times per week)</a:t>
            </a:r>
          </a:p>
        </p:txBody>
      </p:sp>
      <p:sp>
        <p:nvSpPr>
          <p:cNvPr id="5" name="Rectangle 4">
            <a:extLst>
              <a:ext uri="{FF2B5EF4-FFF2-40B4-BE49-F238E27FC236}">
                <a16:creationId xmlns:a16="http://schemas.microsoft.com/office/drawing/2014/main" id="{62551979-F877-455F-8F86-4BA3BBF62E95}"/>
              </a:ext>
            </a:extLst>
          </p:cNvPr>
          <p:cNvSpPr/>
          <p:nvPr/>
        </p:nvSpPr>
        <p:spPr>
          <a:xfrm>
            <a:off x="251520" y="5427823"/>
            <a:ext cx="7848872" cy="1169529"/>
          </a:xfrm>
          <a:prstGeom prst="rect">
            <a:avLst/>
          </a:prstGeom>
          <a:solidFill>
            <a:schemeClr val="bg1"/>
          </a:solidFill>
        </p:spPr>
        <p:txBody>
          <a:bodyPr wrap="square" lIns="91419" tIns="45709" rIns="91419" bIns="45709">
            <a:spAutoFit/>
          </a:bodyPr>
          <a:lstStyle/>
          <a:p>
            <a:pPr algn="ctr">
              <a:defRPr/>
            </a:pPr>
            <a:r>
              <a:rPr lang="en-GB" sz="1400" b="1" dirty="0">
                <a:latin typeface="XCCW Joined 8a" panose="03050602040000000000" pitchFamily="66" charset="0"/>
              </a:rPr>
              <a:t>The Ark Maths Mastery Curriculum encourages the use of manipulatives and promotes the ‘Concrete; Pictorial; Abstract’ progression. The intention of such a progression is to develop the concept of 'Maths Mastery' in which all children fully grasp concepts within the curriculum.</a:t>
            </a:r>
            <a:endParaRPr lang="en-US" sz="14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XCCW Joined 8a" panose="03050602040000000000" pitchFamily="66" charset="0"/>
            </a:endParaRPr>
          </a:p>
        </p:txBody>
      </p:sp>
      <p:sp>
        <p:nvSpPr>
          <p:cNvPr id="4" name="Title 1">
            <a:extLst>
              <a:ext uri="{FF2B5EF4-FFF2-40B4-BE49-F238E27FC236}">
                <a16:creationId xmlns:a16="http://schemas.microsoft.com/office/drawing/2014/main" id="{5FC9C54E-A7C3-B669-7BB8-5D4281C21BC5}"/>
              </a:ext>
            </a:extLst>
          </p:cNvPr>
          <p:cNvSpPr txBox="1">
            <a:spLocks/>
          </p:cNvSpPr>
          <p:nvPr/>
        </p:nvSpPr>
        <p:spPr>
          <a:xfrm>
            <a:off x="107509" y="-171400"/>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Maths</a:t>
            </a:r>
          </a:p>
        </p:txBody>
      </p:sp>
      <p:pic>
        <p:nvPicPr>
          <p:cNvPr id="3074" name="Picture 2" descr="Vision and values | Ark">
            <a:extLst>
              <a:ext uri="{FF2B5EF4-FFF2-40B4-BE49-F238E27FC236}">
                <a16:creationId xmlns:a16="http://schemas.microsoft.com/office/drawing/2014/main" id="{DFF96A6C-548F-63EE-681F-3DF264B5D4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3" t="20300" r="14174" b="20301"/>
          <a:stretch/>
        </p:blipFill>
        <p:spPr bwMode="auto">
          <a:xfrm>
            <a:off x="5508104" y="55827"/>
            <a:ext cx="3553908" cy="864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eckfoot Nessfield Primary School and Nursery - Maths">
            <a:extLst>
              <a:ext uri="{FF2B5EF4-FFF2-40B4-BE49-F238E27FC236}">
                <a16:creationId xmlns:a16="http://schemas.microsoft.com/office/drawing/2014/main" id="{DC03F9AD-0748-7370-B229-F25117B537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580770"/>
            <a:ext cx="7274267" cy="1512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B14C72C-F655-C8C8-9B5B-A0EEFFA9A0D8}"/>
              </a:ext>
            </a:extLst>
          </p:cNvPr>
          <p:cNvSpPr txBox="1">
            <a:spLocks/>
          </p:cNvSpPr>
          <p:nvPr/>
        </p:nvSpPr>
        <p:spPr>
          <a:xfrm>
            <a:off x="323533" y="-99392"/>
            <a:ext cx="3456379"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Maths</a:t>
            </a:r>
          </a:p>
        </p:txBody>
      </p:sp>
      <p:sp>
        <p:nvSpPr>
          <p:cNvPr id="8" name="TextBox 7">
            <a:extLst>
              <a:ext uri="{FF2B5EF4-FFF2-40B4-BE49-F238E27FC236}">
                <a16:creationId xmlns:a16="http://schemas.microsoft.com/office/drawing/2014/main" id="{295508A5-C5AB-F2C1-786F-B1D290679ED1}"/>
              </a:ext>
            </a:extLst>
          </p:cNvPr>
          <p:cNvSpPr txBox="1"/>
          <p:nvPr/>
        </p:nvSpPr>
        <p:spPr>
          <a:xfrm>
            <a:off x="109038" y="867476"/>
            <a:ext cx="4248471" cy="5909310"/>
          </a:xfrm>
          <a:prstGeom prst="rect">
            <a:avLst/>
          </a:prstGeom>
          <a:solidFill>
            <a:schemeClr val="bg1"/>
          </a:solidFill>
        </p:spPr>
        <p:txBody>
          <a:bodyPr wrap="square">
            <a:spAutoFit/>
          </a:bodyPr>
          <a:lstStyle/>
          <a:p>
            <a:pPr marL="0" indent="0" algn="ctr" eaLnBrk="1" hangingPunct="1">
              <a:buFont typeface="Wingdings 2" panose="05020102010507070707" pitchFamily="18" charset="2"/>
              <a:buNone/>
            </a:pPr>
            <a:r>
              <a:rPr lang="en-GB" altLang="en-US" sz="1800" dirty="0">
                <a:latin typeface="XCCW Joined 8a" panose="03050602040000000000" pitchFamily="66" charset="0"/>
              </a:rPr>
              <a:t>Times tables are incredibly important, and we wanted to stress to you the importance of our children having sound rapid recall of their times tables up to 12</a:t>
            </a:r>
            <a:r>
              <a:rPr lang="en-GB" altLang="en-US" sz="1800" dirty="0">
                <a:latin typeface="Comic Sans MS" panose="030F0702030302020204" pitchFamily="66" charset="0"/>
              </a:rPr>
              <a:t>x</a:t>
            </a:r>
            <a:r>
              <a:rPr lang="en-GB" altLang="en-US" sz="1800" dirty="0">
                <a:latin typeface="XCCW Joined 8a" panose="03050602040000000000" pitchFamily="66" charset="0"/>
              </a:rPr>
              <a:t>12.</a:t>
            </a: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dirty="0">
                <a:latin typeface="XCCW Joined 8a" panose="03050602040000000000" pitchFamily="66" charset="0"/>
              </a:rPr>
              <a:t>Towards the end of the year, all Year 4 children will complete a times tables check – set by the government.</a:t>
            </a:r>
            <a:endParaRPr lang="en-GB" altLang="en-US" sz="1800" dirty="0">
              <a:latin typeface="XCCW Joined 8a" panose="03050602040000000000" pitchFamily="66" charset="0"/>
            </a:endParaRPr>
          </a:p>
          <a:p>
            <a:pPr marL="0" indent="0" algn="ctr" eaLnBrk="1" hangingPunct="1">
              <a:buFont typeface="Wingdings 2" panose="05020102010507070707" pitchFamily="18" charset="2"/>
              <a:buNone/>
            </a:pPr>
            <a:endParaRPr lang="en-GB" altLang="en-US" sz="1600" dirty="0">
              <a:latin typeface="XCCW Joined 8a" panose="03050602040000000000" pitchFamily="66" charset="0"/>
            </a:endParaRPr>
          </a:p>
          <a:p>
            <a:pPr marL="0" indent="0" algn="ctr" eaLnBrk="1" hangingPunct="1">
              <a:buFont typeface="Wingdings 2" panose="05020102010507070707" pitchFamily="18" charset="2"/>
              <a:buNone/>
            </a:pPr>
            <a:r>
              <a:rPr lang="en-GB" altLang="en-US" dirty="0">
                <a:latin typeface="XCCW Joined 8a" panose="03050602040000000000" pitchFamily="66" charset="0"/>
              </a:rPr>
              <a:t>There are multiple strategies that you could use alongside TTRS at home that would support your children in learning their times tables. Some of these strategies are times table bingo, chanting, quick fire questions and learning rhymes.</a:t>
            </a:r>
            <a:endParaRPr lang="en-GB" altLang="en-US" sz="1800" dirty="0">
              <a:latin typeface="XCCW Joined 8a" panose="03050602040000000000" pitchFamily="66" charset="0"/>
            </a:endParaRPr>
          </a:p>
        </p:txBody>
      </p:sp>
      <p:pic>
        <p:nvPicPr>
          <p:cNvPr id="4098" name="Picture 2" descr="Pin on Quick saves">
            <a:extLst>
              <a:ext uri="{FF2B5EF4-FFF2-40B4-BE49-F238E27FC236}">
                <a16:creationId xmlns:a16="http://schemas.microsoft.com/office/drawing/2014/main" id="{08A69EBE-19B5-1A2D-3E3C-30F14BEB5B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368" y="1628800"/>
            <a:ext cx="3312000" cy="33120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A Guide to Using Times Tables Rock Stars - YouTube">
            <a:extLst>
              <a:ext uri="{FF2B5EF4-FFF2-40B4-BE49-F238E27FC236}">
                <a16:creationId xmlns:a16="http://schemas.microsoft.com/office/drawing/2014/main" id="{33DDF8E7-98A3-DA0D-2A96-71A230C00D8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390" t="12880" r="11390" b="12880"/>
          <a:stretch/>
        </p:blipFill>
        <p:spPr bwMode="auto">
          <a:xfrm>
            <a:off x="6120832" y="5202336"/>
            <a:ext cx="2914130" cy="157593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imes Tables - Close the Gap | Popcorn Education | UK">
            <a:extLst>
              <a:ext uri="{FF2B5EF4-FFF2-40B4-BE49-F238E27FC236}">
                <a16:creationId xmlns:a16="http://schemas.microsoft.com/office/drawing/2014/main" id="{D0337D51-0EFD-2E5E-3829-26EF7CAC107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21792"/>
          <a:stretch/>
        </p:blipFill>
        <p:spPr bwMode="auto">
          <a:xfrm>
            <a:off x="6372200" y="0"/>
            <a:ext cx="2564898" cy="14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377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B4DAE6-5DFD-466E-86F2-6F87A7FDD94B}"/>
              </a:ext>
            </a:extLst>
          </p:cNvPr>
          <p:cNvSpPr>
            <a:spLocks noGrp="1"/>
          </p:cNvSpPr>
          <p:nvPr>
            <p:ph idx="1"/>
          </p:nvPr>
        </p:nvSpPr>
        <p:spPr>
          <a:xfrm>
            <a:off x="2771800" y="1268760"/>
            <a:ext cx="5356447" cy="2592288"/>
          </a:xfrm>
        </p:spPr>
        <p:txBody>
          <a:bodyPr/>
          <a:lstStyle/>
          <a:p>
            <a:pPr marL="0" indent="0" algn="ctr">
              <a:buFont typeface="Wingdings 2" panose="05020102010507070707" pitchFamily="18" charset="2"/>
              <a:buNone/>
              <a:defRPr/>
            </a:pPr>
            <a:r>
              <a:rPr lang="en-GB" sz="2400" b="1" dirty="0">
                <a:solidFill>
                  <a:srgbClr val="C00000"/>
                </a:solidFill>
                <a:latin typeface="XCCW Joined 8a" panose="03050602040000000000" pitchFamily="66" charset="0"/>
              </a:rPr>
              <a:t>Term 1: Make Some Noise</a:t>
            </a:r>
          </a:p>
          <a:p>
            <a:pPr marL="0" indent="0" algn="ctr">
              <a:buFont typeface="Wingdings 2" panose="05020102010507070707" pitchFamily="18" charset="2"/>
              <a:buNone/>
              <a:defRPr/>
            </a:pPr>
            <a:endParaRPr lang="en-GB" sz="1000" b="1" dirty="0">
              <a:solidFill>
                <a:srgbClr val="FFFF00"/>
              </a:solidFill>
              <a:latin typeface="XCCW Joined 8a" panose="03050602040000000000" pitchFamily="66" charset="0"/>
            </a:endParaRPr>
          </a:p>
          <a:p>
            <a:pPr marL="0" indent="0" algn="ctr">
              <a:buFont typeface="Wingdings 2" panose="05020102010507070707" pitchFamily="18" charset="2"/>
              <a:buNone/>
              <a:defRPr/>
            </a:pPr>
            <a:r>
              <a:rPr lang="en-GB" sz="2400" b="1" dirty="0">
                <a:latin typeface="XCCW Joined 8a" panose="03050602040000000000" pitchFamily="66" charset="0"/>
              </a:rPr>
              <a:t>Term 2: Walk Like an Egyptian</a:t>
            </a:r>
          </a:p>
          <a:p>
            <a:pPr marL="0" indent="0" algn="ctr">
              <a:buFont typeface="Wingdings 2" panose="05020102010507070707" pitchFamily="18" charset="2"/>
              <a:buNone/>
              <a:defRPr/>
            </a:pPr>
            <a:endParaRPr lang="en-GB" sz="1000" b="1" dirty="0">
              <a:solidFill>
                <a:srgbClr val="A40C63"/>
              </a:solidFill>
              <a:latin typeface="XCCW Joined 8a" panose="03050602040000000000" pitchFamily="66" charset="0"/>
            </a:endParaRPr>
          </a:p>
          <a:p>
            <a:pPr marL="0" indent="0" algn="ctr">
              <a:buNone/>
              <a:defRPr/>
            </a:pPr>
            <a:r>
              <a:rPr lang="en-GB" sz="2400" b="1" dirty="0">
                <a:solidFill>
                  <a:srgbClr val="C00000"/>
                </a:solidFill>
                <a:latin typeface="XCCW Joined 8a" panose="03050602040000000000" pitchFamily="66" charset="0"/>
              </a:rPr>
              <a:t>Term 3: Cracking the Earth’s Core</a:t>
            </a: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a:t>
            </a:r>
            <a:endParaRPr lang="en-GB" dirty="0"/>
          </a:p>
        </p:txBody>
      </p:sp>
      <p:sp>
        <p:nvSpPr>
          <p:cNvPr id="14" name="Title 1">
            <a:extLst>
              <a:ext uri="{FF2B5EF4-FFF2-40B4-BE49-F238E27FC236}">
                <a16:creationId xmlns:a16="http://schemas.microsoft.com/office/drawing/2014/main" id="{370A346D-9998-94CA-DAD7-556F293A5FD1}"/>
              </a:ext>
            </a:extLst>
          </p:cNvPr>
          <p:cNvSpPr txBox="1">
            <a:spLocks/>
          </p:cNvSpPr>
          <p:nvPr/>
        </p:nvSpPr>
        <p:spPr>
          <a:xfrm>
            <a:off x="179512" y="116632"/>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Thematic Curriculum</a:t>
            </a:r>
          </a:p>
        </p:txBody>
      </p:sp>
      <p:sp>
        <p:nvSpPr>
          <p:cNvPr id="2" name="Content Placeholder 2">
            <a:extLst>
              <a:ext uri="{FF2B5EF4-FFF2-40B4-BE49-F238E27FC236}">
                <a16:creationId xmlns:a16="http://schemas.microsoft.com/office/drawing/2014/main" id="{01AF034C-9289-1CF7-4460-DA9FF4FB951F}"/>
              </a:ext>
            </a:extLst>
          </p:cNvPr>
          <p:cNvSpPr txBox="1">
            <a:spLocks/>
          </p:cNvSpPr>
          <p:nvPr/>
        </p:nvSpPr>
        <p:spPr bwMode="auto">
          <a:xfrm>
            <a:off x="-154285" y="4257312"/>
            <a:ext cx="6022429"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bodyPr>
          <a:lst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algn="ctr">
              <a:buFont typeface="Wingdings 2" panose="05020102010507070707" pitchFamily="18" charset="2"/>
              <a:buNone/>
              <a:defRPr/>
            </a:pPr>
            <a:r>
              <a:rPr lang="en-GB" sz="2400" b="1" dirty="0">
                <a:latin typeface="XCCW Joined 8a" panose="03050602040000000000" pitchFamily="66" charset="0"/>
              </a:rPr>
              <a:t>Term 4: Innovation Station</a:t>
            </a:r>
          </a:p>
          <a:p>
            <a:pPr marL="0" indent="0" algn="ctr">
              <a:buFont typeface="Wingdings 2" panose="05020102010507070707" pitchFamily="18" charset="2"/>
              <a:buNone/>
              <a:defRPr/>
            </a:pPr>
            <a:endParaRPr lang="en-GB" sz="1000" b="1" dirty="0">
              <a:solidFill>
                <a:srgbClr val="FFFF00"/>
              </a:solidFill>
              <a:latin typeface="XCCW Joined 8a" panose="03050602040000000000" pitchFamily="66" charset="0"/>
            </a:endParaRPr>
          </a:p>
          <a:p>
            <a:pPr marL="0" indent="0" algn="ctr">
              <a:buFont typeface="Wingdings 2" panose="05020102010507070707" pitchFamily="18" charset="2"/>
              <a:buNone/>
              <a:defRPr/>
            </a:pPr>
            <a:r>
              <a:rPr lang="en-GB" sz="2400" b="1" dirty="0">
                <a:solidFill>
                  <a:srgbClr val="C00000"/>
                </a:solidFill>
                <a:latin typeface="XCCW Joined 8a" panose="03050602040000000000" pitchFamily="66" charset="0"/>
              </a:rPr>
              <a:t>Term 5: Water World</a:t>
            </a:r>
          </a:p>
          <a:p>
            <a:pPr marL="0" indent="0" algn="ctr">
              <a:buFont typeface="Wingdings 2" panose="05020102010507070707" pitchFamily="18" charset="2"/>
              <a:buNone/>
              <a:defRPr/>
            </a:pPr>
            <a:endParaRPr lang="en-GB" sz="1000" b="1" dirty="0">
              <a:solidFill>
                <a:srgbClr val="A40C63"/>
              </a:solidFill>
              <a:latin typeface="XCCW Joined 8a" panose="03050602040000000000" pitchFamily="66" charset="0"/>
            </a:endParaRPr>
          </a:p>
          <a:p>
            <a:pPr marL="0" indent="0" algn="ctr">
              <a:buFont typeface="Wingdings 2" panose="05020102010507070707" pitchFamily="18" charset="2"/>
              <a:buNone/>
              <a:defRPr/>
            </a:pPr>
            <a:r>
              <a:rPr lang="en-GB" sz="2400" b="1" dirty="0">
                <a:latin typeface="XCCW Joined 8a" panose="03050602040000000000" pitchFamily="66" charset="0"/>
              </a:rPr>
              <a:t>Term 6: My Home is Your Home</a:t>
            </a:r>
          </a:p>
          <a:p>
            <a:pPr marL="0" indent="0" algn="ctr">
              <a:buFont typeface="Wingdings 2" panose="05020102010507070707" pitchFamily="18" charset="2"/>
              <a:buNone/>
              <a:defRPr/>
            </a:pPr>
            <a:r>
              <a:rPr lang="en-GB" sz="2400" b="1" dirty="0">
                <a:solidFill>
                  <a:srgbClr val="00B050"/>
                </a:solidFill>
                <a:latin typeface="XCCW Joined 8a" panose="03050602040000000000" pitchFamily="66" charset="0"/>
              </a:rPr>
              <a:t> </a:t>
            </a:r>
            <a:endParaRPr lang="en-GB" dirty="0"/>
          </a:p>
        </p:txBody>
      </p:sp>
      <p:pic>
        <p:nvPicPr>
          <p:cNvPr id="3074" name="Picture 2" descr="Ancient Egypt facts and history">
            <a:extLst>
              <a:ext uri="{FF2B5EF4-FFF2-40B4-BE49-F238E27FC236}">
                <a16:creationId xmlns:a16="http://schemas.microsoft.com/office/drawing/2014/main" id="{621CD8F2-A032-F545-4A6E-713A11EA0D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40" y="1993516"/>
            <a:ext cx="2808000" cy="1579500"/>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3076" name="Picture 4" descr="Water Cycle - Process and its Various Stages">
            <a:extLst>
              <a:ext uri="{FF2B5EF4-FFF2-40B4-BE49-F238E27FC236}">
                <a16:creationId xmlns:a16="http://schemas.microsoft.com/office/drawing/2014/main" id="{BF566B27-772B-C139-BA75-6F9F7960EDE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79" t="9974" r="7768" b="3349"/>
          <a:stretch/>
        </p:blipFill>
        <p:spPr bwMode="auto">
          <a:xfrm>
            <a:off x="5796134" y="4672112"/>
            <a:ext cx="3024000" cy="170921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CD8C35-685C-C7D9-A16A-66E0FC684E3D}"/>
              </a:ext>
            </a:extLst>
          </p:cNvPr>
          <p:cNvSpPr txBox="1"/>
          <p:nvPr/>
        </p:nvSpPr>
        <p:spPr>
          <a:xfrm>
            <a:off x="35496" y="836712"/>
            <a:ext cx="8208912" cy="5916813"/>
          </a:xfrm>
          <a:prstGeom prst="rect">
            <a:avLst/>
          </a:prstGeom>
          <a:noFill/>
        </p:spPr>
        <p:txBody>
          <a:bodyPr wrap="square">
            <a:spAutoFit/>
          </a:bodyPr>
          <a:lstStyle/>
          <a:p>
            <a:r>
              <a:rPr lang="en-US" sz="1400" b="1" u="sng" dirty="0">
                <a:effectLst/>
                <a:latin typeface="XCCW Joined 8a" panose="03050602040000000000" pitchFamily="66" charset="0"/>
                <a:ea typeface="Times New Roman" panose="02020603050405020304" pitchFamily="18" charset="0"/>
              </a:rPr>
              <a:t>Reading</a:t>
            </a:r>
            <a:r>
              <a:rPr lang="en-US" sz="1400" dirty="0">
                <a:effectLst/>
                <a:latin typeface="XCCW Joined 8a" panose="03050602040000000000" pitchFamily="66" charset="0"/>
                <a:ea typeface="Times New Roman" panose="02020603050405020304" pitchFamily="18" charset="0"/>
              </a:rPr>
              <a:t> </a:t>
            </a:r>
          </a:p>
          <a:p>
            <a:r>
              <a:rPr lang="en-US" sz="1400" dirty="0">
                <a:effectLst/>
                <a:latin typeface="XCCW Joined 8a" panose="03050602040000000000" pitchFamily="66" charset="0"/>
                <a:ea typeface="Times New Roman" panose="02020603050405020304" pitchFamily="18" charset="0"/>
              </a:rPr>
              <a:t>This should be completed daily.</a:t>
            </a:r>
          </a:p>
          <a:p>
            <a:r>
              <a:rPr lang="en-US" sz="1400" dirty="0">
                <a:latin typeface="XCCW Joined 8a" panose="03050602040000000000" pitchFamily="66" charset="0"/>
                <a:ea typeface="Times New Roman" panose="02020603050405020304" pitchFamily="18" charset="0"/>
              </a:rPr>
              <a:t>Reading records should be brought in every day and signed by an adult.</a:t>
            </a:r>
          </a:p>
          <a:p>
            <a:endParaRPr lang="en-US" sz="1050" dirty="0">
              <a:latin typeface="XCCW Joined 8a" panose="03050602040000000000" pitchFamily="66" charset="0"/>
              <a:ea typeface="Times New Roman" panose="02020603050405020304" pitchFamily="18" charset="0"/>
            </a:endParaRPr>
          </a:p>
          <a:p>
            <a:r>
              <a:rPr lang="en-US" sz="1400" b="1" u="sng" dirty="0">
                <a:latin typeface="XCCW Joined 8a" panose="03050602040000000000" pitchFamily="66" charset="0"/>
                <a:ea typeface="Times New Roman" panose="02020603050405020304" pitchFamily="18" charset="0"/>
              </a:rPr>
              <a:t>Spelling</a:t>
            </a:r>
          </a:p>
          <a:p>
            <a:r>
              <a:rPr lang="en-US" sz="1400" dirty="0">
                <a:effectLst/>
                <a:latin typeface="XCCW Joined 8a" panose="03050602040000000000" pitchFamily="66" charset="0"/>
                <a:ea typeface="Times New Roman" panose="02020603050405020304" pitchFamily="18" charset="0"/>
              </a:rPr>
              <a:t>Look, Say, Cover, Write</a:t>
            </a:r>
            <a:r>
              <a:rPr lang="en-US" sz="1400" dirty="0">
                <a:latin typeface="XCCW Joined 8a" panose="03050602040000000000" pitchFamily="66" charset="0"/>
                <a:ea typeface="Times New Roman" panose="02020603050405020304" pitchFamily="18" charset="0"/>
              </a:rPr>
              <a:t>, Check for the Year 3/4 words or words chosen by the teacher. 5 words per week.</a:t>
            </a:r>
            <a:endParaRPr lang="en-US" sz="1400" dirty="0">
              <a:effectLst/>
              <a:latin typeface="XCCW Joined 8a" panose="03050602040000000000" pitchFamily="66" charset="0"/>
              <a:ea typeface="Times New Roman" panose="02020603050405020304" pitchFamily="18" charset="0"/>
            </a:endParaRPr>
          </a:p>
          <a:p>
            <a:endParaRPr lang="en-GB" sz="1050" dirty="0">
              <a:effectLst/>
              <a:latin typeface="XCCW Joined 8a" panose="03050602040000000000" pitchFamily="66" charset="0"/>
              <a:ea typeface="Times New Roman" panose="02020603050405020304" pitchFamily="18" charset="0"/>
            </a:endParaRPr>
          </a:p>
          <a:p>
            <a:r>
              <a:rPr lang="en-US" sz="1400" b="1" u="sng" dirty="0">
                <a:effectLst/>
                <a:latin typeface="XCCW Joined 8a" panose="03050602040000000000" pitchFamily="66" charset="0"/>
                <a:ea typeface="Times New Roman" panose="02020603050405020304" pitchFamily="18" charset="0"/>
              </a:rPr>
              <a:t>TTRS</a:t>
            </a:r>
          </a:p>
          <a:p>
            <a:r>
              <a:rPr lang="en-US" sz="1400" dirty="0">
                <a:latin typeface="XCCW Joined 8a" panose="03050602040000000000" pitchFamily="66" charset="0"/>
                <a:ea typeface="Times New Roman" panose="02020603050405020304" pitchFamily="18" charset="0"/>
              </a:rPr>
              <a:t>Aim to complete this </a:t>
            </a:r>
            <a:r>
              <a:rPr lang="en-US" sz="1400" dirty="0">
                <a:effectLst/>
                <a:latin typeface="XCCW Joined 8a" panose="03050602040000000000" pitchFamily="66" charset="0"/>
                <a:ea typeface="Times New Roman" panose="02020603050405020304" pitchFamily="18" charset="0"/>
              </a:rPr>
              <a:t>at least 3 times a week for 10 minutes at a time.</a:t>
            </a:r>
          </a:p>
          <a:p>
            <a:r>
              <a:rPr lang="en-US" sz="1400" dirty="0">
                <a:latin typeface="XCCW Joined 8a" panose="03050602040000000000" pitchFamily="66" charset="0"/>
                <a:ea typeface="Times New Roman" panose="02020603050405020304" pitchFamily="18" charset="0"/>
              </a:rPr>
              <a:t>Certificates and achievement stars will be given out regularly.</a:t>
            </a:r>
          </a:p>
          <a:p>
            <a:endParaRPr lang="en-GB" sz="1050" dirty="0">
              <a:effectLst/>
              <a:latin typeface="XCCW Joined 8a" panose="03050602040000000000" pitchFamily="66" charset="0"/>
              <a:ea typeface="Times New Roman" panose="02020603050405020304" pitchFamily="18" charset="0"/>
            </a:endParaRPr>
          </a:p>
          <a:p>
            <a:r>
              <a:rPr lang="en-US" sz="1400" b="1" u="sng" dirty="0">
                <a:effectLst/>
                <a:latin typeface="XCCW Joined 8a" panose="03050602040000000000" pitchFamily="66" charset="0"/>
                <a:ea typeface="Times New Roman" panose="02020603050405020304" pitchFamily="18" charset="0"/>
              </a:rPr>
              <a:t>Mathletics</a:t>
            </a:r>
          </a:p>
          <a:p>
            <a:r>
              <a:rPr lang="en-US" sz="1400" dirty="0">
                <a:latin typeface="XCCW Joined 8a" panose="03050602040000000000" pitchFamily="66" charset="0"/>
                <a:ea typeface="Times New Roman" panose="02020603050405020304" pitchFamily="18" charset="0"/>
              </a:rPr>
              <a:t>This will be set on a Friday.</a:t>
            </a:r>
          </a:p>
          <a:p>
            <a:r>
              <a:rPr lang="en-US" sz="1400" dirty="0">
                <a:effectLst/>
                <a:latin typeface="XCCW Joined 8a" panose="03050602040000000000" pitchFamily="66" charset="0"/>
                <a:ea typeface="Times New Roman" panose="02020603050405020304" pitchFamily="18" charset="0"/>
              </a:rPr>
              <a:t>Tasks will normally follow the concepts being taught that week in class.</a:t>
            </a:r>
          </a:p>
          <a:p>
            <a:r>
              <a:rPr lang="en-US" sz="1400" dirty="0">
                <a:effectLst/>
                <a:latin typeface="XCCW Joined 8a" panose="03050602040000000000" pitchFamily="66" charset="0"/>
                <a:ea typeface="Times New Roman" panose="02020603050405020304" pitchFamily="18" charset="0"/>
              </a:rPr>
              <a:t>Certificates will be given out once achieved. 1000 points are needed per certificate.</a:t>
            </a:r>
          </a:p>
          <a:p>
            <a:endParaRPr lang="en-GB" sz="1050" dirty="0">
              <a:effectLst/>
              <a:latin typeface="XCCW Joined 8a" panose="03050602040000000000" pitchFamily="66" charset="0"/>
              <a:ea typeface="Times New Roman" panose="02020603050405020304" pitchFamily="18" charset="0"/>
            </a:endParaRPr>
          </a:p>
          <a:p>
            <a:r>
              <a:rPr lang="en-US" sz="1400" b="1" u="sng" dirty="0">
                <a:effectLst/>
                <a:latin typeface="XCCW Joined 8a" panose="03050602040000000000" pitchFamily="66" charset="0"/>
                <a:ea typeface="Times New Roman" panose="02020603050405020304" pitchFamily="18" charset="0"/>
              </a:rPr>
              <a:t>AR Quizzes</a:t>
            </a:r>
          </a:p>
          <a:p>
            <a:r>
              <a:rPr lang="en-US" sz="1400" dirty="0">
                <a:latin typeface="XCCW Joined 8a" panose="03050602040000000000" pitchFamily="66" charset="0"/>
                <a:ea typeface="Times New Roman" panose="02020603050405020304" pitchFamily="18" charset="0"/>
              </a:rPr>
              <a:t>To be</a:t>
            </a:r>
            <a:r>
              <a:rPr lang="en-US" sz="1400" dirty="0">
                <a:effectLst/>
                <a:latin typeface="XCCW Joined 8a" panose="03050602040000000000" pitchFamily="66" charset="0"/>
                <a:ea typeface="Times New Roman" panose="02020603050405020304" pitchFamily="18" charset="0"/>
              </a:rPr>
              <a:t> completed on Accelerated Reader once a book has been finished.</a:t>
            </a:r>
          </a:p>
          <a:p>
            <a:r>
              <a:rPr lang="en-US" sz="1400" dirty="0">
                <a:latin typeface="XCCW Joined 8a" panose="03050602040000000000" pitchFamily="66" charset="0"/>
                <a:ea typeface="Times New Roman" panose="02020603050405020304" pitchFamily="18" charset="0"/>
              </a:rPr>
              <a:t>Please use the link provided in the letter sent via MCAS</a:t>
            </a:r>
            <a:endParaRPr lang="en-US" sz="1400" dirty="0">
              <a:effectLst/>
              <a:latin typeface="XCCW Joined 8a" panose="03050602040000000000" pitchFamily="66" charset="0"/>
              <a:ea typeface="Times New Roman" panose="02020603050405020304" pitchFamily="18" charset="0"/>
            </a:endParaRPr>
          </a:p>
          <a:p>
            <a:endParaRPr lang="en-GB" sz="1050" dirty="0">
              <a:effectLst/>
              <a:latin typeface="XCCW Joined 8a" panose="03050602040000000000" pitchFamily="66" charset="0"/>
              <a:ea typeface="Times New Roman" panose="02020603050405020304" pitchFamily="18" charset="0"/>
            </a:endParaRPr>
          </a:p>
          <a:p>
            <a:pPr>
              <a:lnSpc>
                <a:spcPct val="107000"/>
              </a:lnSpc>
              <a:spcAft>
                <a:spcPts val="800"/>
              </a:spcAft>
            </a:pPr>
            <a:r>
              <a:rPr lang="en-US" sz="1400" b="1" i="1" dirty="0">
                <a:effectLst/>
                <a:latin typeface="XCCW Joined 8a" panose="03050602040000000000" pitchFamily="66" charset="0"/>
                <a:ea typeface="Times New Roman" panose="02020603050405020304" pitchFamily="18" charset="0"/>
                <a:cs typeface="Times New Roman" panose="02020603050405020304" pitchFamily="18" charset="0"/>
              </a:rPr>
              <a:t>*Please note, Mathletics has a different login to AR and TTRS.*</a:t>
            </a:r>
            <a:endParaRPr lang="en-US" sz="1050" b="1" i="1" dirty="0">
              <a:effectLst/>
              <a:latin typeface="XCCW Joined 8a" panose="03050602040000000000" pitchFamily="66" charset="0"/>
              <a:ea typeface="Times New Roman" panose="02020603050405020304" pitchFamily="18" charset="0"/>
              <a:cs typeface="Times New Roman" panose="02020603050405020304" pitchFamily="18" charset="0"/>
            </a:endParaRPr>
          </a:p>
          <a:p>
            <a:pPr>
              <a:lnSpc>
                <a:spcPct val="107000"/>
              </a:lnSpc>
              <a:spcAft>
                <a:spcPts val="800"/>
              </a:spcAft>
            </a:pPr>
            <a:r>
              <a:rPr lang="en-US" sz="1400" b="1" u="sng" dirty="0">
                <a:latin typeface="XCCW Joined 8a" panose="03050602040000000000" pitchFamily="66" charset="0"/>
                <a:ea typeface="Calibri" panose="020F0502020204030204" pitchFamily="34" charset="0"/>
                <a:cs typeface="Times New Roman" panose="02020603050405020304" pitchFamily="18" charset="0"/>
              </a:rPr>
              <a:t>Thematic</a:t>
            </a:r>
          </a:p>
          <a:p>
            <a:pPr>
              <a:lnSpc>
                <a:spcPct val="107000"/>
              </a:lnSpc>
              <a:spcAft>
                <a:spcPts val="800"/>
              </a:spcAft>
            </a:pPr>
            <a:r>
              <a:rPr lang="en-US" sz="1400" dirty="0">
                <a:effectLst/>
                <a:latin typeface="XCCW Joined 8a" panose="03050602040000000000" pitchFamily="66" charset="0"/>
                <a:ea typeface="Calibri" panose="020F0502020204030204" pitchFamily="34" charset="0"/>
                <a:cs typeface="Times New Roman" panose="02020603050405020304" pitchFamily="18" charset="0"/>
              </a:rPr>
              <a:t>Please choose 1 piece to complete from the grid</a:t>
            </a:r>
            <a:r>
              <a:rPr lang="en-US" sz="1400" dirty="0">
                <a:latin typeface="XCCW Joined 8a" panose="03050602040000000000" pitchFamily="66" charset="0"/>
                <a:ea typeface="Calibri" panose="020F0502020204030204" pitchFamily="34" charset="0"/>
                <a:cs typeface="Times New Roman" panose="02020603050405020304" pitchFamily="18" charset="0"/>
              </a:rPr>
              <a:t>. This is to be completed across the term and brought in. You can complete as many as you wish across the term.</a:t>
            </a:r>
            <a:endParaRPr lang="en-GB" sz="1400" dirty="0">
              <a:effectLst/>
              <a:latin typeface="XCCW Joined 8a" panose="03050602040000000000" pitchFamily="66" charset="0"/>
              <a:ea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D2BA9755-C10C-F41F-8434-8ACBE92A9EA3}"/>
              </a:ext>
            </a:extLst>
          </p:cNvPr>
          <p:cNvSpPr txBox="1">
            <a:spLocks/>
          </p:cNvSpPr>
          <p:nvPr/>
        </p:nvSpPr>
        <p:spPr>
          <a:xfrm>
            <a:off x="251525" y="-99392"/>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5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Homework at Upton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4A434FD6-1A15-4AE9-B604-CFE0A3F89351}"/>
              </a:ext>
            </a:extLst>
          </p:cNvPr>
          <p:cNvSpPr>
            <a:spLocks noChangeArrowheads="1"/>
          </p:cNvSpPr>
          <p:nvPr/>
        </p:nvSpPr>
        <p:spPr bwMode="auto">
          <a:xfrm>
            <a:off x="180975" y="764704"/>
            <a:ext cx="7908925" cy="3046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GB" altLang="en-US" sz="2000" dirty="0">
                <a:latin typeface="XCCW Joined 8a" panose="03050602040000000000" pitchFamily="66" charset="0"/>
              </a:rPr>
              <a:t>At Upton, we provide children with everything they will need for each lesson (pencils, pens, sharpeners, rubbers etc) therefore children do not need to bring in their own pencil cases.</a:t>
            </a:r>
          </a:p>
          <a:p>
            <a:pPr algn="just" eaLnBrk="1" hangingPunct="1"/>
            <a:endParaRPr lang="en-GB" altLang="en-US" sz="1400" dirty="0">
              <a:latin typeface="XCCW Joined 8a" panose="03050602040000000000" pitchFamily="66" charset="0"/>
            </a:endParaRPr>
          </a:p>
          <a:p>
            <a:pPr algn="just" eaLnBrk="1" hangingPunct="1"/>
            <a:r>
              <a:rPr lang="en-GB" altLang="en-US" sz="2000" dirty="0">
                <a:latin typeface="XCCW Joined 8a" panose="03050602040000000000" pitchFamily="66" charset="0"/>
              </a:rPr>
              <a:t>Large pencil cases and ‘novelty’ stationary unnecessarily takes up space in trays and on desks and often creates a distraction to learning.</a:t>
            </a:r>
          </a:p>
          <a:p>
            <a:pPr algn="just" eaLnBrk="1" hangingPunct="1"/>
            <a:endParaRPr lang="en-GB" altLang="en-US" sz="1400" dirty="0">
              <a:latin typeface="XCCW Joined 8a" panose="03050602040000000000" pitchFamily="66" charset="0"/>
            </a:endParaRPr>
          </a:p>
          <a:p>
            <a:pPr algn="just" eaLnBrk="1" hangingPunct="1"/>
            <a:r>
              <a:rPr lang="en-GB" altLang="en-US" sz="2000" dirty="0">
                <a:latin typeface="XCCW Joined 8a" panose="03050602040000000000" pitchFamily="66" charset="0"/>
              </a:rPr>
              <a:t>Toys should not be brought in from home.   </a:t>
            </a:r>
          </a:p>
        </p:txBody>
      </p:sp>
      <p:sp>
        <p:nvSpPr>
          <p:cNvPr id="7" name="Rectangle 3">
            <a:extLst>
              <a:ext uri="{FF2B5EF4-FFF2-40B4-BE49-F238E27FC236}">
                <a16:creationId xmlns:a16="http://schemas.microsoft.com/office/drawing/2014/main" id="{56A6A5F6-10EF-4DAA-BD27-1C58BEF36273}"/>
              </a:ext>
            </a:extLst>
          </p:cNvPr>
          <p:cNvSpPr>
            <a:spLocks noGrp="1" noChangeArrowheads="1"/>
          </p:cNvSpPr>
          <p:nvPr>
            <p:ph idx="1"/>
          </p:nvPr>
        </p:nvSpPr>
        <p:spPr>
          <a:xfrm>
            <a:off x="107505" y="4619922"/>
            <a:ext cx="7982396" cy="753294"/>
          </a:xfrm>
        </p:spPr>
        <p:txBody>
          <a:bodyPr>
            <a:normAutofit/>
          </a:bodyPr>
          <a:lstStyle/>
          <a:p>
            <a:pPr marL="274256" indent="-274256" eaLnBrk="1" fontAlgn="auto" hangingPunct="1">
              <a:spcAft>
                <a:spcPts val="0"/>
              </a:spcAft>
              <a:buFont typeface="Wingdings 2" panose="05020102010507070707" pitchFamily="18" charset="2"/>
              <a:buNone/>
              <a:defRPr/>
            </a:pPr>
            <a:r>
              <a:rPr lang="en-GB" altLang="en-US" sz="1600" dirty="0">
                <a:latin typeface="XCCW Joined 8a" panose="03050602040000000000" pitchFamily="66" charset="0"/>
              </a:rPr>
              <a:t> </a:t>
            </a:r>
            <a:r>
              <a:rPr lang="en-GB" altLang="en-US" sz="2000" dirty="0">
                <a:latin typeface="XCCW Joined 8a" panose="03050602040000000000" pitchFamily="66" charset="0"/>
              </a:rPr>
              <a:t>We always have well stocked lost property boxes on the playground path!</a:t>
            </a:r>
            <a:endParaRPr lang="en-GB" altLang="en-US" sz="4000" dirty="0">
              <a:latin typeface="XCCW Joined 8a" panose="03050602040000000000" pitchFamily="66" charset="0"/>
            </a:endParaRPr>
          </a:p>
        </p:txBody>
      </p:sp>
      <p:pic>
        <p:nvPicPr>
          <p:cNvPr id="8" name="Picture 5" descr="http://www.ka-net.org.uk/files/lost-found.jpg">
            <a:extLst>
              <a:ext uri="{FF2B5EF4-FFF2-40B4-BE49-F238E27FC236}">
                <a16:creationId xmlns:a16="http://schemas.microsoft.com/office/drawing/2014/main" id="{D6E01C47-D434-4F04-AD19-4F25BC2142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5013176"/>
            <a:ext cx="1656184" cy="16561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A67A31C-D5C6-972F-CAAF-E7471640FA4C}"/>
              </a:ext>
            </a:extLst>
          </p:cNvPr>
          <p:cNvSpPr txBox="1">
            <a:spLocks/>
          </p:cNvSpPr>
          <p:nvPr/>
        </p:nvSpPr>
        <p:spPr>
          <a:xfrm>
            <a:off x="179517" y="-315416"/>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Pencil Cases and Toys</a:t>
            </a:r>
          </a:p>
        </p:txBody>
      </p:sp>
      <p:sp>
        <p:nvSpPr>
          <p:cNvPr id="10" name="TextBox 9">
            <a:extLst>
              <a:ext uri="{FF2B5EF4-FFF2-40B4-BE49-F238E27FC236}">
                <a16:creationId xmlns:a16="http://schemas.microsoft.com/office/drawing/2014/main" id="{A6AC76BD-0801-E070-34AB-C273F953A6A9}"/>
              </a:ext>
            </a:extLst>
          </p:cNvPr>
          <p:cNvSpPr txBox="1"/>
          <p:nvPr/>
        </p:nvSpPr>
        <p:spPr>
          <a:xfrm>
            <a:off x="179517" y="3934797"/>
            <a:ext cx="4895850"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Lost Property</a:t>
            </a:r>
          </a:p>
        </p:txBody>
      </p:sp>
      <p:sp>
        <p:nvSpPr>
          <p:cNvPr id="12" name="TextBox 11">
            <a:extLst>
              <a:ext uri="{FF2B5EF4-FFF2-40B4-BE49-F238E27FC236}">
                <a16:creationId xmlns:a16="http://schemas.microsoft.com/office/drawing/2014/main" id="{F86BAC85-A3AD-2BC7-A0E3-ED71EFBC7C92}"/>
              </a:ext>
            </a:extLst>
          </p:cNvPr>
          <p:cNvSpPr txBox="1"/>
          <p:nvPr/>
        </p:nvSpPr>
        <p:spPr>
          <a:xfrm>
            <a:off x="827584" y="5589240"/>
            <a:ext cx="5184576" cy="1015663"/>
          </a:xfrm>
          <a:prstGeom prst="rect">
            <a:avLst/>
          </a:prstGeom>
          <a:noFill/>
        </p:spPr>
        <p:txBody>
          <a:bodyPr wrap="square">
            <a:spAutoFit/>
          </a:bodyPr>
          <a:lstStyle/>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Please ensure items are named and updated to your </a:t>
            </a:r>
          </a:p>
          <a:p>
            <a:pPr marL="274256" indent="-274256" algn="ctr" eaLnBrk="1" fontAlgn="auto" hangingPunct="1">
              <a:spcAft>
                <a:spcPts val="0"/>
              </a:spcAft>
              <a:buFont typeface="Wingdings 2" panose="05020102010507070707" pitchFamily="18" charset="2"/>
              <a:buNone/>
              <a:defRPr/>
            </a:pPr>
            <a:r>
              <a:rPr lang="en-GB" altLang="en-US" sz="2000" dirty="0">
                <a:latin typeface="XCCW Joined 8a" panose="03050602040000000000" pitchFamily="66" charset="0"/>
              </a:rPr>
              <a:t>child’s class!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81867CA0-B68C-467D-B46B-08D90E0A3806}"/>
              </a:ext>
            </a:extLst>
          </p:cNvPr>
          <p:cNvSpPr>
            <a:spLocks noGrp="1" noChangeArrowheads="1"/>
          </p:cNvSpPr>
          <p:nvPr>
            <p:ph idx="1"/>
          </p:nvPr>
        </p:nvSpPr>
        <p:spPr>
          <a:xfrm>
            <a:off x="323529" y="692150"/>
            <a:ext cx="7776864" cy="6013450"/>
          </a:xfrm>
        </p:spPr>
        <p:txBody>
          <a:bodyPr>
            <a:noAutofit/>
          </a:bodyPr>
          <a:lstStyle/>
          <a:p>
            <a:pPr marL="0" indent="0" eaLnBrk="1" fontAlgn="auto" hangingPunct="1">
              <a:spcAft>
                <a:spcPts val="0"/>
              </a:spcAft>
              <a:buFont typeface="Wingdings 2" panose="05020102010507070707" pitchFamily="18" charset="2"/>
              <a:buNone/>
              <a:defRPr/>
            </a:pPr>
            <a:r>
              <a:rPr lang="en-GB" sz="1800" dirty="0">
                <a:latin typeface="XCCW Joined 8a"/>
              </a:rPr>
              <a:t>Please send your child into school wearing their full PE kit, including their trainers every </a:t>
            </a:r>
            <a:r>
              <a:rPr lang="en-GB" sz="1800" b="1" dirty="0">
                <a:solidFill>
                  <a:srgbClr val="FF0000"/>
                </a:solidFill>
                <a:latin typeface="XCCW Joined 8a"/>
              </a:rPr>
              <a:t>MONDAY</a:t>
            </a:r>
            <a:r>
              <a:rPr lang="en-GB" sz="1800" dirty="0">
                <a:latin typeface="XCCW Joined 8a"/>
              </a:rPr>
              <a:t>. </a:t>
            </a:r>
          </a:p>
          <a:p>
            <a:pPr marL="0" indent="0" eaLnBrk="1" fontAlgn="auto" hangingPunct="1">
              <a:spcAft>
                <a:spcPts val="0"/>
              </a:spcAft>
              <a:buFont typeface="Wingdings 2" panose="05020102010507070707" pitchFamily="18" charset="2"/>
              <a:buNone/>
              <a:defRPr/>
            </a:pPr>
            <a:endParaRPr lang="en-GB" altLang="en-US" sz="1000" b="1" dirty="0">
              <a:latin typeface="XCCW Joined 8a"/>
            </a:endParaRPr>
          </a:p>
          <a:p>
            <a:pPr marL="0" indent="0" eaLnBrk="1" fontAlgn="auto" hangingPunct="1">
              <a:spcAft>
                <a:spcPts val="0"/>
              </a:spcAft>
              <a:buFont typeface="Wingdings 2" panose="05020102010507070707" pitchFamily="18" charset="2"/>
              <a:buNone/>
              <a:defRPr/>
            </a:pPr>
            <a:r>
              <a:rPr lang="en-GB" altLang="en-US" sz="1800" b="1" dirty="0">
                <a:latin typeface="XCCW Joined 8a"/>
              </a:rPr>
              <a:t>If your child cannot take part in PE for any reason, we require a parental note/message left at the office or with the class teacher. It is vital that children join in with PE.</a:t>
            </a:r>
          </a:p>
          <a:p>
            <a:pPr marL="273685" indent="-273685" eaLnBrk="1" fontAlgn="auto" hangingPunct="1">
              <a:spcAft>
                <a:spcPts val="0"/>
              </a:spcAft>
              <a:buFont typeface="Wingdings" pitchFamily="2" charset="2"/>
              <a:buChar char="Ø"/>
              <a:defRPr/>
            </a:pPr>
            <a:endParaRPr lang="en-GB" altLang="en-US" sz="1000" b="1" dirty="0">
              <a:latin typeface="XCCW Joined 8a" panose="03050602040000000000" pitchFamily="66" charset="0"/>
            </a:endParaRP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Please ensure children have the correct PE kit in school. </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Black or navy joggers/shorts</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House colour Upton T-shirt</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Upton hoody/ black or navy jumper</a:t>
            </a:r>
          </a:p>
          <a:p>
            <a:pPr marL="273685" indent="-273685" eaLnBrk="1" fontAlgn="auto" hangingPunct="1">
              <a:spcAft>
                <a:spcPts val="0"/>
              </a:spcAft>
              <a:buFont typeface="Wingdings" pitchFamily="2" charset="2"/>
              <a:buChar char="Ø"/>
              <a:defRPr/>
            </a:pPr>
            <a:r>
              <a:rPr lang="en-GB" altLang="en-US" sz="1800" b="1" dirty="0">
                <a:latin typeface="XCCW Joined 8a" panose="03050602040000000000" pitchFamily="66" charset="0"/>
              </a:rPr>
              <a:t>Trainers</a:t>
            </a:r>
          </a:p>
        </p:txBody>
      </p:sp>
      <p:sp>
        <p:nvSpPr>
          <p:cNvPr id="14" name="TextBox 13">
            <a:extLst>
              <a:ext uri="{FF2B5EF4-FFF2-40B4-BE49-F238E27FC236}">
                <a16:creationId xmlns:a16="http://schemas.microsoft.com/office/drawing/2014/main" id="{AD1E49BE-7611-44CA-9CFB-CFF29305031C}"/>
              </a:ext>
            </a:extLst>
          </p:cNvPr>
          <p:cNvSpPr txBox="1"/>
          <p:nvPr/>
        </p:nvSpPr>
        <p:spPr>
          <a:xfrm>
            <a:off x="4932040" y="4853478"/>
            <a:ext cx="3024335" cy="1815882"/>
          </a:xfrm>
          <a:prstGeom prst="rect">
            <a:avLst/>
          </a:prstGeom>
          <a:solidFill>
            <a:schemeClr val="bg1"/>
          </a:solidFill>
          <a:ln>
            <a:solidFill>
              <a:schemeClr val="tx1"/>
            </a:solidFill>
          </a:ln>
        </p:spPr>
        <p:txBody>
          <a:bodyPr wrap="square" rtlCol="0">
            <a:spAutoFit/>
          </a:bodyPr>
          <a:lstStyle/>
          <a:p>
            <a:pPr algn="ctr"/>
            <a:r>
              <a:rPr lang="en-GB" sz="1600" u="sng" dirty="0">
                <a:solidFill>
                  <a:srgbClr val="FF0000"/>
                </a:solidFill>
                <a:latin typeface="XCCW Joined 8a" panose="03050602040000000000" pitchFamily="66" charset="0"/>
              </a:rPr>
              <a:t>Term 1:</a:t>
            </a:r>
          </a:p>
          <a:p>
            <a:pPr algn="ctr"/>
            <a:endParaRPr lang="en-GB" sz="1600" dirty="0">
              <a:solidFill>
                <a:srgbClr val="FF0000"/>
              </a:solidFill>
              <a:latin typeface="XCCW Joined 8a" panose="03050602040000000000" pitchFamily="66" charset="0"/>
            </a:endParaRPr>
          </a:p>
          <a:p>
            <a:pPr algn="ctr"/>
            <a:r>
              <a:rPr lang="en-GB" sz="1600" dirty="0">
                <a:solidFill>
                  <a:srgbClr val="FF0000"/>
                </a:solidFill>
                <a:latin typeface="XCCW Joined 8a" panose="03050602040000000000" pitchFamily="66" charset="0"/>
              </a:rPr>
              <a:t>4B&amp;4G - Swimming and Music  </a:t>
            </a:r>
          </a:p>
          <a:p>
            <a:pPr algn="ctr"/>
            <a:endParaRPr lang="en-GB" sz="1600" dirty="0">
              <a:solidFill>
                <a:srgbClr val="FF0000"/>
              </a:solidFill>
              <a:latin typeface="XCCW Joined 8a" panose="03050602040000000000" pitchFamily="66" charset="0"/>
            </a:endParaRPr>
          </a:p>
          <a:p>
            <a:pPr algn="ctr"/>
            <a:r>
              <a:rPr lang="en-GB" sz="1600" dirty="0">
                <a:solidFill>
                  <a:srgbClr val="FF0000"/>
                </a:solidFill>
                <a:latin typeface="XCCW Joined 8a" panose="03050602040000000000" pitchFamily="66" charset="0"/>
              </a:rPr>
              <a:t>4R&amp;4Y - Computing and Art</a:t>
            </a:r>
          </a:p>
        </p:txBody>
      </p:sp>
      <p:sp>
        <p:nvSpPr>
          <p:cNvPr id="3" name="TextBox 2">
            <a:extLst>
              <a:ext uri="{FF2B5EF4-FFF2-40B4-BE49-F238E27FC236}">
                <a16:creationId xmlns:a16="http://schemas.microsoft.com/office/drawing/2014/main" id="{4E88F999-B31B-6963-F60D-94ACDF68E85B}"/>
              </a:ext>
            </a:extLst>
          </p:cNvPr>
          <p:cNvSpPr txBox="1"/>
          <p:nvPr/>
        </p:nvSpPr>
        <p:spPr>
          <a:xfrm>
            <a:off x="251520" y="116632"/>
            <a:ext cx="4581524"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P.E.</a:t>
            </a:r>
          </a:p>
        </p:txBody>
      </p:sp>
      <p:sp>
        <p:nvSpPr>
          <p:cNvPr id="7" name="TextBox 6">
            <a:extLst>
              <a:ext uri="{FF2B5EF4-FFF2-40B4-BE49-F238E27FC236}">
                <a16:creationId xmlns:a16="http://schemas.microsoft.com/office/drawing/2014/main" id="{850D4E91-583A-FE2C-07D8-F400F99B5CC1}"/>
              </a:ext>
            </a:extLst>
          </p:cNvPr>
          <p:cNvSpPr txBox="1"/>
          <p:nvPr/>
        </p:nvSpPr>
        <p:spPr>
          <a:xfrm>
            <a:off x="467544" y="5192032"/>
            <a:ext cx="4248472" cy="1477328"/>
          </a:xfrm>
          <a:prstGeom prst="rect">
            <a:avLst/>
          </a:prstGeom>
          <a:noFill/>
        </p:spPr>
        <p:txBody>
          <a:bodyPr wrap="square">
            <a:spAutoFit/>
          </a:bodyPr>
          <a:lstStyle/>
          <a:p>
            <a:pPr marL="0" indent="0" eaLnBrk="1" fontAlgn="auto" hangingPunct="1">
              <a:spcAft>
                <a:spcPts val="0"/>
              </a:spcAft>
              <a:buNone/>
              <a:defRPr/>
            </a:pPr>
            <a:r>
              <a:rPr lang="en-GB" sz="1800" dirty="0">
                <a:latin typeface="XCCW Joined 8a" panose="03050602040000000000" pitchFamily="66" charset="0"/>
              </a:rPr>
              <a:t>Water bottles: Please ensure </a:t>
            </a:r>
            <a:r>
              <a:rPr lang="en-GB" dirty="0">
                <a:latin typeface="XCCW Joined 8a" panose="03050602040000000000" pitchFamily="66" charset="0"/>
              </a:rPr>
              <a:t>children</a:t>
            </a:r>
            <a:r>
              <a:rPr lang="en-GB" sz="1800" dirty="0">
                <a:latin typeface="XCCW Joined 8a" panose="03050602040000000000" pitchFamily="66" charset="0"/>
              </a:rPr>
              <a:t> have a refillable water bottle, preferably with a sports cap, in school every day.</a:t>
            </a:r>
            <a:endParaRPr lang="en-GB" altLang="en-US" sz="1800" b="1" dirty="0">
              <a:latin typeface="XCCW Joined 8a" panose="03050602040000000000" pitchFamily="66" charset="0"/>
            </a:endParaRPr>
          </a:p>
        </p:txBody>
      </p:sp>
      <p:sp>
        <p:nvSpPr>
          <p:cNvPr id="2" name="TextBox 1">
            <a:extLst>
              <a:ext uri="{FF2B5EF4-FFF2-40B4-BE49-F238E27FC236}">
                <a16:creationId xmlns:a16="http://schemas.microsoft.com/office/drawing/2014/main" id="{83626FF4-FCD9-E192-B49C-3C578A90E6C1}"/>
              </a:ext>
            </a:extLst>
          </p:cNvPr>
          <p:cNvSpPr txBox="1"/>
          <p:nvPr/>
        </p:nvSpPr>
        <p:spPr>
          <a:xfrm>
            <a:off x="6876257" y="3501008"/>
            <a:ext cx="2088231" cy="1323439"/>
          </a:xfrm>
          <a:prstGeom prst="rect">
            <a:avLst/>
          </a:prstGeom>
          <a:solidFill>
            <a:schemeClr val="bg1"/>
          </a:solidFill>
          <a:ln>
            <a:solidFill>
              <a:schemeClr val="tx1"/>
            </a:solidFill>
          </a:ln>
        </p:spPr>
        <p:txBody>
          <a:bodyPr wrap="square" rtlCol="0">
            <a:spAutoFit/>
          </a:bodyPr>
          <a:lstStyle/>
          <a:p>
            <a:pPr algn="ctr"/>
            <a:r>
              <a:rPr lang="en-GB" sz="1600" dirty="0">
                <a:solidFill>
                  <a:srgbClr val="FF0000"/>
                </a:solidFill>
                <a:latin typeface="XCCW Joined 8a" panose="03050602040000000000" pitchFamily="66" charset="0"/>
              </a:rPr>
              <a:t>Children MUST have a swimming cap and earrings removed.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AE085-4E72-11EF-007C-89593537AEB8}"/>
            </a:ext>
          </a:extLst>
        </p:cNvPr>
        <p:cNvGrpSpPr/>
        <p:nvPr/>
      </p:nvGrpSpPr>
      <p:grpSpPr>
        <a:xfrm>
          <a:off x="0" y="0"/>
          <a:ext cx="0" cy="0"/>
          <a:chOff x="0" y="0"/>
          <a:chExt cx="0" cy="0"/>
        </a:xfrm>
      </p:grpSpPr>
      <p:sp>
        <p:nvSpPr>
          <p:cNvPr id="11" name="Rectangle 3">
            <a:extLst>
              <a:ext uri="{FF2B5EF4-FFF2-40B4-BE49-F238E27FC236}">
                <a16:creationId xmlns:a16="http://schemas.microsoft.com/office/drawing/2014/main" id="{30AFDAE8-86F9-AF02-D2E5-2D803CFDA5FD}"/>
              </a:ext>
            </a:extLst>
          </p:cNvPr>
          <p:cNvSpPr>
            <a:spLocks noGrp="1" noChangeArrowheads="1"/>
          </p:cNvSpPr>
          <p:nvPr>
            <p:ph idx="1"/>
          </p:nvPr>
        </p:nvSpPr>
        <p:spPr>
          <a:xfrm>
            <a:off x="251520" y="764704"/>
            <a:ext cx="7776864" cy="3024336"/>
          </a:xfrm>
        </p:spPr>
        <p:txBody>
          <a:bodyPr>
            <a:noAutofit/>
          </a:bodyPr>
          <a:lstStyle/>
          <a:p>
            <a:pPr marL="0" indent="0" eaLnBrk="1" fontAlgn="auto" hangingPunct="1">
              <a:spcAft>
                <a:spcPts val="0"/>
              </a:spcAft>
              <a:buFont typeface="Wingdings 2" panose="05020102010507070707" pitchFamily="18" charset="2"/>
              <a:buNone/>
              <a:defRPr/>
            </a:pPr>
            <a:r>
              <a:rPr lang="en-GB" sz="1800" dirty="0">
                <a:latin typeface="XCCW Joined 8a"/>
              </a:rPr>
              <a:t>We are excited to introduce Forest School this year. Sessions will take place on a Friday afternoon and will happen on a rotational basis.</a:t>
            </a:r>
          </a:p>
          <a:p>
            <a:pPr marL="0" indent="0" eaLnBrk="1" fontAlgn="auto" hangingPunct="1">
              <a:spcAft>
                <a:spcPts val="0"/>
              </a:spcAft>
              <a:buFont typeface="Wingdings 2" panose="05020102010507070707" pitchFamily="18" charset="2"/>
              <a:buNone/>
              <a:defRPr/>
            </a:pPr>
            <a:endParaRPr lang="en-GB" sz="1800" dirty="0">
              <a:latin typeface="XCCW Joined 8a"/>
            </a:endParaRPr>
          </a:p>
          <a:p>
            <a:pPr marL="0" indent="0" eaLnBrk="1" fontAlgn="auto" hangingPunct="1">
              <a:spcAft>
                <a:spcPts val="0"/>
              </a:spcAft>
              <a:buFont typeface="Wingdings 2" panose="05020102010507070707" pitchFamily="18" charset="2"/>
              <a:buNone/>
              <a:defRPr/>
            </a:pPr>
            <a:r>
              <a:rPr lang="en-GB" sz="1800" dirty="0">
                <a:latin typeface="XCCW Joined 8a"/>
              </a:rPr>
              <a:t>Children MUST have wellies to access the environmental area.</a:t>
            </a:r>
          </a:p>
          <a:p>
            <a:pPr marL="0" indent="0" eaLnBrk="1" fontAlgn="auto" hangingPunct="1">
              <a:spcAft>
                <a:spcPts val="0"/>
              </a:spcAft>
              <a:buFont typeface="Wingdings 2" panose="05020102010507070707" pitchFamily="18" charset="2"/>
              <a:buNone/>
              <a:defRPr/>
            </a:pPr>
            <a:endParaRPr lang="en-GB" sz="1800" dirty="0">
              <a:latin typeface="XCCW Joined 8a"/>
            </a:endParaRPr>
          </a:p>
          <a:p>
            <a:pPr marL="0" indent="0" eaLnBrk="1" fontAlgn="auto" hangingPunct="1">
              <a:spcAft>
                <a:spcPts val="0"/>
              </a:spcAft>
              <a:buFont typeface="Wingdings 2" panose="05020102010507070707" pitchFamily="18" charset="2"/>
              <a:buNone/>
              <a:defRPr/>
            </a:pPr>
            <a:r>
              <a:rPr lang="en-GB" sz="1800" dirty="0">
                <a:latin typeface="XCCW Joined 8a"/>
              </a:rPr>
              <a:t>Children can spend time in the environmental area during lunchtimes, but they MUST wear their wellies</a:t>
            </a:r>
          </a:p>
          <a:p>
            <a:pPr marL="0" indent="0" eaLnBrk="1" fontAlgn="auto" hangingPunct="1">
              <a:spcAft>
                <a:spcPts val="0"/>
              </a:spcAft>
              <a:buFont typeface="Wingdings 2" panose="05020102010507070707" pitchFamily="18" charset="2"/>
              <a:buNone/>
              <a:defRPr/>
            </a:pPr>
            <a:endParaRPr lang="en-GB" altLang="en-US" sz="1000" b="1" dirty="0">
              <a:latin typeface="XCCW Joined 8a"/>
            </a:endParaRPr>
          </a:p>
        </p:txBody>
      </p:sp>
      <p:sp>
        <p:nvSpPr>
          <p:cNvPr id="3" name="TextBox 2">
            <a:extLst>
              <a:ext uri="{FF2B5EF4-FFF2-40B4-BE49-F238E27FC236}">
                <a16:creationId xmlns:a16="http://schemas.microsoft.com/office/drawing/2014/main" id="{A91142AE-2BBB-0C33-AC02-A201206EE644}"/>
              </a:ext>
            </a:extLst>
          </p:cNvPr>
          <p:cNvSpPr txBox="1"/>
          <p:nvPr/>
        </p:nvSpPr>
        <p:spPr>
          <a:xfrm>
            <a:off x="251520" y="116632"/>
            <a:ext cx="4581524" cy="646331"/>
          </a:xfrm>
          <a:prstGeom prst="rect">
            <a:avLst/>
          </a:prstGeom>
          <a:noFill/>
        </p:spPr>
        <p:txBody>
          <a:bodyPr wrap="square">
            <a:spAutoFit/>
          </a:bodyPr>
          <a:lstStyle/>
          <a:p>
            <a:pPr eaLnBrk="1" fontAlgn="auto" hangingPunct="1">
              <a:spcAft>
                <a:spcPts val="0"/>
              </a:spcAft>
              <a:defRPr/>
            </a:pPr>
            <a:r>
              <a:rPr lang="en-GB" sz="3600"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Forest School</a:t>
            </a:r>
            <a:endPar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endParaRPr>
          </a:p>
        </p:txBody>
      </p:sp>
      <p:sp>
        <p:nvSpPr>
          <p:cNvPr id="2" name="TextBox 1">
            <a:extLst>
              <a:ext uri="{FF2B5EF4-FFF2-40B4-BE49-F238E27FC236}">
                <a16:creationId xmlns:a16="http://schemas.microsoft.com/office/drawing/2014/main" id="{15C68CC7-D4F4-1421-7A38-78687973C2C7}"/>
              </a:ext>
            </a:extLst>
          </p:cNvPr>
          <p:cNvSpPr txBox="1"/>
          <p:nvPr/>
        </p:nvSpPr>
        <p:spPr>
          <a:xfrm>
            <a:off x="251520" y="3789040"/>
            <a:ext cx="4581524" cy="646331"/>
          </a:xfrm>
          <a:prstGeom prst="rect">
            <a:avLst/>
          </a:prstGeom>
          <a:noFill/>
        </p:spPr>
        <p:txBody>
          <a:bodyPr wrap="square">
            <a:spAutoFit/>
          </a:bodyPr>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Thrive</a:t>
            </a:r>
          </a:p>
        </p:txBody>
      </p:sp>
      <p:sp>
        <p:nvSpPr>
          <p:cNvPr id="4" name="Rectangle 3">
            <a:extLst>
              <a:ext uri="{FF2B5EF4-FFF2-40B4-BE49-F238E27FC236}">
                <a16:creationId xmlns:a16="http://schemas.microsoft.com/office/drawing/2014/main" id="{8F0490E7-37AC-81D8-475E-8AA3491D59CD}"/>
              </a:ext>
            </a:extLst>
          </p:cNvPr>
          <p:cNvSpPr txBox="1">
            <a:spLocks noChangeArrowheads="1"/>
          </p:cNvSpPr>
          <p:nvPr/>
        </p:nvSpPr>
        <p:spPr bwMode="auto">
          <a:xfrm>
            <a:off x="251520" y="4435371"/>
            <a:ext cx="7776864" cy="1585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prstTxWarp prst="textNoShape">
              <a:avLst/>
            </a:prstTxWarp>
            <a:noAutofit/>
          </a:bodyPr>
          <a:lstStyle>
            <a:lvl1pPr marL="271463" indent="-271463" algn="l" rtl="0" eaLnBrk="0" fontAlgn="base" hangingPunct="0">
              <a:spcBef>
                <a:spcPts val="600"/>
              </a:spcBef>
              <a:spcAft>
                <a:spcPct val="0"/>
              </a:spcAft>
              <a:buClr>
                <a:schemeClr val="tx2"/>
              </a:buClr>
              <a:buSzPct val="73000"/>
              <a:buFont typeface="Wingdings 2" panose="05020102010507070707" pitchFamily="18" charset="2"/>
              <a:buChar char=""/>
              <a:defRPr sz="2600" kern="1200">
                <a:solidFill>
                  <a:schemeClr val="tx1"/>
                </a:solidFill>
                <a:latin typeface="+mn-lt"/>
                <a:ea typeface="+mn-ea"/>
                <a:cs typeface="+mn-cs"/>
              </a:defRPr>
            </a:lvl1pPr>
            <a:lvl2pPr marL="519113" indent="-227013" algn="l" rtl="0" eaLnBrk="0" fontAlgn="base" hangingPunct="0">
              <a:spcBef>
                <a:spcPts val="500"/>
              </a:spcBef>
              <a:spcAft>
                <a:spcPct val="0"/>
              </a:spcAft>
              <a:buClr>
                <a:srgbClr val="F9B639"/>
              </a:buClr>
              <a:buSzPct val="80000"/>
              <a:buFont typeface="Wingdings 2" panose="05020102010507070707" pitchFamily="18" charset="2"/>
              <a:buChar char=""/>
              <a:defRPr sz="2300" kern="1200">
                <a:solidFill>
                  <a:srgbClr val="6C6C6C"/>
                </a:solidFill>
                <a:latin typeface="+mn-lt"/>
                <a:ea typeface="+mn-ea"/>
                <a:cs typeface="+mn-cs"/>
              </a:defRPr>
            </a:lvl2pPr>
            <a:lvl3pPr marL="757238" indent="-227013" algn="l" rtl="0" eaLnBrk="0" fontAlgn="base" hangingPunct="0">
              <a:spcBef>
                <a:spcPts val="400"/>
              </a:spcBef>
              <a:spcAft>
                <a:spcPct val="0"/>
              </a:spcAft>
              <a:buClr>
                <a:srgbClr val="F9B639"/>
              </a:buClr>
              <a:buSzPct val="60000"/>
              <a:buFont typeface="Wingdings" panose="05000000000000000000" pitchFamily="2" charset="2"/>
              <a:buChar char=""/>
              <a:defRPr sz="2000" kern="1200">
                <a:solidFill>
                  <a:schemeClr val="tx1"/>
                </a:solidFill>
                <a:latin typeface="+mn-lt"/>
                <a:ea typeface="+mn-ea"/>
                <a:cs typeface="+mn-cs"/>
              </a:defRPr>
            </a:lvl3pPr>
            <a:lvl4pPr marL="1003300" indent="-227013" algn="l" rtl="0" eaLnBrk="0" fontAlgn="base" hangingPunct="0">
              <a:spcBef>
                <a:spcPct val="20000"/>
              </a:spcBef>
              <a:spcAft>
                <a:spcPct val="0"/>
              </a:spcAft>
              <a:buClr>
                <a:srgbClr val="F9B639"/>
              </a:buClr>
              <a:buSzPct val="80000"/>
              <a:buFont typeface="Wingdings 2" panose="05020102010507070707" pitchFamily="18" charset="2"/>
              <a:buChar char=""/>
              <a:defRPr sz="2000" kern="1200">
                <a:solidFill>
                  <a:srgbClr val="6C6C6C"/>
                </a:solidFill>
                <a:latin typeface="+mn-lt"/>
                <a:ea typeface="+mn-ea"/>
                <a:cs typeface="+mn-cs"/>
              </a:defRPr>
            </a:lvl4pPr>
            <a:lvl5pPr marL="1277938" indent="-227013" algn="l" rtl="0" eaLnBrk="0" fontAlgn="base" hangingPunct="0">
              <a:spcBef>
                <a:spcPts val="400"/>
              </a:spcBef>
              <a:spcAft>
                <a:spcPct val="0"/>
              </a:spcAft>
              <a:buClr>
                <a:srgbClr val="F9B639"/>
              </a:buClr>
              <a:buSzPct val="70000"/>
              <a:buFont typeface="Wingdings" panose="05000000000000000000" pitchFamily="2" charset="2"/>
              <a:buChar char=""/>
              <a:defRPr kern="1200">
                <a:solidFill>
                  <a:schemeClr val="tx1"/>
                </a:solidFill>
                <a:latin typeface="+mn-lt"/>
                <a:ea typeface="+mn-ea"/>
                <a:cs typeface="+mn-cs"/>
              </a:defRPr>
            </a:lvl5pPr>
            <a:lvl6pPr marL="1471840" indent="-182837"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2961" indent="-182837"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6656" indent="-182837"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6918" indent="-182837"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pPr marL="0" indent="0" eaLnBrk="1" fontAlgn="auto" hangingPunct="1">
              <a:spcAft>
                <a:spcPts val="0"/>
              </a:spcAft>
              <a:buFont typeface="Wingdings 2" panose="05020102010507070707" pitchFamily="18" charset="2"/>
              <a:buNone/>
              <a:defRPr/>
            </a:pPr>
            <a:r>
              <a:rPr lang="en-GB" altLang="en-US" sz="1800" dirty="0">
                <a:latin typeface="XCCW Joined 8a"/>
              </a:rPr>
              <a:t>Across the school, we follow the Thrive approach, which is an evidence-informed, developmental and trauma-sensitive approach to meeting the emotional and social needs of children.</a:t>
            </a:r>
          </a:p>
          <a:p>
            <a:pPr marL="0" indent="0" eaLnBrk="1" fontAlgn="auto" hangingPunct="1">
              <a:spcAft>
                <a:spcPts val="0"/>
              </a:spcAft>
              <a:buFont typeface="Wingdings 2" panose="05020102010507070707" pitchFamily="18" charset="2"/>
              <a:buNone/>
              <a:defRPr/>
            </a:pPr>
            <a:endParaRPr lang="en-GB" altLang="en-US" sz="1800" dirty="0">
              <a:latin typeface="XCCW Joined 8a"/>
            </a:endParaRPr>
          </a:p>
          <a:p>
            <a:pPr marL="0" indent="0" eaLnBrk="1" fontAlgn="auto" hangingPunct="1">
              <a:spcAft>
                <a:spcPts val="0"/>
              </a:spcAft>
              <a:buFont typeface="Wingdings 2" panose="05020102010507070707" pitchFamily="18" charset="2"/>
              <a:buNone/>
              <a:defRPr/>
            </a:pPr>
            <a:r>
              <a:rPr lang="en-GB" altLang="en-US" sz="1800" dirty="0">
                <a:latin typeface="XCCW Joined 8a"/>
              </a:rPr>
              <a:t>Children will be completing Thrive activities in class at least 2 times per week.</a:t>
            </a:r>
            <a:endParaRPr lang="en-GB" altLang="en-US" sz="1000" dirty="0">
              <a:latin typeface="XCCW Joined 8a"/>
            </a:endParaRPr>
          </a:p>
        </p:txBody>
      </p:sp>
      <p:pic>
        <p:nvPicPr>
          <p:cNvPr id="1026" name="Picture 2" descr="Thrive Approach Logo">
            <a:extLst>
              <a:ext uri="{FF2B5EF4-FFF2-40B4-BE49-F238E27FC236}">
                <a16:creationId xmlns:a16="http://schemas.microsoft.com/office/drawing/2014/main" id="{E68A11C3-675C-9B07-75BD-F19DE2E68A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728252"/>
            <a:ext cx="2497460" cy="636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008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E8FB25-2386-1420-0953-D0CF2E74B80E}"/>
              </a:ext>
            </a:extLst>
          </p:cNvPr>
          <p:cNvSpPr>
            <a:spLocks noGrp="1"/>
          </p:cNvSpPr>
          <p:nvPr>
            <p:ph idx="1"/>
          </p:nvPr>
        </p:nvSpPr>
        <p:spPr>
          <a:xfrm>
            <a:off x="187624" y="1102642"/>
            <a:ext cx="7912767" cy="4846638"/>
          </a:xfrm>
        </p:spPr>
        <p:txBody>
          <a:bodyPr/>
          <a:lstStyle/>
          <a:p>
            <a:pPr marL="0" indent="0" eaLnBrk="1" fontAlgn="auto" hangingPunct="1">
              <a:spcAft>
                <a:spcPts val="0"/>
              </a:spcAft>
              <a:buFont typeface="Wingdings 2" panose="05020102010507070707" pitchFamily="18" charset="2"/>
              <a:buNone/>
              <a:defRPr/>
            </a:pPr>
            <a:r>
              <a:rPr lang="en-US" altLang="en-US" sz="1800" b="1" dirty="0">
                <a:latin typeface="XCCW Joined 8a" panose="03050602040000000000" pitchFamily="66" charset="0"/>
              </a:rPr>
              <a:t>Please ensure children are coming to school in the correct school uniform</a:t>
            </a:r>
            <a:r>
              <a:rPr lang="en-GB" altLang="en-US" sz="1800" b="1" dirty="0">
                <a:latin typeface="XCCW Joined 8a" panose="03050602040000000000" pitchFamily="66" charset="0"/>
              </a:rPr>
              <a:t>. </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Children should be wearing ties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Hair should be tied back if it touches shoulders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Earrings should be one pair of small studs</a:t>
            </a:r>
          </a:p>
          <a:p>
            <a:pPr eaLnBrk="1" fontAlgn="auto" hangingPunct="1">
              <a:spcAft>
                <a:spcPts val="0"/>
              </a:spcAft>
              <a:buFont typeface="Wingdings" panose="05000000000000000000" pitchFamily="2" charset="2"/>
              <a:buChar char="Ø"/>
              <a:defRPr/>
            </a:pPr>
            <a:r>
              <a:rPr lang="en-GB" altLang="en-US" sz="1800" b="1" dirty="0">
                <a:latin typeface="XCCW Joined 8a" panose="03050602040000000000" pitchFamily="66" charset="0"/>
              </a:rPr>
              <a:t>No nail polish or jewellery</a:t>
            </a:r>
            <a:endParaRPr lang="en-US" altLang="en-US" sz="1800" b="1" dirty="0">
              <a:latin typeface="XCCW Joined 8a" panose="03050602040000000000" pitchFamily="66" charset="0"/>
            </a:endParaRPr>
          </a:p>
          <a:p>
            <a:endParaRPr lang="en-GB" dirty="0"/>
          </a:p>
        </p:txBody>
      </p:sp>
      <p:sp>
        <p:nvSpPr>
          <p:cNvPr id="5" name="TextBox 4">
            <a:extLst>
              <a:ext uri="{FF2B5EF4-FFF2-40B4-BE49-F238E27FC236}">
                <a16:creationId xmlns:a16="http://schemas.microsoft.com/office/drawing/2014/main" id="{5FC59B4B-259A-A68A-CEE0-6F07927D1AB9}"/>
              </a:ext>
            </a:extLst>
          </p:cNvPr>
          <p:cNvSpPr txBox="1"/>
          <p:nvPr/>
        </p:nvSpPr>
        <p:spPr>
          <a:xfrm>
            <a:off x="179512" y="216971"/>
            <a:ext cx="6480720" cy="707886"/>
          </a:xfrm>
          <a:prstGeom prst="rect">
            <a:avLst/>
          </a:prstGeom>
          <a:noFill/>
        </p:spPr>
        <p:txBody>
          <a:bodyPr wrap="square">
            <a:spAutoFit/>
          </a:bodyPr>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School Uniform</a:t>
            </a:r>
          </a:p>
        </p:txBody>
      </p:sp>
      <p:graphicFrame>
        <p:nvGraphicFramePr>
          <p:cNvPr id="8" name="Content Placeholder 3">
            <a:extLst>
              <a:ext uri="{FF2B5EF4-FFF2-40B4-BE49-F238E27FC236}">
                <a16:creationId xmlns:a16="http://schemas.microsoft.com/office/drawing/2014/main" id="{085430BF-1F8B-FC60-7BEB-BF64DD023E0E}"/>
              </a:ext>
            </a:extLst>
          </p:cNvPr>
          <p:cNvGraphicFramePr>
            <a:graphicFrameLocks/>
          </p:cNvGraphicFramePr>
          <p:nvPr>
            <p:extLst>
              <p:ext uri="{D42A27DB-BD31-4B8C-83A1-F6EECF244321}">
                <p14:modId xmlns:p14="http://schemas.microsoft.com/office/powerpoint/2010/main" val="109439623"/>
              </p:ext>
            </p:extLst>
          </p:nvPr>
        </p:nvGraphicFramePr>
        <p:xfrm>
          <a:off x="251520" y="3356992"/>
          <a:ext cx="8640960" cy="3029592"/>
        </p:xfrm>
        <a:graphic>
          <a:graphicData uri="http://schemas.openxmlformats.org/drawingml/2006/table">
            <a:tbl>
              <a:tblPr/>
              <a:tblGrid>
                <a:gridCol w="2531190">
                  <a:extLst>
                    <a:ext uri="{9D8B030D-6E8A-4147-A177-3AD203B41FA5}">
                      <a16:colId xmlns:a16="http://schemas.microsoft.com/office/drawing/2014/main" val="3598020545"/>
                    </a:ext>
                  </a:extLst>
                </a:gridCol>
                <a:gridCol w="6109770">
                  <a:extLst>
                    <a:ext uri="{9D8B030D-6E8A-4147-A177-3AD203B41FA5}">
                      <a16:colId xmlns:a16="http://schemas.microsoft.com/office/drawing/2014/main" val="3642860874"/>
                    </a:ext>
                  </a:extLst>
                </a:gridCol>
              </a:tblGrid>
              <a:tr h="224838">
                <a:tc>
                  <a:txBody>
                    <a:bodyPr/>
                    <a:lstStyle/>
                    <a:p>
                      <a:pPr algn="l" fontAlgn="t"/>
                      <a:r>
                        <a:rPr lang="en-GB" sz="1300">
                          <a:solidFill>
                            <a:srgbClr val="FFFFFF"/>
                          </a:solidFill>
                          <a:effectLst/>
                        </a:rPr>
                        <a:t>Coat or jacket for school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blue, grey or black </a:t>
                      </a:r>
                      <a:r>
                        <a:rPr lang="en-GB" sz="1300" b="0" i="1" dirty="0">
                          <a:solidFill>
                            <a:srgbClr val="364EAF"/>
                          </a:solidFill>
                          <a:effectLst/>
                          <a:latin typeface="Mclaren"/>
                        </a:rPr>
                        <a:t>preferred</a:t>
                      </a:r>
                      <a:endParaRPr lang="en-GB" sz="1300" b="0" dirty="0">
                        <a:solidFill>
                          <a:srgbClr val="364EAF"/>
                        </a:solidFill>
                        <a:effectLst/>
                        <a:latin typeface="Mclaren"/>
                      </a:endParaRP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986005199"/>
                  </a:ext>
                </a:extLst>
              </a:tr>
              <a:tr h="391301">
                <a:tc>
                  <a:txBody>
                    <a:bodyPr/>
                    <a:lstStyle/>
                    <a:p>
                      <a:pPr algn="l" fontAlgn="t"/>
                      <a:r>
                        <a:rPr lang="en-GB" sz="1300">
                          <a:solidFill>
                            <a:srgbClr val="FFFFFF"/>
                          </a:solidFill>
                          <a:effectLst/>
                        </a:rPr>
                        <a:t>V-neck jumper or cardigan</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blue </a:t>
                      </a:r>
                      <a:r>
                        <a:rPr lang="en-GB" sz="1300" b="0" dirty="0" err="1">
                          <a:solidFill>
                            <a:srgbClr val="364EAF"/>
                          </a:solidFill>
                          <a:effectLst/>
                          <a:latin typeface="Mclaren"/>
                        </a:rPr>
                        <a:t>v-neck</a:t>
                      </a:r>
                      <a:r>
                        <a:rPr lang="en-GB" sz="1300" b="0" dirty="0">
                          <a:solidFill>
                            <a:srgbClr val="364EAF"/>
                          </a:solidFill>
                          <a:effectLst/>
                          <a:latin typeface="Mclaren"/>
                        </a:rPr>
                        <a:t> jumper or cardigan. Branded items available from the </a:t>
                      </a:r>
                      <a:r>
                        <a:rPr lang="en-GB" sz="1300" b="0" dirty="0" err="1">
                          <a:solidFill>
                            <a:srgbClr val="364EAF"/>
                          </a:solidFill>
                          <a:effectLst/>
                          <a:latin typeface="Mclaren"/>
                        </a:rPr>
                        <a:t>Schoolwear</a:t>
                      </a:r>
                      <a:r>
                        <a:rPr lang="en-GB" sz="1300" b="0" dirty="0">
                          <a:solidFill>
                            <a:srgbClr val="364EAF"/>
                          </a:solidFill>
                          <a:effectLst/>
                          <a:latin typeface="Mclaren"/>
                        </a:rPr>
                        <a:t> Centre</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3663732029"/>
                  </a:ext>
                </a:extLst>
              </a:tr>
              <a:tr h="224838">
                <a:tc>
                  <a:txBody>
                    <a:bodyPr/>
                    <a:lstStyle/>
                    <a:p>
                      <a:pPr algn="l" fontAlgn="t"/>
                      <a:r>
                        <a:rPr lang="en-GB" sz="1300">
                          <a:solidFill>
                            <a:srgbClr val="FFFFFF"/>
                          </a:solidFill>
                          <a:effectLst/>
                        </a:rPr>
                        <a:t>Skirt/ pinafore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Dark grey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636699677"/>
                  </a:ext>
                </a:extLst>
              </a:tr>
              <a:tr h="391301">
                <a:tc>
                  <a:txBody>
                    <a:bodyPr/>
                    <a:lstStyle/>
                    <a:p>
                      <a:pPr algn="l" fontAlgn="t"/>
                      <a:r>
                        <a:rPr lang="en-GB" sz="1300">
                          <a:solidFill>
                            <a:srgbClr val="FFFFFF"/>
                          </a:solidFill>
                          <a:effectLst/>
                        </a:rPr>
                        <a:t>Summer dresses</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Any suitable material in blue and white, in a design appropriate to school wear i.e. checks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681626145"/>
                  </a:ext>
                </a:extLst>
              </a:tr>
              <a:tr h="224838">
                <a:tc>
                  <a:txBody>
                    <a:bodyPr/>
                    <a:lstStyle/>
                    <a:p>
                      <a:pPr algn="l" fontAlgn="t"/>
                      <a:r>
                        <a:rPr lang="en-GB" sz="1300">
                          <a:solidFill>
                            <a:srgbClr val="FFFFFF"/>
                          </a:solidFill>
                          <a:effectLst/>
                        </a:rPr>
                        <a:t>Trousers/shorts</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Dark grey. Tailored shorts only.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3427006380"/>
                  </a:ext>
                </a:extLst>
              </a:tr>
              <a:tr h="224838">
                <a:tc>
                  <a:txBody>
                    <a:bodyPr/>
                    <a:lstStyle/>
                    <a:p>
                      <a:pPr algn="l" fontAlgn="t"/>
                      <a:r>
                        <a:rPr lang="en-GB" sz="1300">
                          <a:solidFill>
                            <a:srgbClr val="FFFFFF"/>
                          </a:solidFill>
                          <a:effectLst/>
                        </a:rPr>
                        <a:t>Shirts / Blouse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White. No polo t-shirts.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1035072511"/>
                  </a:ext>
                </a:extLst>
              </a:tr>
              <a:tr h="224838">
                <a:tc>
                  <a:txBody>
                    <a:bodyPr/>
                    <a:lstStyle/>
                    <a:p>
                      <a:pPr algn="l" fontAlgn="t"/>
                      <a:r>
                        <a:rPr lang="en-GB" sz="1300">
                          <a:solidFill>
                            <a:srgbClr val="FFFFFF"/>
                          </a:solidFill>
                          <a:effectLst/>
                        </a:rPr>
                        <a:t>Blazer*</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*Optional Navy blazer* available from the Schoolwear Centre. </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161902258"/>
                  </a:ext>
                </a:extLst>
              </a:tr>
              <a:tr h="224838">
                <a:tc>
                  <a:txBody>
                    <a:bodyPr/>
                    <a:lstStyle/>
                    <a:p>
                      <a:pPr algn="l" fontAlgn="t"/>
                      <a:r>
                        <a:rPr lang="en-GB" sz="1300">
                          <a:solidFill>
                            <a:srgbClr val="FFFFFF"/>
                          </a:solidFill>
                          <a:effectLst/>
                        </a:rPr>
                        <a:t>Tie</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a:solidFill>
                            <a:srgbClr val="364EAF"/>
                          </a:solidFill>
                          <a:effectLst/>
                          <a:latin typeface="Mclaren"/>
                        </a:rPr>
                        <a:t>Navy tie with house coloured logo. Available from the Schoolwear Centre.</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4113158568"/>
                  </a:ext>
                </a:extLst>
              </a:tr>
              <a:tr h="224838">
                <a:tc>
                  <a:txBody>
                    <a:bodyPr/>
                    <a:lstStyle/>
                    <a:p>
                      <a:pPr algn="l" fontAlgn="t"/>
                      <a:r>
                        <a:rPr lang="en-GB" sz="1300">
                          <a:solidFill>
                            <a:srgbClr val="FFFFFF"/>
                          </a:solidFill>
                          <a:effectLst/>
                        </a:rPr>
                        <a:t>Shoes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Black, flat heels. (No boots, trainers or sandals)</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12700" cap="flat" cmpd="sng" algn="ctr">
                      <a:solidFill>
                        <a:srgbClr val="F7F7F7"/>
                      </a:solidFill>
                      <a:prstDash val="solid"/>
                      <a:round/>
                      <a:headEnd type="none" w="med" len="med"/>
                      <a:tailEnd type="none" w="med" len="med"/>
                    </a:lnB>
                    <a:solidFill>
                      <a:srgbClr val="F7F7F7"/>
                    </a:solidFill>
                  </a:tcPr>
                </a:tc>
                <a:extLst>
                  <a:ext uri="{0D108BD9-81ED-4DB2-BD59-A6C34878D82A}">
                    <a16:rowId xmlns:a16="http://schemas.microsoft.com/office/drawing/2014/main" val="1904482367"/>
                  </a:ext>
                </a:extLst>
              </a:tr>
              <a:tr h="379834">
                <a:tc>
                  <a:txBody>
                    <a:bodyPr/>
                    <a:lstStyle/>
                    <a:p>
                      <a:pPr algn="l" fontAlgn="t"/>
                      <a:r>
                        <a:rPr lang="en-GB" sz="1300">
                          <a:solidFill>
                            <a:srgbClr val="FFFFFF"/>
                          </a:solidFill>
                          <a:effectLst/>
                        </a:rPr>
                        <a:t>Socks or tights </a:t>
                      </a:r>
                    </a:p>
                  </a:txBody>
                  <a:tcPr marL="27351" marR="27351" marT="27351" marB="27351">
                    <a:lnL w="7620" cap="flat" cmpd="sng" algn="ctr">
                      <a:solidFill>
                        <a:srgbClr val="FFFFFF"/>
                      </a:solidFill>
                      <a:prstDash val="solid"/>
                      <a:round/>
                      <a:headEnd type="none" w="med" len="med"/>
                      <a:tailEnd type="none" w="med" len="med"/>
                    </a:lnL>
                    <a:lnR w="12700" cap="flat" cmpd="sng" algn="ctr">
                      <a:solidFill>
                        <a:srgbClr val="F7F7F7"/>
                      </a:solidFill>
                      <a:prstDash val="solid"/>
                      <a:round/>
                      <a:headEnd type="none" w="med" len="med"/>
                      <a:tailEnd type="none" w="med" len="med"/>
                    </a:lnR>
                    <a:lnT w="7620" cap="flat" cmpd="sng" algn="ctr">
                      <a:solidFill>
                        <a:srgbClr val="FFFFFF"/>
                      </a:solidFill>
                      <a:prstDash val="solid"/>
                      <a:round/>
                      <a:headEnd type="none" w="med" len="med"/>
                      <a:tailEnd type="none" w="med" len="med"/>
                    </a:lnT>
                    <a:lnB w="7620" cap="flat" cmpd="sng" algn="ctr">
                      <a:solidFill>
                        <a:srgbClr val="FFFFFF"/>
                      </a:solidFill>
                      <a:prstDash val="solid"/>
                      <a:round/>
                      <a:headEnd type="none" w="med" len="med"/>
                      <a:tailEnd type="none" w="med" len="med"/>
                    </a:lnB>
                    <a:solidFill>
                      <a:srgbClr val="2E449F"/>
                    </a:solidFill>
                  </a:tcPr>
                </a:tc>
                <a:tc>
                  <a:txBody>
                    <a:bodyPr/>
                    <a:lstStyle/>
                    <a:p>
                      <a:pPr fontAlgn="t"/>
                      <a:r>
                        <a:rPr lang="en-GB" sz="1300" b="0" dirty="0">
                          <a:solidFill>
                            <a:srgbClr val="364EAF"/>
                          </a:solidFill>
                          <a:effectLst/>
                          <a:latin typeface="Mclaren"/>
                        </a:rPr>
                        <a:t>Navy, black, grey or white only</a:t>
                      </a:r>
                    </a:p>
                  </a:txBody>
                  <a:tcPr marL="54702" marR="54702" marT="21881" marB="21881">
                    <a:lnL w="12700" cap="flat" cmpd="sng" algn="ctr">
                      <a:solidFill>
                        <a:srgbClr val="F7F7F7"/>
                      </a:solidFill>
                      <a:prstDash val="solid"/>
                      <a:round/>
                      <a:headEnd type="none" w="med" len="med"/>
                      <a:tailEnd type="none" w="med" len="med"/>
                    </a:lnL>
                    <a:lnR w="12700" cap="flat" cmpd="sng" algn="ctr">
                      <a:solidFill>
                        <a:srgbClr val="F7F7F7"/>
                      </a:solidFill>
                      <a:prstDash val="solid"/>
                      <a:round/>
                      <a:headEnd type="none" w="med" len="med"/>
                      <a:tailEnd type="none" w="med" len="med"/>
                    </a:lnR>
                    <a:lnT w="12700" cap="flat" cmpd="sng" algn="ctr">
                      <a:solidFill>
                        <a:srgbClr val="F7F7F7"/>
                      </a:solidFill>
                      <a:prstDash val="solid"/>
                      <a:round/>
                      <a:headEnd type="none" w="med" len="med"/>
                      <a:tailEnd type="none" w="med" len="med"/>
                    </a:lnT>
                    <a:lnB w="7620" cap="flat" cmpd="sng" algn="ctr">
                      <a:solidFill>
                        <a:srgbClr val="F7F7F7"/>
                      </a:solidFill>
                      <a:prstDash val="solid"/>
                      <a:round/>
                      <a:headEnd type="none" w="med" len="med"/>
                      <a:tailEnd type="none" w="med" len="med"/>
                    </a:lnB>
                    <a:solidFill>
                      <a:srgbClr val="FDFDFD"/>
                    </a:solidFill>
                  </a:tcPr>
                </a:tc>
                <a:extLst>
                  <a:ext uri="{0D108BD9-81ED-4DB2-BD59-A6C34878D82A}">
                    <a16:rowId xmlns:a16="http://schemas.microsoft.com/office/drawing/2014/main" val="2545903971"/>
                  </a:ext>
                </a:extLst>
              </a:tr>
            </a:tbl>
          </a:graphicData>
        </a:graphic>
      </p:graphicFrame>
      <p:pic>
        <p:nvPicPr>
          <p:cNvPr id="11" name="Picture 10">
            <a:extLst>
              <a:ext uri="{FF2B5EF4-FFF2-40B4-BE49-F238E27FC236}">
                <a16:creationId xmlns:a16="http://schemas.microsoft.com/office/drawing/2014/main" id="{114A6146-9FC7-993F-689E-DB012BBFA800}"/>
              </a:ext>
            </a:extLst>
          </p:cNvPr>
          <p:cNvPicPr>
            <a:picLocks noChangeAspect="1"/>
          </p:cNvPicPr>
          <p:nvPr/>
        </p:nvPicPr>
        <p:blipFill>
          <a:blip r:embed="rId2"/>
          <a:stretch>
            <a:fillRect/>
          </a:stretch>
        </p:blipFill>
        <p:spPr>
          <a:xfrm>
            <a:off x="5742186" y="144907"/>
            <a:ext cx="3294310" cy="691805"/>
          </a:xfrm>
          <a:prstGeom prst="rect">
            <a:avLst/>
          </a:prstGeom>
        </p:spPr>
      </p:pic>
    </p:spTree>
    <p:extLst>
      <p:ext uri="{BB962C8B-B14F-4D97-AF65-F5344CB8AC3E}">
        <p14:creationId xmlns:p14="http://schemas.microsoft.com/office/powerpoint/2010/main" val="145205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Box 4">
            <a:extLst>
              <a:ext uri="{FF2B5EF4-FFF2-40B4-BE49-F238E27FC236}">
                <a16:creationId xmlns:a16="http://schemas.microsoft.com/office/drawing/2014/main" id="{BA99AD98-808B-4D65-B169-7BB491E3005F}"/>
              </a:ext>
            </a:extLst>
          </p:cNvPr>
          <p:cNvSpPr txBox="1">
            <a:spLocks noChangeArrowheads="1"/>
          </p:cNvSpPr>
          <p:nvPr/>
        </p:nvSpPr>
        <p:spPr bwMode="auto">
          <a:xfrm>
            <a:off x="213592" y="836712"/>
            <a:ext cx="7803512" cy="5732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a:solidFill>
                  <a:schemeClr val="tx1"/>
                </a:solidFill>
                <a:latin typeface="Trebuchet MS" panose="020B0603020202020204" pitchFamily="34" charset="0"/>
              </a:defRPr>
            </a:lvl9pPr>
          </a:lstStyle>
          <a:p>
            <a:pPr eaLnBrk="1" hangingPunct="1">
              <a:spcBef>
                <a:spcPct val="0"/>
              </a:spcBef>
              <a:buClrTx/>
              <a:buSzTx/>
              <a:buFontTx/>
              <a:buNone/>
            </a:pPr>
            <a:r>
              <a:rPr lang="en-GB" altLang="en-US" sz="1800" b="1" u="sng" dirty="0">
                <a:latin typeface="XCCW Joined 8a" panose="03050602040000000000" pitchFamily="66" charset="0"/>
              </a:rPr>
              <a:t>We are here to learn. Behaviour for Learning helps us learn.</a:t>
            </a:r>
          </a:p>
          <a:p>
            <a:pPr eaLnBrk="1" hangingPunct="1">
              <a:spcBef>
                <a:spcPct val="0"/>
              </a:spcBef>
              <a:buClrTx/>
              <a:buSzTx/>
              <a:buFontTx/>
              <a:buNone/>
            </a:pPr>
            <a:endParaRPr lang="en-GB" altLang="en-US" sz="1050" b="1" u="sng"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Verbal warning – the teacher will warn the child that their behaviour is not appropriate.</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If they continue to misbehave, the child will be given a Yellow card. This means they will lose 1 of their behaviour points.</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If they continue or the behaviour is thought to be more serious, they may receive a RED CARD. This means 2 points are taken off the total of 5. A phone call home will be made.</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Cards can be redeemed during the lesson if a child makes an effort to change their behaviour. </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At lunchtime, we have cool down benches for children to have some time out. </a:t>
            </a:r>
          </a:p>
          <a:p>
            <a:pPr eaLnBrk="1" hangingPunct="1">
              <a:spcBef>
                <a:spcPct val="0"/>
              </a:spcBef>
              <a:buClrTx/>
              <a:buSzTx/>
              <a:buNone/>
            </a:pPr>
            <a:endParaRPr lang="en-GB" altLang="en-US" sz="1000" dirty="0">
              <a:latin typeface="XCCW Joined 8a" panose="03050602040000000000" pitchFamily="66" charset="0"/>
            </a:endParaRPr>
          </a:p>
          <a:p>
            <a:pPr eaLnBrk="1" hangingPunct="1">
              <a:spcBef>
                <a:spcPct val="0"/>
              </a:spcBef>
              <a:buClrTx/>
              <a:buSzTx/>
              <a:buFontTx/>
              <a:buChar char="•"/>
            </a:pPr>
            <a:r>
              <a:rPr lang="en-GB" altLang="en-US" sz="1800" dirty="0">
                <a:latin typeface="XCCW Joined 8a" panose="03050602040000000000" pitchFamily="66" charset="0"/>
              </a:rPr>
              <a:t>Cases of serious misbehaviour will be dealt with by the Head of Year or the Senior Leadership Team.</a:t>
            </a:r>
          </a:p>
        </p:txBody>
      </p:sp>
      <p:pic>
        <p:nvPicPr>
          <p:cNvPr id="22532" name="Picture 4">
            <a:extLst>
              <a:ext uri="{FF2B5EF4-FFF2-40B4-BE49-F238E27FC236}">
                <a16:creationId xmlns:a16="http://schemas.microsoft.com/office/drawing/2014/main" id="{1AF88A3C-970F-48DF-AB5F-245FA795DB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83878">
            <a:off x="7852763" y="3346109"/>
            <a:ext cx="554495"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6">
            <a:extLst>
              <a:ext uri="{FF2B5EF4-FFF2-40B4-BE49-F238E27FC236}">
                <a16:creationId xmlns:a16="http://schemas.microsoft.com/office/drawing/2014/main" id="{4A1A7AC9-DB7A-4B2B-9631-57DC64DEF8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89182">
            <a:off x="8088234" y="2133544"/>
            <a:ext cx="554593" cy="7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13" descr="Image result for yellow lanyards">
            <a:extLst>
              <a:ext uri="{FF2B5EF4-FFF2-40B4-BE49-F238E27FC236}">
                <a16:creationId xmlns:a16="http://schemas.microsoft.com/office/drawing/2014/main" id="{E35BC42A-2C7D-4F0A-A4A3-BD5C027C39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4183" y="4437112"/>
            <a:ext cx="1992313"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21E3C11-F208-53EF-58F3-807142BF7324}"/>
              </a:ext>
            </a:extLst>
          </p:cNvPr>
          <p:cNvSpPr txBox="1">
            <a:spLocks/>
          </p:cNvSpPr>
          <p:nvPr/>
        </p:nvSpPr>
        <p:spPr>
          <a:xfrm>
            <a:off x="179517" y="-243408"/>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Behaviour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a:extLst>
              <a:ext uri="{FF2B5EF4-FFF2-40B4-BE49-F238E27FC236}">
                <a16:creationId xmlns:a16="http://schemas.microsoft.com/office/drawing/2014/main" id="{45FCC3D2-2CEA-405B-A171-377C9DD493FB}"/>
              </a:ext>
            </a:extLst>
          </p:cNvPr>
          <p:cNvSpPr>
            <a:spLocks noGrp="1"/>
          </p:cNvSpPr>
          <p:nvPr>
            <p:ph idx="1"/>
          </p:nvPr>
        </p:nvSpPr>
        <p:spPr>
          <a:xfrm>
            <a:off x="126181" y="1019968"/>
            <a:ext cx="8046219" cy="5937424"/>
          </a:xfrm>
        </p:spPr>
        <p:txBody>
          <a:bodyPr/>
          <a:lstStyle/>
          <a:p>
            <a:pPr marL="273050" indent="-273050" eaLnBrk="1" hangingPunct="1"/>
            <a:r>
              <a:rPr lang="en-GB" altLang="en-US" sz="1800" dirty="0">
                <a:latin typeface="XCCW Joined 8a" panose="03050602040000000000" pitchFamily="66" charset="0"/>
              </a:rPr>
              <a:t>Each day your child will start with a maximum of  5 points.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Between Monday and Friday, they can earn a maximum of 25 points.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If by Friday afternoon they have kept all their 25 points, then they will exchange these for PERFECT POINT FRIDAY!</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Points </a:t>
            </a:r>
            <a:r>
              <a:rPr lang="en-GB" altLang="en-US" sz="1800">
                <a:latin typeface="XCCW Joined 8a" panose="03050602040000000000" pitchFamily="66" charset="0"/>
              </a:rPr>
              <a:t>will also </a:t>
            </a:r>
            <a:r>
              <a:rPr lang="en-GB" altLang="en-US" sz="1800" dirty="0">
                <a:latin typeface="XCCW Joined 8a" panose="03050602040000000000" pitchFamily="66" charset="0"/>
              </a:rPr>
              <a:t>be counted after </a:t>
            </a:r>
            <a:r>
              <a:rPr lang="en-GB" altLang="en-US" sz="1800">
                <a:latin typeface="XCCW Joined 8a" panose="03050602040000000000" pitchFamily="66" charset="0"/>
              </a:rPr>
              <a:t>3 weeks, </a:t>
            </a:r>
            <a:r>
              <a:rPr lang="en-GB" altLang="en-US" sz="1800" dirty="0">
                <a:latin typeface="XCCW Joined 8a" panose="03050602040000000000" pitchFamily="66" charset="0"/>
              </a:rPr>
              <a:t>and we will receive rockets.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Classes will work towards a treat of their choice once they have reached 10 rockets.</a:t>
            </a:r>
          </a:p>
          <a:p>
            <a:pPr marL="0" indent="0" eaLnBrk="1" hangingPunct="1">
              <a:buNone/>
            </a:pPr>
            <a:endParaRPr lang="en-GB" altLang="en-US" sz="500" dirty="0">
              <a:latin typeface="XCCW Joined 8a" panose="03050602040000000000" pitchFamily="66" charset="0"/>
            </a:endParaRPr>
          </a:p>
          <a:p>
            <a:pPr marL="273050" indent="-273050" eaLnBrk="1" hangingPunct="1"/>
            <a:r>
              <a:rPr lang="en-GB" altLang="en-US" sz="1800" dirty="0">
                <a:latin typeface="XCCW Joined 8a" panose="03050602040000000000" pitchFamily="66" charset="0"/>
              </a:rPr>
              <a:t>Points will be taken away for inappropriate behaviour during lessons.</a:t>
            </a:r>
          </a:p>
          <a:p>
            <a:pPr marL="0" indent="0" eaLnBrk="1" hangingPunct="1">
              <a:buNone/>
            </a:pPr>
            <a:endParaRPr lang="en-GB" altLang="en-US" sz="500" dirty="0">
              <a:latin typeface="XCCW Joined 8a" panose="03050602040000000000" pitchFamily="66" charset="0"/>
            </a:endParaRPr>
          </a:p>
        </p:txBody>
      </p:sp>
      <p:pic>
        <p:nvPicPr>
          <p:cNvPr id="24580" name="Picture 3" descr="C:\Documents and Settings\teach\Local Settings\Temporary Internet Files\Content.IE5\UHAH2MMA\MC900250383[1].wmf">
            <a:extLst>
              <a:ext uri="{FF2B5EF4-FFF2-40B4-BE49-F238E27FC236}">
                <a16:creationId xmlns:a16="http://schemas.microsoft.com/office/drawing/2014/main" id="{3F77D396-7302-4CB7-948D-095D716D6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3431982"/>
            <a:ext cx="1408458" cy="158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F1FD0B0-54E5-5480-9C0B-BFA945C62F3F}"/>
              </a:ext>
            </a:extLst>
          </p:cNvPr>
          <p:cNvSpPr txBox="1">
            <a:spLocks/>
          </p:cNvSpPr>
          <p:nvPr/>
        </p:nvSpPr>
        <p:spPr>
          <a:xfrm>
            <a:off x="179517" y="-243408"/>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36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Behaviour</a:t>
            </a:r>
          </a:p>
        </p:txBody>
      </p:sp>
      <p:pic>
        <p:nvPicPr>
          <p:cNvPr id="6" name="Picture 5">
            <a:extLst>
              <a:ext uri="{FF2B5EF4-FFF2-40B4-BE49-F238E27FC236}">
                <a16:creationId xmlns:a16="http://schemas.microsoft.com/office/drawing/2014/main" id="{847E8170-95DD-4DD3-F87A-77B9C82FF95E}"/>
              </a:ext>
            </a:extLst>
          </p:cNvPr>
          <p:cNvPicPr>
            <a:picLocks noChangeAspect="1"/>
          </p:cNvPicPr>
          <p:nvPr/>
        </p:nvPicPr>
        <p:blipFill>
          <a:blip r:embed="rId3"/>
          <a:stretch>
            <a:fillRect/>
          </a:stretch>
        </p:blipFill>
        <p:spPr>
          <a:xfrm rot="895480">
            <a:off x="7812930" y="300207"/>
            <a:ext cx="1292019" cy="129201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logging clipart - Clip Art Library">
            <a:extLst>
              <a:ext uri="{FF2B5EF4-FFF2-40B4-BE49-F238E27FC236}">
                <a16:creationId xmlns:a16="http://schemas.microsoft.com/office/drawing/2014/main" id="{57AC1697-71BB-4096-9E57-56C0E08B92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189966" cy="13681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56CB9CC-F1FB-4764-B959-E4FB0459B003}"/>
              </a:ext>
            </a:extLst>
          </p:cNvPr>
          <p:cNvSpPr txBox="1"/>
          <p:nvPr/>
        </p:nvSpPr>
        <p:spPr>
          <a:xfrm>
            <a:off x="539552" y="1844824"/>
            <a:ext cx="7128792" cy="1938992"/>
          </a:xfrm>
          <a:prstGeom prst="rect">
            <a:avLst/>
          </a:prstGeom>
          <a:noFill/>
        </p:spPr>
        <p:txBody>
          <a:bodyPr wrap="square" rtlCol="0">
            <a:spAutoFit/>
          </a:bodyPr>
          <a:lstStyle/>
          <a:p>
            <a:pPr algn="ctr"/>
            <a:r>
              <a:rPr lang="en-GB" sz="2000" dirty="0">
                <a:latin typeface="XCCW Joined 8a" panose="03050602040000000000" pitchFamily="66" charset="0"/>
              </a:rPr>
              <a:t>Don’t forget to check on the website for the year group blogs. We will post every Friday with key messages, let you know what we have covered across the week, inform you of upcoming learning, provide homework and celebrate achievements. </a:t>
            </a:r>
          </a:p>
        </p:txBody>
      </p:sp>
      <p:pic>
        <p:nvPicPr>
          <p:cNvPr id="1028" name="Picture 4" descr="1,029 Forum Blogger Cliparts, Stock Vector and Royalty Free Forum Blogger  Illustrations">
            <a:extLst>
              <a:ext uri="{FF2B5EF4-FFF2-40B4-BE49-F238E27FC236}">
                <a16:creationId xmlns:a16="http://schemas.microsoft.com/office/drawing/2014/main" id="{F8779E7E-D684-4974-A5E4-A86496BD3C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4149079"/>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ee Clipart For Blogs - ClipArt Best">
            <a:extLst>
              <a:ext uri="{FF2B5EF4-FFF2-40B4-BE49-F238E27FC236}">
                <a16:creationId xmlns:a16="http://schemas.microsoft.com/office/drawing/2014/main" id="{AE8A1064-5E53-40B6-866E-4785E02F0F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00" y="4149080"/>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7C69036-B87A-2B9A-D020-55D6FEC597BC}"/>
              </a:ext>
            </a:extLst>
          </p:cNvPr>
          <p:cNvPicPr>
            <a:picLocks noChangeAspect="1"/>
          </p:cNvPicPr>
          <p:nvPr/>
        </p:nvPicPr>
        <p:blipFill>
          <a:blip r:embed="rId5"/>
          <a:stretch>
            <a:fillRect/>
          </a:stretch>
        </p:blipFill>
        <p:spPr>
          <a:xfrm>
            <a:off x="3404836" y="4150204"/>
            <a:ext cx="1542240" cy="2142000"/>
          </a:xfrm>
          <a:prstGeom prst="rect">
            <a:avLst/>
          </a:prstGeom>
        </p:spPr>
      </p:pic>
    </p:spTree>
    <p:extLst>
      <p:ext uri="{BB962C8B-B14F-4D97-AF65-F5344CB8AC3E}">
        <p14:creationId xmlns:p14="http://schemas.microsoft.com/office/powerpoint/2010/main" val="3173640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E9C76E9D-00DB-45DB-B971-AA9B0D70B1A7}"/>
              </a:ext>
            </a:extLst>
          </p:cNvPr>
          <p:cNvSpPr>
            <a:spLocks noGrp="1"/>
          </p:cNvSpPr>
          <p:nvPr>
            <p:ph idx="1"/>
          </p:nvPr>
        </p:nvSpPr>
        <p:spPr>
          <a:xfrm>
            <a:off x="9525" y="1052736"/>
            <a:ext cx="8229600" cy="5000625"/>
          </a:xfrm>
        </p:spPr>
        <p:txBody>
          <a:bodyPr/>
          <a:lstStyle/>
          <a:p>
            <a:pPr eaLnBrk="1" hangingPunct="1">
              <a:buFontTx/>
              <a:buNone/>
            </a:pPr>
            <a:r>
              <a:rPr lang="en-GB" altLang="en-US" sz="2000" dirty="0">
                <a:latin typeface="XCCW Joined 8a" panose="03050602040000000000" pitchFamily="66" charset="0"/>
              </a:rPr>
              <a:t>  Any problems </a:t>
            </a:r>
            <a:r>
              <a:rPr lang="en-GB" altLang="en-US" sz="2000" b="1" u="sng" dirty="0">
                <a:latin typeface="XCCW Joined 8a" panose="03050602040000000000" pitchFamily="66" charset="0"/>
              </a:rPr>
              <a:t>OR</a:t>
            </a:r>
            <a:r>
              <a:rPr lang="en-GB" altLang="en-US" sz="2000" dirty="0">
                <a:latin typeface="XCCW Joined 8a" panose="03050602040000000000" pitchFamily="66" charset="0"/>
              </a:rPr>
              <a:t> things you think we should know that could affect your child’s education, please let us know:</a:t>
            </a:r>
          </a:p>
        </p:txBody>
      </p:sp>
      <p:sp>
        <p:nvSpPr>
          <p:cNvPr id="7" name="Title 1">
            <a:extLst>
              <a:ext uri="{FF2B5EF4-FFF2-40B4-BE49-F238E27FC236}">
                <a16:creationId xmlns:a16="http://schemas.microsoft.com/office/drawing/2014/main" id="{6E0437C3-621A-282D-6FA2-8912AB5E8FA0}"/>
              </a:ext>
            </a:extLst>
          </p:cNvPr>
          <p:cNvSpPr txBox="1">
            <a:spLocks/>
          </p:cNvSpPr>
          <p:nvPr/>
        </p:nvSpPr>
        <p:spPr>
          <a:xfrm>
            <a:off x="179517" y="-171400"/>
            <a:ext cx="7848867" cy="1008112"/>
          </a:xfrm>
          <a:prstGeom prst="rect">
            <a:avLst/>
          </a:prstGeom>
          <a:noFill/>
        </p:spPr>
        <p:txBody>
          <a:bodyPr vert="horz" lIns="45709" tIns="0" rIns="45709" bIns="0" anchor="b" anchorCtr="0">
            <a:normAutofit/>
          </a:bodyPr>
          <a:lstStyle>
            <a:lvl1pPr algn="l" rtl="0" eaLnBrk="0" fontAlgn="base" hangingPunct="0">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eaLnBrk="0" fontAlgn="base" hangingPunct="0">
              <a:spcBef>
                <a:spcPct val="0"/>
              </a:spcBef>
              <a:spcAft>
                <a:spcPct val="0"/>
              </a:spcAft>
              <a:defRPr sz="3800" b="1">
                <a:solidFill>
                  <a:schemeClr val="tx1"/>
                </a:solidFill>
                <a:latin typeface="Trebuchet MS" pitchFamily="34" charset="0"/>
              </a:defRPr>
            </a:lvl2pPr>
            <a:lvl3pPr algn="l" rtl="0" eaLnBrk="0" fontAlgn="base" hangingPunct="0">
              <a:spcBef>
                <a:spcPct val="0"/>
              </a:spcBef>
              <a:spcAft>
                <a:spcPct val="0"/>
              </a:spcAft>
              <a:defRPr sz="3800" b="1">
                <a:solidFill>
                  <a:schemeClr val="tx1"/>
                </a:solidFill>
                <a:latin typeface="Trebuchet MS" pitchFamily="34" charset="0"/>
              </a:defRPr>
            </a:lvl3pPr>
            <a:lvl4pPr algn="l" rtl="0" eaLnBrk="0" fontAlgn="base" hangingPunct="0">
              <a:spcBef>
                <a:spcPct val="0"/>
              </a:spcBef>
              <a:spcAft>
                <a:spcPct val="0"/>
              </a:spcAft>
              <a:defRPr sz="3800" b="1">
                <a:solidFill>
                  <a:schemeClr val="tx1"/>
                </a:solidFill>
                <a:latin typeface="Trebuchet MS" pitchFamily="34" charset="0"/>
              </a:defRPr>
            </a:lvl4pPr>
            <a:lvl5pPr algn="l" rtl="0" eaLnBrk="0" fontAlgn="base" hangingPunct="0">
              <a:spcBef>
                <a:spcPct val="0"/>
              </a:spcBef>
              <a:spcAft>
                <a:spcPct val="0"/>
              </a:spcAft>
              <a:defRPr sz="3800" b="1">
                <a:solidFill>
                  <a:schemeClr val="tx1"/>
                </a:solidFill>
                <a:latin typeface="Trebuchet MS" pitchFamily="34" charset="0"/>
              </a:defRPr>
            </a:lvl5pPr>
            <a:lvl6pPr marL="457093" algn="l" rtl="0" fontAlgn="base">
              <a:spcBef>
                <a:spcPct val="0"/>
              </a:spcBef>
              <a:spcAft>
                <a:spcPct val="0"/>
              </a:spcAft>
              <a:defRPr sz="3800" b="1">
                <a:solidFill>
                  <a:schemeClr val="tx1"/>
                </a:solidFill>
                <a:latin typeface="Trebuchet MS" pitchFamily="34" charset="0"/>
              </a:defRPr>
            </a:lvl6pPr>
            <a:lvl7pPr marL="914186" algn="l" rtl="0" fontAlgn="base">
              <a:spcBef>
                <a:spcPct val="0"/>
              </a:spcBef>
              <a:spcAft>
                <a:spcPct val="0"/>
              </a:spcAft>
              <a:defRPr sz="3800" b="1">
                <a:solidFill>
                  <a:schemeClr val="tx1"/>
                </a:solidFill>
                <a:latin typeface="Trebuchet MS" pitchFamily="34" charset="0"/>
              </a:defRPr>
            </a:lvl7pPr>
            <a:lvl8pPr marL="1371279" algn="l" rtl="0" fontAlgn="base">
              <a:spcBef>
                <a:spcPct val="0"/>
              </a:spcBef>
              <a:spcAft>
                <a:spcPct val="0"/>
              </a:spcAft>
              <a:defRPr sz="3800" b="1">
                <a:solidFill>
                  <a:schemeClr val="tx1"/>
                </a:solidFill>
                <a:latin typeface="Trebuchet MS" pitchFamily="34" charset="0"/>
              </a:defRPr>
            </a:lvl8pPr>
            <a:lvl9pPr marL="1828372" algn="l" rtl="0" fontAlgn="base">
              <a:spcBef>
                <a:spcPct val="0"/>
              </a:spcBef>
              <a:spcAft>
                <a:spcPct val="0"/>
              </a:spcAft>
              <a:defRPr sz="3800" b="1">
                <a:solidFill>
                  <a:schemeClr val="tx1"/>
                </a:solidFill>
                <a:latin typeface="Trebuchet MS" pitchFamily="34" charset="0"/>
              </a:defRPr>
            </a:lvl9pPr>
            <a:extLst/>
          </a:lstStyle>
          <a:p>
            <a:pPr eaLnBrk="1" fontAlgn="auto" hangingPunct="1">
              <a:spcAft>
                <a:spcPts val="0"/>
              </a:spcAft>
              <a:defRPr/>
            </a:pPr>
            <a:r>
              <a:rPr lang="en-GB" sz="40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Communication</a:t>
            </a:r>
          </a:p>
        </p:txBody>
      </p:sp>
      <p:sp>
        <p:nvSpPr>
          <p:cNvPr id="10" name="TextBox 9">
            <a:extLst>
              <a:ext uri="{FF2B5EF4-FFF2-40B4-BE49-F238E27FC236}">
                <a16:creationId xmlns:a16="http://schemas.microsoft.com/office/drawing/2014/main" id="{65E58418-1778-3E2E-E772-F68E6B9B6018}"/>
              </a:ext>
            </a:extLst>
          </p:cNvPr>
          <p:cNvSpPr txBox="1"/>
          <p:nvPr/>
        </p:nvSpPr>
        <p:spPr>
          <a:xfrm>
            <a:off x="1656184" y="2249577"/>
            <a:ext cx="4572000" cy="1323439"/>
          </a:xfrm>
          <a:prstGeom prst="rect">
            <a:avLst/>
          </a:prstGeom>
          <a:noFill/>
        </p:spPr>
        <p:txBody>
          <a:bodyPr wrap="square">
            <a:spAutoFit/>
          </a:bodyPr>
          <a:lstStyle/>
          <a:p>
            <a:pPr algn="ctr" eaLnBrk="1" hangingPunct="1">
              <a:buFontTx/>
              <a:buNone/>
            </a:pPr>
            <a:r>
              <a:rPr lang="en-GB" altLang="en-US" sz="2000" dirty="0">
                <a:latin typeface="XCCW Joined 8a" panose="03050602040000000000" pitchFamily="66" charset="0"/>
              </a:rPr>
              <a:t>Letter/Note</a:t>
            </a:r>
          </a:p>
          <a:p>
            <a:pPr algn="ctr" eaLnBrk="1" hangingPunct="1">
              <a:buFontTx/>
              <a:buNone/>
            </a:pPr>
            <a:r>
              <a:rPr lang="en-GB" altLang="en-US" sz="2000" dirty="0">
                <a:latin typeface="XCCW Joined 8a" panose="03050602040000000000" pitchFamily="66" charset="0"/>
              </a:rPr>
              <a:t>Email</a:t>
            </a:r>
          </a:p>
          <a:p>
            <a:pPr algn="ctr" eaLnBrk="1" hangingPunct="1">
              <a:buFontTx/>
              <a:buNone/>
            </a:pPr>
            <a:r>
              <a:rPr lang="en-GB" altLang="en-US" sz="2000" dirty="0">
                <a:latin typeface="XCCW Joined 8a" panose="03050602040000000000" pitchFamily="66" charset="0"/>
              </a:rPr>
              <a:t>Pop in via the office</a:t>
            </a:r>
          </a:p>
          <a:p>
            <a:pPr algn="ctr" eaLnBrk="1" hangingPunct="1">
              <a:buFontTx/>
              <a:buNone/>
            </a:pPr>
            <a:r>
              <a:rPr lang="en-GB" altLang="en-US" sz="2000" dirty="0">
                <a:latin typeface="XCCW Joined 8a" panose="03050602040000000000" pitchFamily="66" charset="0"/>
              </a:rPr>
              <a:t>Telephone</a:t>
            </a:r>
          </a:p>
        </p:txBody>
      </p:sp>
      <p:sp>
        <p:nvSpPr>
          <p:cNvPr id="11" name="TextBox 10">
            <a:extLst>
              <a:ext uri="{FF2B5EF4-FFF2-40B4-BE49-F238E27FC236}">
                <a16:creationId xmlns:a16="http://schemas.microsoft.com/office/drawing/2014/main" id="{EE5F94AD-560A-05E4-13E5-6F610B4E2822}"/>
              </a:ext>
            </a:extLst>
          </p:cNvPr>
          <p:cNvSpPr txBox="1"/>
          <p:nvPr/>
        </p:nvSpPr>
        <p:spPr>
          <a:xfrm>
            <a:off x="298786" y="3789040"/>
            <a:ext cx="7513574" cy="2308324"/>
          </a:xfrm>
          <a:prstGeom prst="rect">
            <a:avLst/>
          </a:prstGeom>
          <a:solidFill>
            <a:schemeClr val="bg1"/>
          </a:solidFill>
        </p:spPr>
        <p:txBody>
          <a:bodyPr wrap="square">
            <a:spAutoFit/>
          </a:bodyPr>
          <a:lstStyle/>
          <a:p>
            <a:pPr eaLnBrk="1" hangingPunct="1">
              <a:buFontTx/>
              <a:buNone/>
            </a:pPr>
            <a:r>
              <a:rPr lang="en-GB" altLang="en-US" sz="1600" dirty="0">
                <a:latin typeface="XCCW Joined 8a" panose="03050602040000000000" pitchFamily="66" charset="0"/>
              </a:rPr>
              <a:t>4B: natalie.phillips@uptonjunior.com </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4G and </a:t>
            </a:r>
            <a:r>
              <a:rPr lang="en-GB" altLang="en-US" sz="1600" dirty="0" err="1">
                <a:latin typeface="XCCW Joined 8a" panose="03050602040000000000" pitchFamily="66" charset="0"/>
              </a:rPr>
              <a:t>HoY</a:t>
            </a:r>
            <a:r>
              <a:rPr lang="en-GB" altLang="en-US" sz="1600" dirty="0">
                <a:latin typeface="XCCW Joined 8a" panose="03050602040000000000" pitchFamily="66" charset="0"/>
              </a:rPr>
              <a:t>: nikki.lewis@uptonjunior.com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4R: emily.watkins@uptonjunior.com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4Y: claire.sinstadt@uptonjunior.com</a:t>
            </a:r>
          </a:p>
          <a:p>
            <a:pPr eaLnBrk="1" hangingPunct="1">
              <a:buFontTx/>
              <a:buNone/>
            </a:pPr>
            <a:endParaRPr lang="en-GB" altLang="en-US" sz="1600" dirty="0">
              <a:latin typeface="XCCW Joined 8a" panose="03050602040000000000" pitchFamily="66" charset="0"/>
            </a:endParaRPr>
          </a:p>
          <a:p>
            <a:pPr eaLnBrk="1" hangingPunct="1">
              <a:buFontTx/>
              <a:buNone/>
            </a:pPr>
            <a:r>
              <a:rPr lang="en-GB" altLang="en-US" sz="1600" dirty="0">
                <a:latin typeface="XCCW Joined 8a" panose="03050602040000000000" pitchFamily="66" charset="0"/>
              </a:rPr>
              <a:t>LG: sean.mason@uptonjunior.com</a:t>
            </a:r>
          </a:p>
        </p:txBody>
      </p:sp>
    </p:spTree>
    <p:extLst>
      <p:ext uri="{BB962C8B-B14F-4D97-AF65-F5344CB8AC3E}">
        <p14:creationId xmlns:p14="http://schemas.microsoft.com/office/powerpoint/2010/main" val="3519117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BBC9F4-C31E-7D7B-450D-8E7FD34D67CE}"/>
              </a:ext>
            </a:extLst>
          </p:cNvPr>
          <p:cNvPicPr>
            <a:picLocks noChangeAspect="1"/>
          </p:cNvPicPr>
          <p:nvPr/>
        </p:nvPicPr>
        <p:blipFill>
          <a:blip r:embed="rId2"/>
          <a:stretch>
            <a:fillRect/>
          </a:stretch>
        </p:blipFill>
        <p:spPr>
          <a:xfrm>
            <a:off x="1835695" y="3429000"/>
            <a:ext cx="4608513" cy="1728192"/>
          </a:xfrm>
          <a:prstGeom prst="rect">
            <a:avLst/>
          </a:prstGeom>
          <a:ln>
            <a:solidFill>
              <a:schemeClr val="tx1"/>
            </a:solidFill>
          </a:ln>
        </p:spPr>
      </p:pic>
      <p:sp>
        <p:nvSpPr>
          <p:cNvPr id="6" name="TextBox 5">
            <a:extLst>
              <a:ext uri="{FF2B5EF4-FFF2-40B4-BE49-F238E27FC236}">
                <a16:creationId xmlns:a16="http://schemas.microsoft.com/office/drawing/2014/main" id="{D93D82B1-77D4-30D3-D088-B4C91A77797D}"/>
              </a:ext>
            </a:extLst>
          </p:cNvPr>
          <p:cNvSpPr txBox="1"/>
          <p:nvPr/>
        </p:nvSpPr>
        <p:spPr>
          <a:xfrm>
            <a:off x="611560" y="411629"/>
            <a:ext cx="7200800" cy="2585323"/>
          </a:xfrm>
          <a:prstGeom prst="rect">
            <a:avLst/>
          </a:prstGeom>
          <a:noFill/>
        </p:spPr>
        <p:txBody>
          <a:bodyPr wrap="square">
            <a:spAutoFit/>
          </a:bodyPr>
          <a:lstStyle/>
          <a:p>
            <a:pPr algn="ctr" eaLnBrk="1" fontAlgn="auto" hangingPunct="1">
              <a:spcAft>
                <a:spcPts val="0"/>
              </a:spcAft>
              <a:defRPr/>
            </a:pPr>
            <a:r>
              <a:rPr lang="en-GB" sz="5400" cap="none" dirty="0">
                <a:ln w="22225">
                  <a:solidFill>
                    <a:schemeClr val="accent2"/>
                  </a:solidFill>
                  <a:prstDash val="solid"/>
                </a:ln>
                <a:gradFill>
                  <a:gsLst>
                    <a:gs pos="0">
                      <a:schemeClr val="accent1">
                        <a:lumMod val="75000"/>
                      </a:schemeClr>
                    </a:gs>
                    <a:gs pos="22000">
                      <a:schemeClr val="accent1">
                        <a:lumMod val="60000"/>
                        <a:lumOff val="40000"/>
                      </a:schemeClr>
                    </a:gs>
                    <a:gs pos="50000">
                      <a:schemeClr val="accent1">
                        <a:lumMod val="75000"/>
                      </a:schemeClr>
                    </a:gs>
                    <a:gs pos="79000">
                      <a:schemeClr val="accent1">
                        <a:lumMod val="60000"/>
                        <a:lumOff val="40000"/>
                      </a:schemeClr>
                    </a:gs>
                    <a:gs pos="100000">
                      <a:schemeClr val="accent1">
                        <a:lumMod val="75000"/>
                      </a:schemeClr>
                    </a:gs>
                  </a:gsLst>
                  <a:lin ang="5400000" scaled="0"/>
                </a:gradFill>
                <a:latin typeface="XCCW Joined 8a" panose="03050602040000000000" pitchFamily="66" charset="0"/>
              </a:rPr>
              <a:t>We are looking forward to a FABULOUS year!</a:t>
            </a:r>
          </a:p>
        </p:txBody>
      </p:sp>
      <p:sp>
        <p:nvSpPr>
          <p:cNvPr id="10" name="TextBox 9">
            <a:extLst>
              <a:ext uri="{FF2B5EF4-FFF2-40B4-BE49-F238E27FC236}">
                <a16:creationId xmlns:a16="http://schemas.microsoft.com/office/drawing/2014/main" id="{E1706F04-4EE4-2B0F-B886-F786573FD623}"/>
              </a:ext>
            </a:extLst>
          </p:cNvPr>
          <p:cNvSpPr txBox="1"/>
          <p:nvPr/>
        </p:nvSpPr>
        <p:spPr>
          <a:xfrm>
            <a:off x="575556" y="5589240"/>
            <a:ext cx="7020780" cy="830997"/>
          </a:xfrm>
          <a:prstGeom prst="rect">
            <a:avLst/>
          </a:prstGeom>
          <a:solidFill>
            <a:schemeClr val="bg1"/>
          </a:solidFill>
          <a:ln w="9525">
            <a:solidFill>
              <a:schemeClr val="tx1"/>
            </a:solidFill>
          </a:ln>
        </p:spPr>
        <p:txBody>
          <a:bodyPr wrap="square">
            <a:spAutoFit/>
          </a:bodyPr>
          <a:lstStyle/>
          <a:p>
            <a:pPr algn="ctr" eaLnBrk="1" hangingPunct="1">
              <a:buFontTx/>
              <a:buNone/>
            </a:pPr>
            <a:r>
              <a:rPr lang="en-GB" altLang="en-US" sz="2400" dirty="0">
                <a:latin typeface="XCCW Joined 8a" panose="03050602040000000000" pitchFamily="66" charset="0"/>
              </a:rPr>
              <a:t>Thank you for coming to the Year 4 Meet and Greet.</a:t>
            </a:r>
          </a:p>
        </p:txBody>
      </p:sp>
    </p:spTree>
    <p:extLst>
      <p:ext uri="{BB962C8B-B14F-4D97-AF65-F5344CB8AC3E}">
        <p14:creationId xmlns:p14="http://schemas.microsoft.com/office/powerpoint/2010/main" val="3763000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07BF8A7CB98B4D860D1060A03E3546" ma:contentTypeVersion="15" ma:contentTypeDescription="Create a new document." ma:contentTypeScope="" ma:versionID="d3a5f2a2ab9920dfca1c727d679d92a9">
  <xsd:schema xmlns:xsd="http://www.w3.org/2001/XMLSchema" xmlns:xs="http://www.w3.org/2001/XMLSchema" xmlns:p="http://schemas.microsoft.com/office/2006/metadata/properties" xmlns:ns2="30be4df8-5565-4392-92e3-b344956ce02f" xmlns:ns3="4b9d3ad3-5537-4198-b008-d09126c8d8d1" targetNamespace="http://schemas.microsoft.com/office/2006/metadata/properties" ma:root="true" ma:fieldsID="61955d2c30f73d20458ebd68186bc2cc" ns2:_="" ns3:_="">
    <xsd:import namespace="30be4df8-5565-4392-92e3-b344956ce02f"/>
    <xsd:import namespace="4b9d3ad3-5537-4198-b008-d09126c8d8d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be4df8-5565-4392-92e3-b344956ce0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b9d3ad3-5537-4198-b008-d09126c8d8d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ff09a5f-42fb-4806-bdad-7431f94e8a7f}" ma:internalName="TaxCatchAll" ma:showField="CatchAllData" ma:web="4b9d3ad3-5537-4198-b008-d09126c8d8d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b9d3ad3-5537-4198-b008-d09126c8d8d1" xsi:nil="true"/>
    <lcf76f155ced4ddcb4097134ff3c332f xmlns="30be4df8-5565-4392-92e3-b344956ce02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1509B6A-9287-4400-8403-0E15D8C3B9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be4df8-5565-4392-92e3-b344956ce02f"/>
    <ds:schemaRef ds:uri="4b9d3ad3-5537-4198-b008-d09126c8d8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4DFCB06-EDC0-4BF2-AA1C-03FD04BAE85B}">
  <ds:schemaRefs>
    <ds:schemaRef ds:uri="http://schemas.microsoft.com/sharepoint/v3/contenttype/forms"/>
  </ds:schemaRefs>
</ds:datastoreItem>
</file>

<file path=customXml/itemProps3.xml><?xml version="1.0" encoding="utf-8"?>
<ds:datastoreItem xmlns:ds="http://schemas.openxmlformats.org/officeDocument/2006/customXml" ds:itemID="{3DC1CF4E-C670-4AFC-A65C-AC1B5779B9F8}">
  <ds:schemaRefs>
    <ds:schemaRef ds:uri="http://schemas.microsoft.com/office/infopath/2007/PartnerControls"/>
    <ds:schemaRef ds:uri="http://schemas.microsoft.com/office/2006/documentManagement/types"/>
    <ds:schemaRef ds:uri="http://schemas.microsoft.com/office/2006/metadata/properties"/>
    <ds:schemaRef ds:uri="30be4df8-5565-4392-92e3-b344956ce02f"/>
    <ds:schemaRef ds:uri="http://purl.org/dc/elements/1.1/"/>
    <ds:schemaRef ds:uri="4b9d3ad3-5537-4198-b008-d09126c8d8d1"/>
    <ds:schemaRef ds:uri="http://www.w3.org/XML/1998/namespace"/>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Opulent</Template>
  <TotalTime>3173</TotalTime>
  <Words>1697</Words>
  <Application>Microsoft Office PowerPoint</Application>
  <PresentationFormat>On-screen Show (4:3)</PresentationFormat>
  <Paragraphs>214</Paragraphs>
  <Slides>18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Arial Black</vt:lpstr>
      <vt:lpstr>Calibri</vt:lpstr>
      <vt:lpstr>Comic Sans MS</vt:lpstr>
      <vt:lpstr>Mclaren</vt:lpstr>
      <vt:lpstr>Trebuchet MS</vt:lpstr>
      <vt:lpstr>Wingdings</vt:lpstr>
      <vt:lpstr>Wingdings 2</vt:lpstr>
      <vt:lpstr>XCCW Joined 8a</vt:lpstr>
      <vt:lpstr>Opulent</vt:lpstr>
      <vt:lpstr>Welcome  to Year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Yr 5.</dc:title>
  <dc:creator>papa</dc:creator>
  <cp:lastModifiedBy>Nikki Lewis</cp:lastModifiedBy>
  <cp:revision>202</cp:revision>
  <dcterms:created xsi:type="dcterms:W3CDTF">2009-09-03T11:39:11Z</dcterms:created>
  <dcterms:modified xsi:type="dcterms:W3CDTF">2025-09-10T21:08:08Z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0x010100B207BF8A7CB98B4D860D1060A03E3546</vt:lpwstr>
  </property>
</Properties>
</file>