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90" d="100"/>
          <a:sy n="90" d="100"/>
        </p:scale>
        <p:origin x="57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12" Type="http://schemas.openxmlformats.org/officeDocument/2006/relationships/customXml" Target="../customXml/item3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openxmlformats.org/officeDocument/2006/relationships/customXml" Target="../customXml/item2.xml"/><Relationship Id="rId5" Type="http://schemas.openxmlformats.org/officeDocument/2006/relationships/slide" Target="slides/slide4.xml"/><Relationship Id="rId10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0532AB-B23F-4A51-A46F-788B54BB6D7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502231C-4C27-4D34-BD17-8E8292EBCF5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B9B148-669E-4CC0-9BB6-6F85D97888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8C4FD-8B8F-4771-870A-5718AF29259A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34D95B-7FA6-4779-8DEE-9AF86699C0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644F66-F208-455D-9B41-91D13D6BB9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71C51-658C-4A36-83A2-603899F9AD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61226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368B78-D473-403F-8447-1CF91F54F3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307F33-6E7A-4DFB-BDA9-1B8863295A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E1D458-05DF-494E-98F2-1299E41FFE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8C4FD-8B8F-4771-870A-5718AF29259A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BCBC60-6FB2-466F-B5E5-0A99F0DA96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569B08-F108-482B-B7D0-1DC38747AA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71C51-658C-4A36-83A2-603899F9AD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8334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C18A86-D541-4D29-91D3-E5D360861B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B526DBB-26F7-4C1A-B50A-6D9C0CA7D5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6980EC-A700-412E-97AB-D70F647622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8C4FD-8B8F-4771-870A-5718AF29259A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9B5ACB-A008-4981-AA17-16AFAA99E0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B17E37-D388-4BA6-96AB-8716BDC1EE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71C51-658C-4A36-83A2-603899F9AD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02835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8012A8-AED5-4093-B492-C073D1DF43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3C0A58-AF52-4D38-BA3B-6FCF621606D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2E0C40C-4CE3-4339-8380-C66A59192CB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032BB87-F102-47DF-9635-94F9B43E75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8C4FD-8B8F-4771-870A-5718AF29259A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A43F7DE-DADA-43D4-8D9D-F68E8A6645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42DFCAC-FCCA-4612-A81E-AA4832F010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71C51-658C-4A36-83A2-603899F9AD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7576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955937-392A-4693-BE9F-6EF6118D7D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1A46CFA-C10F-4DDF-B53D-0E627E94B3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BFBDE37-46A2-4937-A827-46E513446A5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5D952D4-B826-4735-A853-28CDC1F4200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2A97E39-0C29-4D71-902B-8839439A3AD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ED472B6-8A7E-4998-A12E-D5F940B837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8C4FD-8B8F-4771-870A-5718AF29259A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4144318-632A-4A88-80F0-ECC8D7FBEE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D4DDDA5-9061-4768-A9B6-01DC6CAE82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71C51-658C-4A36-83A2-603899F9AD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60004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8376B2-25AD-4206-A235-2B6F326A74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7CAC5A8-0BDE-41A9-8FF0-9BD6E675F3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8C4FD-8B8F-4771-870A-5718AF29259A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B27F7FE-6B55-4688-B8C9-1BA958BA56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8EDB21E-5485-43BC-95C4-E4A9C6DFC0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71C51-658C-4A36-83A2-603899F9AD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61162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E6E4789-B8B8-4387-8418-10799AF233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8C4FD-8B8F-4771-870A-5718AF29259A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56A426B-536E-48DA-AE26-31BDFE085E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9A2C1DC-0000-4623-AB97-9A65F4ABAE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71C51-658C-4A36-83A2-603899F9AD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82095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022167-36B2-44C9-A262-F31298DF63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BCE6F4-4806-4162-9B11-7499DAB37E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1131EC3-A6AA-4853-8544-C8D2883BA46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5977DEE-CE0C-4439-B0B3-9B3FB3FD1A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8C4FD-8B8F-4771-870A-5718AF29259A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8597742-F63E-42BA-A375-93CE20CBD4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F8966E7-D4F7-4F82-9432-928765CE0C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71C51-658C-4A36-83A2-603899F9AD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9662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6DAF8E-5A77-4F5F-807B-C9F494CA01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F6E532A-6FAB-4718-BD01-2379DA09C4D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53E31E8-C83F-49AA-AB87-4E6498EB463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BF96818-8402-4A76-86B4-87F362E173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8C4FD-8B8F-4771-870A-5718AF29259A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9643619-6488-4BB0-B2FE-E17BFCA67D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F0D94A9-0262-410E-B5C5-CBC39CBDD6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71C51-658C-4A36-83A2-603899F9AD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92665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5BE1E6-2760-4C91-BBA4-44899334A0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6F22365-270E-4887-866A-9591565E5E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846846-77CA-4F9B-8E69-4F8BC40631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8C4FD-8B8F-4771-870A-5718AF29259A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559642-49C6-40EA-BC79-E621C58E92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8FA995-4C05-4192-AFCC-2EFD501B24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71C51-658C-4A36-83A2-603899F9AD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3027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EA19309-058D-4624-B65D-4FB76523020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9546DB1-2E0E-4656-A12B-A922D2EE0E5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9AB70B-4CCF-4753-B2D0-199E4A586C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8C4FD-8B8F-4771-870A-5718AF29259A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DA75C4-2EA7-4C41-93FE-63F5C3FE40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73936E-4352-48A9-B90A-8A20DA95E5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71C51-658C-4A36-83A2-603899F9AD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38962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E3E3860-FDB0-4E04-8A80-0EBE8E9B6F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C11EAB0-9A08-4B61-8462-FB5F3E45FA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FC6AB9-46FA-42E9-AE92-59694AD08F3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A8C4FD-8B8F-4771-870A-5718AF29259A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799508-DE14-40FB-8091-DCBB9E8A6DA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BBA52C-C6C4-47EB-94BB-967947319A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F71C51-658C-4A36-83A2-603899F9AD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24921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55E00CF1-F5E1-4E5F-841E-3A808589FA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990" y="-1031358"/>
            <a:ext cx="12478990" cy="81126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CFE133B-C3FF-4F0A-A88D-CFB875C3D82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>
                <a:solidFill>
                  <a:srgbClr val="00B0F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Argentinian food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73AF36C-A602-4EF1-92BB-24A58397ED9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>
                <a:solidFill>
                  <a:schemeClr val="tx1">
                    <a:lumMod val="95000"/>
                    <a:lumOff val="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By Ronnie Goldfinch</a:t>
            </a:r>
          </a:p>
        </p:txBody>
      </p:sp>
    </p:spTree>
    <p:extLst>
      <p:ext uri="{BB962C8B-B14F-4D97-AF65-F5344CB8AC3E}">
        <p14:creationId xmlns:p14="http://schemas.microsoft.com/office/powerpoint/2010/main" val="35352662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Rectangle 136">
            <a:extLst>
              <a:ext uri="{FF2B5EF4-FFF2-40B4-BE49-F238E27FC236}">
                <a16:creationId xmlns:a16="http://schemas.microsoft.com/office/drawing/2014/main" id="{5E52985E-2553-471E-82AA-5ED7A32989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93308" y="4462044"/>
            <a:ext cx="11438793" cy="184425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127000" cap="sq" cmpd="thinThick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145C8CC-1018-478B-A7CE-4D7B8C7C0F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9270" y="4615840"/>
            <a:ext cx="3885141" cy="1526741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/>
            <a:r>
              <a:rPr lang="en-US" sz="3000" kern="1200" dirty="0">
                <a:solidFill>
                  <a:srgbClr val="00B0F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What Is Argentina's most </a:t>
            </a:r>
            <a:r>
              <a:rPr lang="en-US" sz="3000" dirty="0">
                <a:solidFill>
                  <a:srgbClr val="00B0F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popular</a:t>
            </a:r>
            <a:r>
              <a:rPr lang="en-US" sz="3000" kern="1200" dirty="0">
                <a:solidFill>
                  <a:srgbClr val="00B0F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food</a:t>
            </a:r>
            <a:r>
              <a:rPr lang="en-US" sz="3000" kern="1200" dirty="0">
                <a:solidFill>
                  <a:srgbClr val="00B0F0"/>
                </a:solidFill>
                <a:latin typeface="+mj-lt"/>
                <a:ea typeface="+mj-ea"/>
                <a:cs typeface="+mj-cs"/>
              </a:rPr>
              <a:t>.</a:t>
            </a:r>
          </a:p>
        </p:txBody>
      </p:sp>
      <p:pic>
        <p:nvPicPr>
          <p:cNvPr id="2052" name="Picture 4">
            <a:extLst>
              <a:ext uri="{FF2B5EF4-FFF2-40B4-BE49-F238E27FC236}">
                <a16:creationId xmlns:a16="http://schemas.microsoft.com/office/drawing/2014/main" id="{6708FEF0-B52F-429E-AD46-02E83B796704}"/>
              </a:ext>
            </a:extLst>
          </p:cNvPr>
          <p:cNvPicPr>
            <a:picLocks noGrp="1" noChangeAspect="1" noChangeArrowheads="1"/>
          </p:cNvPicPr>
          <p:nvPr>
            <p:ph type="pic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133" b="1"/>
          <a:stretch/>
        </p:blipFill>
        <p:spPr bwMode="auto">
          <a:xfrm>
            <a:off x="393308" y="352931"/>
            <a:ext cx="5559480" cy="3749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>
            <a:extLst>
              <a:ext uri="{FF2B5EF4-FFF2-40B4-BE49-F238E27FC236}">
                <a16:creationId xmlns:a16="http://schemas.microsoft.com/office/drawing/2014/main" id="{F45C2C40-69AA-4CC3-956C-0C527F1D507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36" r="5337" b="-2"/>
          <a:stretch/>
        </p:blipFill>
        <p:spPr bwMode="auto">
          <a:xfrm>
            <a:off x="6251736" y="357013"/>
            <a:ext cx="5546955" cy="3749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39" name="Straight Connector 138">
            <a:extLst>
              <a:ext uri="{FF2B5EF4-FFF2-40B4-BE49-F238E27FC236}">
                <a16:creationId xmlns:a16="http://schemas.microsoft.com/office/drawing/2014/main" id="{DAE3ABC6-4042-4293-A7DF-F01181363B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4739873" y="4690076"/>
            <a:ext cx="0" cy="1371600"/>
          </a:xfrm>
          <a:prstGeom prst="line">
            <a:avLst/>
          </a:prstGeom>
          <a:ln w="19050">
            <a:solidFill>
              <a:schemeClr val="bg1">
                <a:alpha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6A1F802-3AD3-4B40-89DC-38A9C19DCE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945336" y="4615840"/>
            <a:ext cx="6609921" cy="1526741"/>
          </a:xfrm>
        </p:spPr>
        <p:txBody>
          <a:bodyPr vert="horz" lIns="91440" tIns="45720" rIns="91440" bIns="45720" rtlCol="0" anchor="ctr">
            <a:normAutofit fontScale="85000" lnSpcReduction="10000"/>
          </a:bodyPr>
          <a:lstStyle/>
          <a:p>
            <a:r>
              <a:rPr lang="en-US" sz="2200" dirty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Argentina's most popular food is an asado. An asado usually consists of beef, pork, chicken, chorizo and morcilla which are cooked on a grill, called parrilla, or an open fire. Generally, the meats are accompanied by red wine and salads. The meat is pre[pared by a person who is the assigned </a:t>
            </a:r>
            <a:r>
              <a:rPr lang="en-US" sz="2200" dirty="0" err="1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asador</a:t>
            </a:r>
            <a:r>
              <a:rPr lang="en-US" sz="2200" dirty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or </a:t>
            </a:r>
            <a:r>
              <a:rPr lang="en-US" sz="2200" dirty="0" err="1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parrillero</a:t>
            </a:r>
            <a:r>
              <a:rPr lang="en-US" sz="2200" dirty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297424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E8A8EAB8-D2FF-444D-B34B-7D32F106AD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EEA8552-73F4-4AEA-848B-4A8994596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48721"/>
            <a:ext cx="4707671" cy="1225650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 sz="3800" dirty="0">
                <a:solidFill>
                  <a:srgbClr val="00B0F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What is Argentina's most popular dessert.</a:t>
            </a:r>
          </a:p>
        </p:txBody>
      </p:sp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EEA38897-7BA3-4408-8083-3235339C4A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31873" y="1749756"/>
            <a:ext cx="4718304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23CCFD-9CF9-487A-89DC-061E9873C26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97769" y="1909192"/>
            <a:ext cx="4586513" cy="3647710"/>
          </a:xfrm>
        </p:spPr>
        <p:txBody>
          <a:bodyPr vert="horz" lIns="91440" tIns="45720" rIns="91440" bIns="45720" rtlCol="0">
            <a:normAutofit/>
          </a:bodyPr>
          <a:lstStyle/>
          <a:p>
            <a:pPr indent="-2286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Argentina's most popular dessert is Dulce de leche. Dulce de leche is a creamy caramel sauce that’s traditionally made by simmering a pot of milk and sugar, stirring as you go, for seven hours.</a:t>
            </a:r>
          </a:p>
        </p:txBody>
      </p:sp>
      <p:cxnSp>
        <p:nvCxnSpPr>
          <p:cNvPr id="75" name="Straight Connector 74">
            <a:extLst>
              <a:ext uri="{FF2B5EF4-FFF2-40B4-BE49-F238E27FC236}">
                <a16:creationId xmlns:a16="http://schemas.microsoft.com/office/drawing/2014/main" id="{F11AD06B-AB20-4097-8606-5DA00DBACE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34027" y="5707672"/>
            <a:ext cx="4713997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4" name="Picture 2">
            <a:extLst>
              <a:ext uri="{FF2B5EF4-FFF2-40B4-BE49-F238E27FC236}">
                <a16:creationId xmlns:a16="http://schemas.microsoft.com/office/drawing/2014/main" id="{5B87274E-4D84-46DF-AD65-180FD392DC3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43" b="11072"/>
          <a:stretch/>
        </p:blipFill>
        <p:spPr bwMode="auto">
          <a:xfrm>
            <a:off x="6525453" y="10"/>
            <a:ext cx="5666547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40415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928F78-B822-4086-A066-E17F326232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64614" y="1783959"/>
            <a:ext cx="4087306" cy="288911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 dirty="0">
                <a:solidFill>
                  <a:srgbClr val="00B0F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Did you know: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3EF3F5A-1B30-40B0-A330-9C3CAEB851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464612" y="4750893"/>
            <a:ext cx="4087305" cy="114786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000" dirty="0">
                <a:latin typeface="Aharoni" panose="02010803020104030203" pitchFamily="2" charset="-79"/>
                <a:cs typeface="Aharoni" panose="02010803020104030203" pitchFamily="2" charset="-79"/>
              </a:rPr>
              <a:t>Did you know that in Argentina lunch is the biggest meal of the whole day.</a:t>
            </a:r>
          </a:p>
        </p:txBody>
      </p:sp>
      <p:sp>
        <p:nvSpPr>
          <p:cNvPr id="74" name="Freeform: Shape 73">
            <a:extLst>
              <a:ext uri="{FF2B5EF4-FFF2-40B4-BE49-F238E27FC236}">
                <a16:creationId xmlns:a16="http://schemas.microsoft.com/office/drawing/2014/main" id="{E49CC64F-7275-4E33-961B-0C5CDC4398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1" y="0"/>
            <a:ext cx="7188051" cy="6858000"/>
          </a:xfrm>
          <a:custGeom>
            <a:avLst/>
            <a:gdLst>
              <a:gd name="connsiteX0" fmla="*/ 7188051 w 7188051"/>
              <a:gd name="connsiteY0" fmla="*/ 6858000 h 6858000"/>
              <a:gd name="connsiteX1" fmla="*/ 108694 w 7188051"/>
              <a:gd name="connsiteY1" fmla="*/ 6858000 h 6858000"/>
              <a:gd name="connsiteX2" fmla="*/ 79127 w 7188051"/>
              <a:gd name="connsiteY2" fmla="*/ 6681235 h 6858000"/>
              <a:gd name="connsiteX3" fmla="*/ 0 w 7188051"/>
              <a:gd name="connsiteY3" fmla="*/ 5565888 h 6858000"/>
              <a:gd name="connsiteX4" fmla="*/ 2190696 w 7188051"/>
              <a:gd name="connsiteY4" fmla="*/ 145339 h 6858000"/>
              <a:gd name="connsiteX5" fmla="*/ 2339431 w 7188051"/>
              <a:gd name="connsiteY5" fmla="*/ 0 h 6858000"/>
              <a:gd name="connsiteX6" fmla="*/ 7188051 w 7188051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188051" h="6858000">
                <a:moveTo>
                  <a:pt x="7188051" y="6858000"/>
                </a:moveTo>
                <a:lnTo>
                  <a:pt x="108694" y="6858000"/>
                </a:lnTo>
                <a:lnTo>
                  <a:pt x="79127" y="6681235"/>
                </a:lnTo>
                <a:cubicBezTo>
                  <a:pt x="26981" y="6316967"/>
                  <a:pt x="0" y="5944579"/>
                  <a:pt x="0" y="5565888"/>
                </a:cubicBezTo>
                <a:cubicBezTo>
                  <a:pt x="0" y="3459953"/>
                  <a:pt x="834428" y="1548908"/>
                  <a:pt x="2190696" y="145339"/>
                </a:cubicBezTo>
                <a:lnTo>
                  <a:pt x="2339431" y="0"/>
                </a:lnTo>
                <a:lnTo>
                  <a:pt x="7188051" y="0"/>
                </a:ln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098" name="Picture 2" descr="A sandwich and fries on a plate&#10;&#10;Description automatically generated">
            <a:extLst>
              <a:ext uri="{FF2B5EF4-FFF2-40B4-BE49-F238E27FC236}">
                <a16:creationId xmlns:a16="http://schemas.microsoft.com/office/drawing/2014/main" id="{68E63230-41F7-473C-B5CC-F91701C0281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68" r="15967"/>
          <a:stretch/>
        </p:blipFill>
        <p:spPr bwMode="auto">
          <a:xfrm>
            <a:off x="1" y="10"/>
            <a:ext cx="7028495" cy="6857990"/>
          </a:xfrm>
          <a:custGeom>
            <a:avLst/>
            <a:gdLst/>
            <a:ahLst/>
            <a:cxnLst/>
            <a:rect l="l" t="t" r="r" b="b"/>
            <a:pathLst>
              <a:path w="7028495" h="6858000">
                <a:moveTo>
                  <a:pt x="0" y="0"/>
                </a:moveTo>
                <a:lnTo>
                  <a:pt x="6915668" y="0"/>
                </a:lnTo>
                <a:lnTo>
                  <a:pt x="6952411" y="219663"/>
                </a:lnTo>
                <a:cubicBezTo>
                  <a:pt x="7002551" y="569921"/>
                  <a:pt x="7028495" y="927986"/>
                  <a:pt x="7028495" y="1292112"/>
                </a:cubicBezTo>
                <a:cubicBezTo>
                  <a:pt x="7028495" y="3343346"/>
                  <a:pt x="6205186" y="5202289"/>
                  <a:pt x="4870994" y="6556512"/>
                </a:cubicBezTo>
                <a:lnTo>
                  <a:pt x="4556185" y="6858000"/>
                </a:lnTo>
                <a:lnTo>
                  <a:pt x="0" y="685800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203706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F0EA0DB94D9E24D9F4E497927B818F2" ma:contentTypeVersion="11" ma:contentTypeDescription="Create a new document." ma:contentTypeScope="" ma:versionID="5b5851099629fcc2b72ff1ec002f1030">
  <xsd:schema xmlns:xsd="http://www.w3.org/2001/XMLSchema" xmlns:xs="http://www.w3.org/2001/XMLSchema" xmlns:p="http://schemas.microsoft.com/office/2006/metadata/properties" xmlns:ns2="5f0b4a56-978a-4cf2-9b53-cf07f2dab36b" targetNamespace="http://schemas.microsoft.com/office/2006/metadata/properties" ma:root="true" ma:fieldsID="f6b1520d3893c47b251e6d63863e8830" ns2:_="">
    <xsd:import namespace="5f0b4a56-978a-4cf2-9b53-cf07f2dab36b"/>
    <xsd:element name="properties">
      <xsd:complexType>
        <xsd:sequence>
          <xsd:element name="documentManagement">
            <xsd:complexType>
              <xsd:all>
                <xsd:element ref="ns2:ReferenceId" minOccurs="0"/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f0b4a56-978a-4cf2-9b53-cf07f2dab36b" elementFormDefault="qualified">
    <xsd:import namespace="http://schemas.microsoft.com/office/2006/documentManagement/types"/>
    <xsd:import namespace="http://schemas.microsoft.com/office/infopath/2007/PartnerControls"/>
    <xsd:element name="ReferenceId" ma:index="8" nillable="true" ma:displayName="ReferenceId" ma:indexed="true" ma:internalName="ReferenceId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1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2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ferenceId xmlns="5f0b4a56-978a-4cf2-9b53-cf07f2dab36b" xsi:nil="true"/>
  </documentManagement>
</p:properties>
</file>

<file path=customXml/itemProps1.xml><?xml version="1.0" encoding="utf-8"?>
<ds:datastoreItem xmlns:ds="http://schemas.openxmlformats.org/officeDocument/2006/customXml" ds:itemID="{AB6D092B-4BF4-49CE-AAC7-EC1C04B41951}"/>
</file>

<file path=customXml/itemProps2.xml><?xml version="1.0" encoding="utf-8"?>
<ds:datastoreItem xmlns:ds="http://schemas.openxmlformats.org/officeDocument/2006/customXml" ds:itemID="{6B70C464-5F61-4E5B-AEB7-09E565CEDD95}"/>
</file>

<file path=customXml/itemProps3.xml><?xml version="1.0" encoding="utf-8"?>
<ds:datastoreItem xmlns:ds="http://schemas.openxmlformats.org/officeDocument/2006/customXml" ds:itemID="{970E6E38-E98F-4895-B39B-82E724C5FF22}"/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144</Words>
  <Application>Microsoft Office PowerPoint</Application>
  <PresentationFormat>Widescreen</PresentationFormat>
  <Paragraphs>8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Aharoni</vt:lpstr>
      <vt:lpstr>Arial</vt:lpstr>
      <vt:lpstr>Calibri</vt:lpstr>
      <vt:lpstr>Calibri Light</vt:lpstr>
      <vt:lpstr>Office Theme</vt:lpstr>
      <vt:lpstr>Argentinian food</vt:lpstr>
      <vt:lpstr>What Is Argentina's most popular food.</vt:lpstr>
      <vt:lpstr>What is Argentina's most popular dessert.</vt:lpstr>
      <vt:lpstr>Did you know: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Argentinian food</dc:title>
  <dc:creator>katy goldfinch</dc:creator>
  <cp:lastModifiedBy>katy goldfinch</cp:lastModifiedBy>
  <cp:revision>4</cp:revision>
  <dcterms:created xsi:type="dcterms:W3CDTF">2021-02-01T15:09:08Z</dcterms:created>
  <dcterms:modified xsi:type="dcterms:W3CDTF">2021-02-01T15:43:05Z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0x0101005F0EA0DB94D9E24D9F4E497927B818F2</vt:lpwstr>
  </property>
</Properties>
</file>