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sldIdLst>
    <p:sldId id="256" r:id="rId5"/>
    <p:sldId id="257" r:id="rId6"/>
    <p:sldId id="258" r:id="rId7"/>
    <p:sldId id="25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4D0867-4A3A-4DD2-916A-CA4897722FD2}" v="763" dt="2021-01-27T16:32:19.087"/>
    <p1510:client id="{538BFB28-0DF5-4C49-909C-DC6A79EE7EBA}" v="82" dt="2021-01-27T15:10:31.190"/>
    <p1510:client id="{7633CEF8-B757-42BB-B1F0-E39CFCC5A321}" v="333" dt="2021-01-27T16:00:45.179"/>
    <p1510:client id="{8AD7FAB2-3CF9-49AE-B0EC-441D05F05171}" v="599" dt="2021-01-27T15:36:56.7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F9AF144-B323-4B10-AA53-9A0342D79798}" type="datetimeFigureOut">
              <a:rPr lang="en-US" smtClean="0"/>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4396929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9AF144-B323-4B10-AA53-9A0342D79798}" type="datetimeFigureOut">
              <a:rPr lang="en-US" smtClean="0"/>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966250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9AF144-B323-4B10-AA53-9A0342D79798}" type="datetimeFigureOut">
              <a:rPr lang="en-US" smtClean="0"/>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23895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F9AF144-B323-4B10-AA53-9A0342D79798}" type="datetimeFigureOut">
              <a:rPr lang="en-US" smtClean="0"/>
              <a:t>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1968587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F9AF144-B323-4B10-AA53-9A0342D79798}" type="datetimeFigureOut">
              <a:rPr lang="en-US" smtClean="0"/>
              <a:t>1/27/2021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798709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F9AF144-B323-4B10-AA53-9A0342D79798}" type="datetimeFigureOut">
              <a:rPr lang="en-US" smtClean="0"/>
              <a:t>1/27/2021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951692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9AF144-B323-4B10-AA53-9A0342D79798}" type="datetimeFigureOut">
              <a:rPr lang="en-US" smtClean="0"/>
              <a:t>1/27/2021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244082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9AF144-B323-4B10-AA53-9A0342D79798}" type="datetimeFigureOut">
              <a:rPr lang="en-US" smtClean="0"/>
              <a:t>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992700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9AF144-B323-4B10-AA53-9A0342D79798}" type="datetimeFigureOut">
              <a:rPr lang="en-US" smtClean="0"/>
              <a:t>1/27/2021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574923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9AF144-B323-4B10-AA53-9A0342D79798}" type="datetimeFigureOut">
              <a:rPr lang="en-US" smtClean="0"/>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01845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9AF144-B323-4B10-AA53-9A0342D79798}" type="datetimeFigureOut">
              <a:rPr lang="en-US" smtClean="0"/>
              <a:t>1/27/2021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800332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9AF144-B323-4B10-AA53-9A0342D79798}" type="datetimeFigureOut">
              <a:rPr lang="en-US" smtClean="0"/>
              <a:t>1/27/2021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EC16B3-59DC-47CF-B349-B1B489930895}" type="slidenum">
              <a:rPr lang="en-US" smtClean="0"/>
              <a:t>‹#›</a:t>
            </a:fld>
            <a:endParaRPr lang="en-US"/>
          </a:p>
        </p:txBody>
      </p:sp>
    </p:spTree>
    <p:extLst>
      <p:ext uri="{BB962C8B-B14F-4D97-AF65-F5344CB8AC3E}">
        <p14:creationId xmlns:p14="http://schemas.microsoft.com/office/powerpoint/2010/main" val="12457945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cs typeface="Calibri Light"/>
              </a:rPr>
              <a:t>What a wonderful world</a:t>
            </a:r>
            <a:endParaRPr lang="en-US" dirty="0"/>
          </a:p>
        </p:txBody>
      </p:sp>
      <p:sp>
        <p:nvSpPr>
          <p:cNvPr id="3" name="Subtitle 2"/>
          <p:cNvSpPr>
            <a:spLocks noGrp="1"/>
          </p:cNvSpPr>
          <p:nvPr>
            <p:ph type="subTitle" idx="1"/>
          </p:nvPr>
        </p:nvSpPr>
        <p:spPr/>
        <p:txBody>
          <a:bodyPr vert="horz" lIns="91440" tIns="45720" rIns="91440" bIns="45720" rtlCol="0" anchor="t">
            <a:normAutofit/>
          </a:bodyPr>
          <a:lstStyle/>
          <a:p>
            <a:r>
              <a:rPr lang="en-US" dirty="0">
                <a:cs typeface="Calibri"/>
              </a:rPr>
              <a:t>By Liberty </a:t>
            </a:r>
            <a:endParaRPr lang="en-US" dirty="0"/>
          </a:p>
        </p:txBody>
      </p:sp>
    </p:spTree>
    <p:extLst>
      <p:ext uri="{BB962C8B-B14F-4D97-AF65-F5344CB8AC3E}">
        <p14:creationId xmlns:p14="http://schemas.microsoft.com/office/powerpoint/2010/main" val="2561786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close up of a flower&#10;&#10;Description automatically generated">
            <a:extLst>
              <a:ext uri="{FF2B5EF4-FFF2-40B4-BE49-F238E27FC236}">
                <a16:creationId xmlns:a16="http://schemas.microsoft.com/office/drawing/2014/main" id="{FEFDAAD0-2644-4B60-80B6-1B9A72A963FD}"/>
              </a:ext>
            </a:extLst>
          </p:cNvPr>
          <p:cNvPicPr>
            <a:picLocks noGrp="1" noChangeAspect="1"/>
          </p:cNvPicPr>
          <p:nvPr>
            <p:ph type="pic" idx="1"/>
          </p:nvPr>
        </p:nvPicPr>
        <p:blipFill rotWithShape="1">
          <a:blip r:embed="rId2"/>
          <a:srcRect l="6891" t="6593" r="26689" b="-1"/>
          <a:stretch/>
        </p:blipFill>
        <p:spPr>
          <a:xfrm>
            <a:off x="3522468" y="10"/>
            <a:ext cx="8669532" cy="6857990"/>
          </a:xfrm>
          <a:prstGeom prst="rect">
            <a:avLst/>
          </a:prstGeom>
        </p:spPr>
      </p:pic>
      <p:sp>
        <p:nvSpPr>
          <p:cNvPr id="12" name="Rectangle 11">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66F1B19-234C-4910-A8D7-2DA07D8C6C8E}"/>
              </a:ext>
            </a:extLst>
          </p:cNvPr>
          <p:cNvSpPr>
            <a:spLocks noGrp="1"/>
          </p:cNvSpPr>
          <p:nvPr>
            <p:ph type="title"/>
          </p:nvPr>
        </p:nvSpPr>
        <p:spPr>
          <a:xfrm>
            <a:off x="371094" y="1161288"/>
            <a:ext cx="3438144" cy="1124712"/>
          </a:xfrm>
        </p:spPr>
        <p:txBody>
          <a:bodyPr vert="horz" lIns="91440" tIns="45720" rIns="91440" bIns="45720" rtlCol="0" anchor="b">
            <a:normAutofit/>
          </a:bodyPr>
          <a:lstStyle/>
          <a:p>
            <a:r>
              <a:rPr lang="en-US" sz="2800" dirty="0"/>
              <a:t>My first animal is a... bee! </a:t>
            </a:r>
          </a:p>
        </p:txBody>
      </p:sp>
      <p:sp>
        <p:nvSpPr>
          <p:cNvPr id="14" name="Rectangle 13">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B98FBB1A-B6FA-4CBC-9D3B-794C30D903A4}"/>
              </a:ext>
            </a:extLst>
          </p:cNvPr>
          <p:cNvSpPr>
            <a:spLocks noGrp="1"/>
          </p:cNvSpPr>
          <p:nvPr>
            <p:ph type="body" sz="half" idx="2"/>
          </p:nvPr>
        </p:nvSpPr>
        <p:spPr>
          <a:xfrm>
            <a:off x="371094" y="2718054"/>
            <a:ext cx="3438906" cy="3207258"/>
          </a:xfrm>
        </p:spPr>
        <p:txBody>
          <a:bodyPr vert="horz" lIns="91440" tIns="45720" rIns="91440" bIns="45720" rtlCol="0" anchor="t">
            <a:normAutofit lnSpcReduction="10000"/>
          </a:bodyPr>
          <a:lstStyle/>
          <a:p>
            <a:r>
              <a:rPr lang="en-US" sz="1700" dirty="0"/>
              <a:t>The species of bee has adapted to suit their environment in many ways but here are some of the main. They have been around for 120 million years. They are 7 different bee families and they have adapted through there sting. Their ancestors stung and paralyzed their insect prey, bringing them back to feed the offspring's that they created. They have also adapted because they only eat flowers now. Did you know it takes one bee its whole life to make a teaspoon of honey! One teaspoon.   </a:t>
            </a:r>
            <a:endParaRPr lang="en-US" dirty="0"/>
          </a:p>
        </p:txBody>
      </p:sp>
    </p:spTree>
    <p:extLst>
      <p:ext uri="{BB962C8B-B14F-4D97-AF65-F5344CB8AC3E}">
        <p14:creationId xmlns:p14="http://schemas.microsoft.com/office/powerpoint/2010/main" val="1662717461"/>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F0CE2-6256-43A1-B6D5-56840A929B3D}"/>
              </a:ext>
            </a:extLst>
          </p:cNvPr>
          <p:cNvSpPr>
            <a:spLocks noGrp="1"/>
          </p:cNvSpPr>
          <p:nvPr>
            <p:ph type="title"/>
          </p:nvPr>
        </p:nvSpPr>
        <p:spPr/>
        <p:txBody>
          <a:bodyPr/>
          <a:lstStyle/>
          <a:p>
            <a:r>
              <a:rPr lang="en-GB" dirty="0">
                <a:cs typeface="Calibri Light"/>
              </a:rPr>
              <a:t>My second animal is a...wolf!  </a:t>
            </a:r>
            <a:endParaRPr lang="en-GB" dirty="0"/>
          </a:p>
        </p:txBody>
      </p:sp>
      <p:pic>
        <p:nvPicPr>
          <p:cNvPr id="5" name="Picture 5" descr="A wolf in the snow&#10;&#10;Description automatically generated">
            <a:extLst>
              <a:ext uri="{FF2B5EF4-FFF2-40B4-BE49-F238E27FC236}">
                <a16:creationId xmlns:a16="http://schemas.microsoft.com/office/drawing/2014/main" id="{4ADE97CB-7FC1-48BE-9C82-69C54F50DFD9}"/>
              </a:ext>
            </a:extLst>
          </p:cNvPr>
          <p:cNvPicPr>
            <a:picLocks noGrp="1" noChangeAspect="1"/>
          </p:cNvPicPr>
          <p:nvPr>
            <p:ph type="pic" idx="1"/>
          </p:nvPr>
        </p:nvPicPr>
        <p:blipFill rotWithShape="1">
          <a:blip r:embed="rId2"/>
          <a:srcRect l="2752" r="2752"/>
          <a:stretch/>
        </p:blipFill>
        <p:spPr/>
      </p:pic>
      <p:sp>
        <p:nvSpPr>
          <p:cNvPr id="4" name="Text Placeholder 3">
            <a:extLst>
              <a:ext uri="{FF2B5EF4-FFF2-40B4-BE49-F238E27FC236}">
                <a16:creationId xmlns:a16="http://schemas.microsoft.com/office/drawing/2014/main" id="{5557B1A8-16EF-4901-8B03-787EFA1A6620}"/>
              </a:ext>
            </a:extLst>
          </p:cNvPr>
          <p:cNvSpPr>
            <a:spLocks noGrp="1"/>
          </p:cNvSpPr>
          <p:nvPr>
            <p:ph type="body" sz="half" idx="2"/>
          </p:nvPr>
        </p:nvSpPr>
        <p:spPr>
          <a:xfrm>
            <a:off x="839788" y="2057400"/>
            <a:ext cx="3932237" cy="2774640"/>
          </a:xfrm>
        </p:spPr>
        <p:txBody>
          <a:bodyPr vert="horz" lIns="91440" tIns="45720" rIns="91440" bIns="45720" rtlCol="0" anchor="t">
            <a:normAutofit fontScale="92500"/>
          </a:bodyPr>
          <a:lstStyle/>
          <a:p>
            <a:r>
              <a:rPr lang="en-GB" dirty="0">
                <a:cs typeface="Calibri"/>
              </a:rPr>
              <a:t>Wolves have been around for 1.5 million years! They're genetics have created dogs, coyote and many more animals. They evolved in the Pliocene and early Pliocene eras. Many biologists believe they came from a species called miacids. They aren't completely sure but they are from 50 million years ago. They have been around for so long that they have evolved with their teeth. Grey wolves have 42 teeth! They can live up to 7 years in the wild and 13 years if treated well in captivity! They have also evolved to live in hotter environments like the tundra or dessert!  </a:t>
            </a:r>
          </a:p>
        </p:txBody>
      </p:sp>
    </p:spTree>
    <p:extLst>
      <p:ext uri="{BB962C8B-B14F-4D97-AF65-F5344CB8AC3E}">
        <p14:creationId xmlns:p14="http://schemas.microsoft.com/office/powerpoint/2010/main" val="1729661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8E73A-FBCF-4C21-88C8-90BF5EC4310D}"/>
              </a:ext>
            </a:extLst>
          </p:cNvPr>
          <p:cNvSpPr>
            <a:spLocks noGrp="1"/>
          </p:cNvSpPr>
          <p:nvPr>
            <p:ph type="ctrTitle"/>
          </p:nvPr>
        </p:nvSpPr>
        <p:spPr/>
        <p:txBody>
          <a:bodyPr/>
          <a:lstStyle/>
          <a:p>
            <a:r>
              <a:rPr lang="en-GB">
                <a:cs typeface="Calibri Light"/>
              </a:rPr>
              <a:t>th</a:t>
            </a:r>
            <a:endParaRPr lang="en-GB"/>
          </a:p>
        </p:txBody>
      </p:sp>
      <p:sp>
        <p:nvSpPr>
          <p:cNvPr id="3" name="Subtitle 2">
            <a:extLst>
              <a:ext uri="{FF2B5EF4-FFF2-40B4-BE49-F238E27FC236}">
                <a16:creationId xmlns:a16="http://schemas.microsoft.com/office/drawing/2014/main" id="{5B37D088-A2CD-4BFC-ADB4-2E6B4C7AF7DD}"/>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8347614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ferenceId xmlns="60ff3e94-e8ee-4955-aa57-bb6fb4984b1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D128EEE04A6E5449DC2FAF9314036AB" ma:contentTypeVersion="11" ma:contentTypeDescription="Create a new document." ma:contentTypeScope="" ma:versionID="981bd6d50b246d2a12d6984e737a0561">
  <xsd:schema xmlns:xsd="http://www.w3.org/2001/XMLSchema" xmlns:xs="http://www.w3.org/2001/XMLSchema" xmlns:p="http://schemas.microsoft.com/office/2006/metadata/properties" xmlns:ns2="60ff3e94-e8ee-4955-aa57-bb6fb4984b14" targetNamespace="http://schemas.microsoft.com/office/2006/metadata/properties" ma:root="true" ma:fieldsID="1a723ac77077cf4c53430461abc479d3" ns2:_="">
    <xsd:import namespace="60ff3e94-e8ee-4955-aa57-bb6fb4984b1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ff3e94-e8ee-4955-aa57-bb6fb4984b1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B31B1B2-E686-4B43-BA88-C924731CD2B3}">
  <ds:schemaRefs>
    <ds:schemaRef ds:uri="http://schemas.microsoft.com/office/2006/metadata/properties"/>
    <ds:schemaRef ds:uri="http://schemas.microsoft.com/office/infopath/2007/PartnerControls"/>
    <ds:schemaRef ds:uri="60ff3e94-e8ee-4955-aa57-bb6fb4984b14"/>
  </ds:schemaRefs>
</ds:datastoreItem>
</file>

<file path=customXml/itemProps2.xml><?xml version="1.0" encoding="utf-8"?>
<ds:datastoreItem xmlns:ds="http://schemas.openxmlformats.org/officeDocument/2006/customXml" ds:itemID="{EE9F2B26-3BAC-4F2A-8313-6A1A796DE8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ff3e94-e8ee-4955-aa57-bb6fb4984b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76C4CC8-8721-476C-8003-E95B0226570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What a wonderful world</vt:lpstr>
      <vt:lpstr>My first animal is a... bee! </vt:lpstr>
      <vt:lpstr>My second animal is a...wolf!  </vt:lpstr>
      <vt:lpstr>th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dc:title>
  <dc:creator/>
  <cp:lastModifiedBy/>
  <cp:revision>145</cp:revision>
  <dcterms:created xsi:type="dcterms:W3CDTF">2019-10-17T21:24:50Z</dcterms:created>
  <dcterms:modified xsi:type="dcterms:W3CDTF">2021-01-27T16:32:19Z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0x0101000D128EEE04A6E5449DC2FAF9314036AB</vt:lpwstr>
  </property>
</Properties>
</file>