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68" r:id="rId4"/>
  </p:sldMasterIdLst>
  <p:sldIdLst>
    <p:sldId id="256" r:id="rId5"/>
    <p:sldId id="260" r:id="rId6"/>
    <p:sldId id="257" r:id="rId7"/>
    <p:sldId id="258" r:id="rId8"/>
    <p:sldId id="259"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FDAC74-73C7-400E-ADE6-8CD93EFEF763}" v="328" dt="2021-01-12T16:50:02.411"/>
    <p1510:client id="{1F417B9E-53E5-4FB3-9F12-9DE5316CC050}" v="29" dt="2021-01-12T15:29:31.529"/>
    <p1510:client id="{4A5E9BE2-C1CE-481A-A8B9-280B37CC6FE8}" v="270" dt="2021-01-12T15:13:08.348"/>
    <p1510:client id="{82D7DFA7-D408-43BD-922D-7C7E2EDDFEA9}" v="164" dt="2021-01-12T15:20:00.569"/>
    <p1510:client id="{E985B8CE-3FF4-4996-8C86-6CE183C5FC08}" v="1145" dt="2021-01-12T17:50:52.4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dirty="0"/>
              <a:t>Click to edit Master title style</a:t>
            </a:r>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1/12/2021</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292363350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2FF5DD9-2C52-442D-92E2-8072C0C3D7CD}" type="datetimeFigureOut">
              <a:rPr lang="en-US" dirty="0"/>
              <a:t>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2129185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dirty="0"/>
              <a:t>Click to edit Master title style</a:t>
            </a:r>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1/12/2021</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73599420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DBD3D6FB-79CC-4683-A046-BBE785BA1BED}" type="datetimeFigureOut">
              <a:rPr lang="en-US" dirty="0"/>
              <a:t>1/12/2021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340800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512B3E8-48F1-4B23-8498-D8A04A81EC9C}" type="datetimeFigureOut">
              <a:rPr lang="en-US" dirty="0"/>
              <a:t>1/12/2021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218507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10B90D90-AA62-404D-A741-635B4370F9CB}" type="datetimeFigureOut">
              <a:rPr lang="en-US" dirty="0"/>
              <a:t>1/12/2021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136577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1/12/2021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275807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dirty="0"/>
              <a:t>Click to edit Master title style</a:t>
            </a:r>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1/12/2021</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71538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dirty="0"/>
              <a:t>Click to edit Master title style</a:t>
            </a:r>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1/12/2021</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14533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11A6AA8-A04B-4104-9AE2-BD48D340E27F}" type="datetimeFigureOut">
              <a:rPr lang="en-US" dirty="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279434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4E0BF79-FAC6-4A96-8DE1-F7B82E2E1652}" type="datetimeFigureOut">
              <a:rPr lang="en-US" dirty="0"/>
              <a:t>1/12/2021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925591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1/12/2021</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600290210"/>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4.sv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9" descr="The planet earth taken from the outer space">
            <a:extLst>
              <a:ext uri="{FF2B5EF4-FFF2-40B4-BE49-F238E27FC236}">
                <a16:creationId xmlns:a16="http://schemas.microsoft.com/office/drawing/2014/main" id="{E038318B-19C7-47BD-8516-F1EF0B6E0C82}"/>
              </a:ext>
            </a:extLst>
          </p:cNvPr>
          <p:cNvPicPr>
            <a:picLocks noChangeAspect="1"/>
          </p:cNvPicPr>
          <p:nvPr/>
        </p:nvPicPr>
        <p:blipFill rotWithShape="1">
          <a:blip r:embed="rId2"/>
          <a:srcRect l="9091" t="5979" r="1" b="15633"/>
          <a:stretch/>
        </p:blipFill>
        <p:spPr>
          <a:xfrm>
            <a:off x="20" y="-1"/>
            <a:ext cx="12188932" cy="6858000"/>
          </a:xfrm>
          <a:prstGeom prst="rect">
            <a:avLst/>
          </a:prstGeom>
        </p:spPr>
      </p:pic>
      <p:sp>
        <p:nvSpPr>
          <p:cNvPr id="2" name="Title 1"/>
          <p:cNvSpPr>
            <a:spLocks noGrp="1"/>
          </p:cNvSpPr>
          <p:nvPr>
            <p:ph type="ctrTitle"/>
          </p:nvPr>
        </p:nvSpPr>
        <p:spPr>
          <a:xfrm>
            <a:off x="334557" y="1653703"/>
            <a:ext cx="3361953" cy="2470488"/>
          </a:xfrm>
        </p:spPr>
        <p:txBody>
          <a:bodyPr>
            <a:normAutofit/>
          </a:bodyPr>
          <a:lstStyle/>
          <a:p>
            <a:r>
              <a:rPr lang="en-US" sz="4400">
                <a:ln w="15875">
                  <a:solidFill>
                    <a:srgbClr val="FFFFFF"/>
                  </a:solidFill>
                </a:ln>
                <a:solidFill>
                  <a:schemeClr val="tx1"/>
                </a:solidFill>
                <a:cs typeface="Calibri Light"/>
              </a:rPr>
              <a:t>All</a:t>
            </a:r>
            <a:br>
              <a:rPr lang="en-US" sz="4400">
                <a:ln w="15875">
                  <a:solidFill>
                    <a:srgbClr val="FFFFFF"/>
                  </a:solidFill>
                </a:ln>
                <a:solidFill>
                  <a:schemeClr val="tx1"/>
                </a:solidFill>
                <a:cs typeface="Calibri Light"/>
              </a:rPr>
            </a:br>
            <a:r>
              <a:rPr lang="en-US" sz="4400">
                <a:ln w="15875">
                  <a:solidFill>
                    <a:srgbClr val="FFFFFF"/>
                  </a:solidFill>
                </a:ln>
                <a:solidFill>
                  <a:schemeClr val="tx1"/>
                </a:solidFill>
                <a:cs typeface="Calibri Light"/>
              </a:rPr>
              <a:t>around us</a:t>
            </a:r>
          </a:p>
        </p:txBody>
      </p:sp>
      <p:sp>
        <p:nvSpPr>
          <p:cNvPr id="3" name="Subtitle 2"/>
          <p:cNvSpPr>
            <a:spLocks noGrp="1"/>
          </p:cNvSpPr>
          <p:nvPr>
            <p:ph type="subTitle" idx="1"/>
          </p:nvPr>
        </p:nvSpPr>
        <p:spPr>
          <a:xfrm>
            <a:off x="364724" y="4260714"/>
            <a:ext cx="3331786" cy="1032093"/>
          </a:xfrm>
        </p:spPr>
        <p:txBody>
          <a:bodyPr vert="horz" lIns="91440" tIns="45720" rIns="91440" bIns="45720" rtlCol="0">
            <a:normAutofit/>
          </a:bodyPr>
          <a:lstStyle/>
          <a:p>
            <a:r>
              <a:rPr lang="en-US" sz="2000">
                <a:solidFill>
                  <a:schemeClr val="tx1"/>
                </a:solidFill>
                <a:cs typeface="Calibri"/>
              </a:rPr>
              <a:t>Mainly around the countries England, Brazil and France</a:t>
            </a:r>
            <a:endParaRPr lang="en-US" sz="2000">
              <a:solidFill>
                <a:schemeClr val="tx1"/>
              </a:solidFill>
            </a:endParaRPr>
          </a:p>
        </p:txBody>
      </p:sp>
    </p:spTree>
    <p:extLst>
      <p:ext uri="{BB962C8B-B14F-4D97-AF65-F5344CB8AC3E}">
        <p14:creationId xmlns:p14="http://schemas.microsoft.com/office/powerpoint/2010/main" val="256178646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070E78-8B8F-4C6A-8DF5-48AC4BC82D52}"/>
              </a:ext>
            </a:extLst>
          </p:cNvPr>
          <p:cNvSpPr txBox="1"/>
          <p:nvPr/>
        </p:nvSpPr>
        <p:spPr>
          <a:xfrm>
            <a:off x="281797" y="310551"/>
            <a:ext cx="718580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pic>
        <p:nvPicPr>
          <p:cNvPr id="3" name="Picture 3">
            <a:extLst>
              <a:ext uri="{FF2B5EF4-FFF2-40B4-BE49-F238E27FC236}">
                <a16:creationId xmlns:a16="http://schemas.microsoft.com/office/drawing/2014/main" id="{2158CBA6-5041-479A-A72A-5F9CF0AFF877}"/>
              </a:ext>
            </a:extLst>
          </p:cNvPr>
          <p:cNvPicPr>
            <a:picLocks noChangeAspect="1"/>
          </p:cNvPicPr>
          <p:nvPr/>
        </p:nvPicPr>
        <p:blipFill>
          <a:blip r:embed="rId2"/>
          <a:stretch>
            <a:fillRect/>
          </a:stretch>
        </p:blipFill>
        <p:spPr>
          <a:xfrm>
            <a:off x="280989" y="313786"/>
            <a:ext cx="4010024" cy="6331069"/>
          </a:xfrm>
          <a:prstGeom prst="rect">
            <a:avLst/>
          </a:prstGeom>
        </p:spPr>
      </p:pic>
      <p:pic>
        <p:nvPicPr>
          <p:cNvPr id="4" name="Picture 4">
            <a:extLst>
              <a:ext uri="{FF2B5EF4-FFF2-40B4-BE49-F238E27FC236}">
                <a16:creationId xmlns:a16="http://schemas.microsoft.com/office/drawing/2014/main" id="{D84B8C5C-7975-448A-8195-7F597B918D8A}"/>
              </a:ext>
            </a:extLst>
          </p:cNvPr>
          <p:cNvPicPr>
            <a:picLocks noChangeAspect="1"/>
          </p:cNvPicPr>
          <p:nvPr/>
        </p:nvPicPr>
        <p:blipFill>
          <a:blip r:embed="rId3"/>
          <a:stretch>
            <a:fillRect/>
          </a:stretch>
        </p:blipFill>
        <p:spPr>
          <a:xfrm>
            <a:off x="4280859" y="304172"/>
            <a:ext cx="3932207" cy="6335921"/>
          </a:xfrm>
          <a:prstGeom prst="rect">
            <a:avLst/>
          </a:prstGeom>
        </p:spPr>
      </p:pic>
      <p:sp>
        <p:nvSpPr>
          <p:cNvPr id="5" name="TextBox 4">
            <a:extLst>
              <a:ext uri="{FF2B5EF4-FFF2-40B4-BE49-F238E27FC236}">
                <a16:creationId xmlns:a16="http://schemas.microsoft.com/office/drawing/2014/main" id="{788799D9-2F2B-4F0A-AE2E-5CD0129E6EF1}"/>
              </a:ext>
            </a:extLst>
          </p:cNvPr>
          <p:cNvSpPr txBox="1"/>
          <p:nvPr/>
        </p:nvSpPr>
        <p:spPr>
          <a:xfrm>
            <a:off x="8146211" y="66998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pic>
        <p:nvPicPr>
          <p:cNvPr id="6" name="Picture 6">
            <a:extLst>
              <a:ext uri="{FF2B5EF4-FFF2-40B4-BE49-F238E27FC236}">
                <a16:creationId xmlns:a16="http://schemas.microsoft.com/office/drawing/2014/main" id="{D0F1116C-013D-41AE-AC4E-5B2DF5AAEA7F}"/>
              </a:ext>
            </a:extLst>
          </p:cNvPr>
          <p:cNvPicPr>
            <a:picLocks noChangeAspect="1"/>
          </p:cNvPicPr>
          <p:nvPr/>
        </p:nvPicPr>
        <p:blipFill>
          <a:blip r:embed="rId4"/>
          <a:stretch>
            <a:fillRect/>
          </a:stretch>
        </p:blipFill>
        <p:spPr>
          <a:xfrm>
            <a:off x="8206327" y="298870"/>
            <a:ext cx="3658138" cy="6346524"/>
          </a:xfrm>
          <a:prstGeom prst="rect">
            <a:avLst/>
          </a:prstGeom>
        </p:spPr>
      </p:pic>
      <p:sp>
        <p:nvSpPr>
          <p:cNvPr id="7" name="TextBox 6">
            <a:extLst>
              <a:ext uri="{FF2B5EF4-FFF2-40B4-BE49-F238E27FC236}">
                <a16:creationId xmlns:a16="http://schemas.microsoft.com/office/drawing/2014/main" id="{EC535604-16E0-4E7A-A265-C37B16F3B500}"/>
              </a:ext>
            </a:extLst>
          </p:cNvPr>
          <p:cNvSpPr txBox="1"/>
          <p:nvPr/>
        </p:nvSpPr>
        <p:spPr>
          <a:xfrm>
            <a:off x="338408" y="295276"/>
            <a:ext cx="4008408"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England                </a:t>
            </a:r>
          </a:p>
        </p:txBody>
      </p:sp>
      <p:sp>
        <p:nvSpPr>
          <p:cNvPr id="8" name="TextBox 7">
            <a:extLst>
              <a:ext uri="{FF2B5EF4-FFF2-40B4-BE49-F238E27FC236}">
                <a16:creationId xmlns:a16="http://schemas.microsoft.com/office/drawing/2014/main" id="{B7D8118C-937D-474A-B222-3A9A97C84B0D}"/>
              </a:ext>
            </a:extLst>
          </p:cNvPr>
          <p:cNvSpPr txBox="1"/>
          <p:nvPr/>
        </p:nvSpPr>
        <p:spPr>
          <a:xfrm rot="10800000" flipV="1">
            <a:off x="5020080" y="507467"/>
            <a:ext cx="304512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France</a:t>
            </a:r>
          </a:p>
        </p:txBody>
      </p:sp>
      <p:sp>
        <p:nvSpPr>
          <p:cNvPr id="9" name="TextBox 8">
            <a:extLst>
              <a:ext uri="{FF2B5EF4-FFF2-40B4-BE49-F238E27FC236}">
                <a16:creationId xmlns:a16="http://schemas.microsoft.com/office/drawing/2014/main" id="{4FA95897-EB28-4CCF-AAC1-60E6DCA558E0}"/>
              </a:ext>
            </a:extLst>
          </p:cNvPr>
          <p:cNvSpPr txBox="1"/>
          <p:nvPr/>
        </p:nvSpPr>
        <p:spPr>
          <a:xfrm>
            <a:off x="8793192" y="483080"/>
            <a:ext cx="209621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3600" dirty="0"/>
              <a:t>Brazil</a:t>
            </a:r>
            <a:endParaRPr lang="en-US" sz="2400" dirty="0"/>
          </a:p>
        </p:txBody>
      </p:sp>
    </p:spTree>
    <p:extLst>
      <p:ext uri="{BB962C8B-B14F-4D97-AF65-F5344CB8AC3E}">
        <p14:creationId xmlns:p14="http://schemas.microsoft.com/office/powerpoint/2010/main" val="2967474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Graphic 4" descr="Earth globe: Asia and Australia with solid fill">
            <a:extLst>
              <a:ext uri="{FF2B5EF4-FFF2-40B4-BE49-F238E27FC236}">
                <a16:creationId xmlns:a16="http://schemas.microsoft.com/office/drawing/2014/main" id="{80B93BBA-B7D1-46C8-9CE8-7B03243B275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6880" y="1118771"/>
            <a:ext cx="1915339" cy="1915339"/>
          </a:xfrm>
          <a:prstGeom prst="rect">
            <a:avLst/>
          </a:prstGeom>
        </p:spPr>
      </p:pic>
      <p:pic>
        <p:nvPicPr>
          <p:cNvPr id="5" name="Graphic 5" descr="Earth globe: Americas with solid fill">
            <a:extLst>
              <a:ext uri="{FF2B5EF4-FFF2-40B4-BE49-F238E27FC236}">
                <a16:creationId xmlns:a16="http://schemas.microsoft.com/office/drawing/2014/main" id="{C3E349F4-E990-43AF-907C-58E7AF5D1F6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847489" y="1118771"/>
            <a:ext cx="1915339" cy="1915339"/>
          </a:xfrm>
          <a:prstGeom prst="rect">
            <a:avLst/>
          </a:prstGeom>
        </p:spPr>
      </p:pic>
      <p:pic>
        <p:nvPicPr>
          <p:cNvPr id="6" name="Graphic 6" descr="Earth globe: Africa and Europe with solid fill">
            <a:extLst>
              <a:ext uri="{FF2B5EF4-FFF2-40B4-BE49-F238E27FC236}">
                <a16:creationId xmlns:a16="http://schemas.microsoft.com/office/drawing/2014/main" id="{A783C2AF-488E-4BC9-B086-A1FA9F9D322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5431" y="3827664"/>
            <a:ext cx="1892808" cy="1892808"/>
          </a:xfrm>
          <a:prstGeom prst="rect">
            <a:avLst/>
          </a:prstGeom>
        </p:spPr>
      </p:pic>
      <p:pic>
        <p:nvPicPr>
          <p:cNvPr id="7" name="Graphic 7" descr="Earth Globe - Asia with solid fill">
            <a:extLst>
              <a:ext uri="{FF2B5EF4-FFF2-40B4-BE49-F238E27FC236}">
                <a16:creationId xmlns:a16="http://schemas.microsoft.com/office/drawing/2014/main" id="{68EA177D-92D5-43EE-892C-32338437053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859049" y="3827663"/>
            <a:ext cx="1892808" cy="1892808"/>
          </a:xfrm>
          <a:prstGeom prst="rect">
            <a:avLst/>
          </a:prstGeom>
        </p:spPr>
      </p:pic>
      <p:sp>
        <p:nvSpPr>
          <p:cNvPr id="2" name="TextBox 1">
            <a:extLst>
              <a:ext uri="{FF2B5EF4-FFF2-40B4-BE49-F238E27FC236}">
                <a16:creationId xmlns:a16="http://schemas.microsoft.com/office/drawing/2014/main" id="{86D6CBEC-31C3-497E-8579-6A81DC6912CD}"/>
              </a:ext>
            </a:extLst>
          </p:cNvPr>
          <p:cNvSpPr txBox="1"/>
          <p:nvPr/>
        </p:nvSpPr>
        <p:spPr>
          <a:xfrm>
            <a:off x="6569956" y="2103120"/>
            <a:ext cx="4555244" cy="393192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182880">
              <a:spcBef>
                <a:spcPct val="0"/>
              </a:spcBef>
              <a:spcAft>
                <a:spcPts val="600"/>
              </a:spcAft>
              <a:buClr>
                <a:schemeClr val="tx1">
                  <a:lumMod val="85000"/>
                  <a:lumOff val="15000"/>
                </a:schemeClr>
              </a:buClr>
              <a:buFont typeface="Garamond" pitchFamily="18" charset="0"/>
              <a:buChar char="◦"/>
            </a:pPr>
            <a:r>
              <a:rPr lang="en-US" sz="1700" cap="all" spc="-100"/>
              <a:t>The three places were focusing on our</a:t>
            </a:r>
          </a:p>
          <a:p>
            <a:pPr indent="-182880">
              <a:spcBef>
                <a:spcPct val="0"/>
              </a:spcBef>
              <a:spcAft>
                <a:spcPts val="600"/>
              </a:spcAft>
              <a:buClr>
                <a:schemeClr val="tx1">
                  <a:lumMod val="85000"/>
                  <a:lumOff val="15000"/>
                </a:schemeClr>
              </a:buClr>
              <a:buFont typeface="Garamond" pitchFamily="18" charset="0"/>
              <a:buChar char="◦"/>
            </a:pPr>
            <a:r>
              <a:rPr lang="en-US" sz="1700" cap="all" spc="-100"/>
              <a:t>Brazil + South America</a:t>
            </a:r>
          </a:p>
          <a:p>
            <a:pPr indent="-182880">
              <a:spcBef>
                <a:spcPct val="0"/>
              </a:spcBef>
              <a:spcAft>
                <a:spcPts val="600"/>
              </a:spcAft>
              <a:buClr>
                <a:schemeClr val="tx1">
                  <a:lumMod val="85000"/>
                  <a:lumOff val="15000"/>
                </a:schemeClr>
              </a:buClr>
              <a:buFont typeface="Garamond" pitchFamily="18" charset="0"/>
              <a:buChar char="◦"/>
            </a:pPr>
            <a:r>
              <a:rPr lang="en-US" sz="1700" cap="all" spc="-100"/>
              <a:t>England= Europe </a:t>
            </a:r>
          </a:p>
          <a:p>
            <a:pPr indent="-182880">
              <a:spcBef>
                <a:spcPct val="0"/>
              </a:spcBef>
              <a:spcAft>
                <a:spcPts val="600"/>
              </a:spcAft>
              <a:buClr>
                <a:schemeClr val="tx1">
                  <a:lumMod val="85000"/>
                  <a:lumOff val="15000"/>
                </a:schemeClr>
              </a:buClr>
              <a:buFont typeface="Garamond" pitchFamily="18" charset="0"/>
              <a:buChar char="◦"/>
            </a:pPr>
            <a:r>
              <a:rPr lang="en-US" sz="1700" cap="all" spc="-100"/>
              <a:t>France= Europe</a:t>
            </a:r>
          </a:p>
        </p:txBody>
      </p:sp>
    </p:spTree>
    <p:extLst>
      <p:ext uri="{BB962C8B-B14F-4D97-AF65-F5344CB8AC3E}">
        <p14:creationId xmlns:p14="http://schemas.microsoft.com/office/powerpoint/2010/main" val="9411790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5F2E7D-0D77-47B5-A34A-91C212E552D1}"/>
              </a:ext>
            </a:extLst>
          </p:cNvPr>
          <p:cNvSpPr txBox="1"/>
          <p:nvPr/>
        </p:nvSpPr>
        <p:spPr>
          <a:xfrm>
            <a:off x="267419" y="267419"/>
            <a:ext cx="1172904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France has many beautiful sights so does England.</a:t>
            </a:r>
          </a:p>
          <a:p>
            <a:r>
              <a:rPr lang="en-US" sz="2400" dirty="0"/>
              <a:t>They both have similar climates for example the weather is very similar depending what part of France you are in. They are both very close  to each other and you can go from the UK to France using the underground tunnel which can go under water. My Grandad helped to build the tunnel.</a:t>
            </a:r>
          </a:p>
          <a:p>
            <a:endParaRPr lang="en-US" sz="2400" dirty="0"/>
          </a:p>
        </p:txBody>
      </p:sp>
      <p:pic>
        <p:nvPicPr>
          <p:cNvPr id="3" name="Picture 3">
            <a:extLst>
              <a:ext uri="{FF2B5EF4-FFF2-40B4-BE49-F238E27FC236}">
                <a16:creationId xmlns:a16="http://schemas.microsoft.com/office/drawing/2014/main" id="{5613027A-4F76-4AC7-8485-68C6FF0AB596}"/>
              </a:ext>
            </a:extLst>
          </p:cNvPr>
          <p:cNvPicPr>
            <a:picLocks noChangeAspect="1"/>
          </p:cNvPicPr>
          <p:nvPr/>
        </p:nvPicPr>
        <p:blipFill>
          <a:blip r:embed="rId2"/>
          <a:stretch>
            <a:fillRect/>
          </a:stretch>
        </p:blipFill>
        <p:spPr>
          <a:xfrm>
            <a:off x="6003985" y="2566104"/>
            <a:ext cx="5604294" cy="3637979"/>
          </a:xfrm>
          <a:prstGeom prst="rect">
            <a:avLst/>
          </a:prstGeom>
        </p:spPr>
      </p:pic>
      <p:pic>
        <p:nvPicPr>
          <p:cNvPr id="4" name="Picture 4">
            <a:extLst>
              <a:ext uri="{FF2B5EF4-FFF2-40B4-BE49-F238E27FC236}">
                <a16:creationId xmlns:a16="http://schemas.microsoft.com/office/drawing/2014/main" id="{8CC95628-F967-4379-9EA1-963B2EC9AC40}"/>
              </a:ext>
            </a:extLst>
          </p:cNvPr>
          <p:cNvPicPr>
            <a:picLocks noChangeAspect="1"/>
          </p:cNvPicPr>
          <p:nvPr/>
        </p:nvPicPr>
        <p:blipFill>
          <a:blip r:embed="rId3"/>
          <a:stretch>
            <a:fillRect/>
          </a:stretch>
        </p:blipFill>
        <p:spPr>
          <a:xfrm>
            <a:off x="482271" y="2513522"/>
            <a:ext cx="5534025" cy="3671258"/>
          </a:xfrm>
          <a:prstGeom prst="rect">
            <a:avLst/>
          </a:prstGeom>
        </p:spPr>
      </p:pic>
    </p:spTree>
    <p:extLst>
      <p:ext uri="{BB962C8B-B14F-4D97-AF65-F5344CB8AC3E}">
        <p14:creationId xmlns:p14="http://schemas.microsoft.com/office/powerpoint/2010/main" val="2293221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193BCF-78A4-49B4-8EB9-4FF9839C5549}"/>
              </a:ext>
            </a:extLst>
          </p:cNvPr>
          <p:cNvSpPr txBox="1"/>
          <p:nvPr/>
        </p:nvSpPr>
        <p:spPr>
          <a:xfrm>
            <a:off x="281797" y="310551"/>
            <a:ext cx="718580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4" name="TextBox 3">
            <a:extLst>
              <a:ext uri="{FF2B5EF4-FFF2-40B4-BE49-F238E27FC236}">
                <a16:creationId xmlns:a16="http://schemas.microsoft.com/office/drawing/2014/main" id="{24CDFB87-5536-4166-B608-BAB9ED8D7CC5}"/>
              </a:ext>
            </a:extLst>
          </p:cNvPr>
          <p:cNvSpPr txBox="1"/>
          <p:nvPr/>
        </p:nvSpPr>
        <p:spPr>
          <a:xfrm>
            <a:off x="4867275" y="33432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6" name="TextBox 5">
            <a:extLst>
              <a:ext uri="{FF2B5EF4-FFF2-40B4-BE49-F238E27FC236}">
                <a16:creationId xmlns:a16="http://schemas.microsoft.com/office/drawing/2014/main" id="{8DCF3366-9B24-4DE3-A894-C94991F872F9}"/>
              </a:ext>
            </a:extLst>
          </p:cNvPr>
          <p:cNvSpPr txBox="1"/>
          <p:nvPr/>
        </p:nvSpPr>
        <p:spPr>
          <a:xfrm>
            <a:off x="280000" y="236867"/>
            <a:ext cx="7473350"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As you can see they both have their similarities but they also have there differences for example.</a:t>
            </a:r>
          </a:p>
          <a:p>
            <a:endParaRPr lang="en-US" sz="3200" dirty="0"/>
          </a:p>
          <a:p>
            <a:r>
              <a:rPr lang="en-US" sz="3200" dirty="0"/>
              <a:t>They have a different flags</a:t>
            </a:r>
          </a:p>
          <a:p>
            <a:r>
              <a:rPr lang="en-US" sz="3200" dirty="0"/>
              <a:t>They have different landscapes</a:t>
            </a:r>
          </a:p>
          <a:p>
            <a:r>
              <a:rPr lang="en-US" sz="3200" dirty="0"/>
              <a:t>They have different cultures</a:t>
            </a:r>
            <a:br>
              <a:rPr lang="en-US" sz="3200" dirty="0"/>
            </a:br>
            <a:r>
              <a:rPr lang="en-US" sz="3200" dirty="0"/>
              <a:t>They have different languages</a:t>
            </a:r>
          </a:p>
        </p:txBody>
      </p:sp>
    </p:spTree>
    <p:extLst>
      <p:ext uri="{BB962C8B-B14F-4D97-AF65-F5344CB8AC3E}">
        <p14:creationId xmlns:p14="http://schemas.microsoft.com/office/powerpoint/2010/main" val="1898342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299A20-21CE-4CA6-8CBA-09E93EF72262}"/>
              </a:ext>
            </a:extLst>
          </p:cNvPr>
          <p:cNvSpPr txBox="1"/>
          <p:nvPr/>
        </p:nvSpPr>
        <p:spPr>
          <a:xfrm>
            <a:off x="713117" y="497457"/>
            <a:ext cx="6754483"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t>This is my presentation of why I feel there are differences and similarities in these places I hope you enjoyed!</a:t>
            </a:r>
          </a:p>
          <a:p>
            <a:endParaRPr lang="en-US" sz="3200" dirty="0"/>
          </a:p>
          <a:p>
            <a:endParaRPr lang="en-US" sz="3200" dirty="0"/>
          </a:p>
          <a:p>
            <a:endParaRPr lang="en-US" sz="3200" dirty="0"/>
          </a:p>
          <a:p>
            <a:endParaRPr lang="en-US" sz="3200" dirty="0"/>
          </a:p>
          <a:p>
            <a:endParaRPr lang="en-US" sz="3200" dirty="0"/>
          </a:p>
          <a:p>
            <a:r>
              <a:rPr lang="en-US" sz="3200" dirty="0"/>
              <a:t>Made by Harriet E 6B</a:t>
            </a:r>
          </a:p>
        </p:txBody>
      </p:sp>
    </p:spTree>
    <p:extLst>
      <p:ext uri="{BB962C8B-B14F-4D97-AF65-F5344CB8AC3E}">
        <p14:creationId xmlns:p14="http://schemas.microsoft.com/office/powerpoint/2010/main" val="2593832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19097E4-5245-45DE-8B38-0938A50586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ff3e94-e8ee-4955-aa57-bb6fb4984b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C60488F-4544-4B4B-9A52-65496F16771F}">
  <ds:schemaRefs>
    <ds:schemaRef ds:uri="http://schemas.microsoft.com/office/2006/metadata/properties"/>
    <ds:schemaRef ds:uri="http://schemas.microsoft.com/office/infopath/2007/PartnerControls"/>
    <ds:schemaRef ds:uri="60ff3e94-e8ee-4955-aa57-bb6fb4984b14"/>
  </ds:schemaRefs>
</ds:datastoreItem>
</file>

<file path=customXml/itemProps3.xml><?xml version="1.0" encoding="utf-8"?>
<ds:datastoreItem xmlns:ds="http://schemas.openxmlformats.org/officeDocument/2006/customXml" ds:itemID="{DC27CFE5-A721-4635-8850-8987E7F52B7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Savon</vt:lpstr>
      <vt:lpstr>All around us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dc:title>
  <dc:creator/>
  <cp:lastModifiedBy/>
  <cp:revision>264</cp:revision>
  <dcterms:created xsi:type="dcterms:W3CDTF">2019-10-17T21:24:50Z</dcterms:created>
  <dcterms:modified xsi:type="dcterms:W3CDTF">2021-01-12T17:50:55Z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