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diagrams/data1.xml" ContentType="application/vnd.openxmlformats-officedocument.drawingml.diagramData+xml"/>
  <Override PartName="/ppt/slideMasters/slideMaster1.xml" ContentType="application/vnd.openxmlformats-officedocument.presentationml.slideMaster+xml"/>
  <Override PartName="/ppt/slideLayouts/slideLayout5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notesSlides/notesSlide1.xml" ContentType="application/vnd.openxmlformats-officedocument.presentationml.notesSlide+xml"/>
  <Override PartName="/ppt/notesMasters/notesMaster1.xml" ContentType="application/vnd.openxmlformats-officedocument.presentationml.notesMaster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theme/theme2.xml" ContentType="application/vnd.openxmlformats-officedocument.theme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57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34603" autoAdjust="0"/>
    <p:restoredTop sz="86388" autoAdjust="0"/>
  </p:normalViewPr>
  <p:slideViewPr>
    <p:cSldViewPr snapToGrid="0">
      <p:cViewPr>
        <p:scale>
          <a:sx n="48" d="100"/>
          <a:sy n="48" d="100"/>
        </p:scale>
        <p:origin x="24" y="24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51" d="100"/>
          <a:sy n="51" d="100"/>
        </p:scale>
        <p:origin x="2692" y="2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customXml" Target="../customXml/item1.xml"/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10" Type="http://schemas.openxmlformats.org/officeDocument/2006/relationships/customXml" Target="../customXml/item3.xml"/><Relationship Id="rId4" Type="http://schemas.openxmlformats.org/officeDocument/2006/relationships/presProps" Target="presProps.xml"/><Relationship Id="rId9" Type="http://schemas.openxmlformats.org/officeDocument/2006/relationships/customXml" Target="../customXml/item2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C38042B-CE6F-49F1-9254-DF0D8B885776}" type="doc">
      <dgm:prSet loTypeId="urn:microsoft.com/office/officeart/2005/8/layout/cycle5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8688BC90-2A42-4CC5-8D2B-4194D1C933DF}">
      <dgm:prSet phldrT="[Text]"/>
      <dgm:spPr/>
      <dgm:t>
        <a:bodyPr/>
        <a:lstStyle/>
        <a:p>
          <a:r>
            <a:rPr lang="en-GB" dirty="0"/>
            <a:t>Zoe – parents + </a:t>
          </a:r>
          <a:r>
            <a:rPr lang="en-GB" dirty="0" err="1"/>
            <a:t>lyca</a:t>
          </a:r>
          <a:r>
            <a:rPr lang="en-GB" dirty="0"/>
            <a:t> left </a:t>
          </a:r>
          <a:r>
            <a:rPr lang="en-GB" dirty="0" err="1"/>
            <a:t>norwich</a:t>
          </a:r>
          <a:endParaRPr lang="en-GB" dirty="0"/>
        </a:p>
      </dgm:t>
    </dgm:pt>
    <dgm:pt modelId="{5F9B2BE7-62C5-4170-ABD8-6B754ADF4056}" type="parTrans" cxnId="{E42121C2-1015-4A97-BA40-2728A547F6F1}">
      <dgm:prSet/>
      <dgm:spPr/>
      <dgm:t>
        <a:bodyPr/>
        <a:lstStyle/>
        <a:p>
          <a:endParaRPr lang="en-GB"/>
        </a:p>
      </dgm:t>
    </dgm:pt>
    <dgm:pt modelId="{E3483FBD-261E-430F-BEA7-57E1397E2988}" type="sibTrans" cxnId="{E42121C2-1015-4A97-BA40-2728A547F6F1}">
      <dgm:prSet/>
      <dgm:spPr/>
      <dgm:t>
        <a:bodyPr/>
        <a:lstStyle/>
        <a:p>
          <a:endParaRPr lang="en-GB"/>
        </a:p>
      </dgm:t>
    </dgm:pt>
    <dgm:pt modelId="{BBB1EACC-4950-4038-AB47-1DC9E334B427}">
      <dgm:prSet phldrT="[Text]"/>
      <dgm:spPr/>
      <dgm:t>
        <a:bodyPr/>
        <a:lstStyle/>
        <a:p>
          <a:r>
            <a:rPr lang="en-GB" dirty="0"/>
            <a:t>Found Cathedral in the sea</a:t>
          </a:r>
        </a:p>
        <a:p>
          <a:r>
            <a:rPr lang="en-GB" dirty="0"/>
            <a:t>Eels cats horses </a:t>
          </a:r>
          <a:r>
            <a:rPr lang="en-GB" dirty="0" err="1"/>
            <a:t>william</a:t>
          </a:r>
          <a:endParaRPr lang="en-GB" dirty="0"/>
        </a:p>
      </dgm:t>
    </dgm:pt>
    <dgm:pt modelId="{F4676A61-C619-4E90-A652-A9BF234801F6}" type="parTrans" cxnId="{947467AB-7A71-4C75-92F8-34C440BE6266}">
      <dgm:prSet/>
      <dgm:spPr/>
      <dgm:t>
        <a:bodyPr/>
        <a:lstStyle/>
        <a:p>
          <a:endParaRPr lang="en-GB"/>
        </a:p>
      </dgm:t>
    </dgm:pt>
    <dgm:pt modelId="{7F51C7E2-CB92-447F-9B5F-0F866936F57C}" type="sibTrans" cxnId="{947467AB-7A71-4C75-92F8-34C440BE6266}">
      <dgm:prSet/>
      <dgm:spPr/>
      <dgm:t>
        <a:bodyPr/>
        <a:lstStyle/>
        <a:p>
          <a:endParaRPr lang="en-GB"/>
        </a:p>
      </dgm:t>
    </dgm:pt>
    <dgm:pt modelId="{AB192B43-0610-440C-8947-016D3A8422B2}">
      <dgm:prSet phldrT="[Text]"/>
      <dgm:spPr/>
      <dgm:t>
        <a:bodyPr/>
        <a:lstStyle/>
        <a:p>
          <a:r>
            <a:rPr lang="en-GB" dirty="0"/>
            <a:t>Beaten up – surviving – friends = none - planning escape – found map in hide out</a:t>
          </a:r>
        </a:p>
      </dgm:t>
    </dgm:pt>
    <dgm:pt modelId="{C9B6D371-999D-455A-9319-C18CE0C15AE0}" type="parTrans" cxnId="{296B3E64-61D5-49A1-A79A-C4CD5C5261BF}">
      <dgm:prSet/>
      <dgm:spPr/>
      <dgm:t>
        <a:bodyPr/>
        <a:lstStyle/>
        <a:p>
          <a:endParaRPr lang="en-GB"/>
        </a:p>
      </dgm:t>
    </dgm:pt>
    <dgm:pt modelId="{916706E1-334F-48DD-B2CD-81E20FF1ADD8}" type="sibTrans" cxnId="{296B3E64-61D5-49A1-A79A-C4CD5C5261BF}">
      <dgm:prSet/>
      <dgm:spPr/>
      <dgm:t>
        <a:bodyPr/>
        <a:lstStyle/>
        <a:p>
          <a:endParaRPr lang="en-GB"/>
        </a:p>
      </dgm:t>
    </dgm:pt>
    <dgm:pt modelId="{FB65687D-6496-4B8C-A6DB-4C7BEBBC8A66}">
      <dgm:prSet phldrT="[Text]"/>
      <dgm:spPr/>
      <dgm:t>
        <a:bodyPr/>
        <a:lstStyle/>
        <a:p>
          <a:r>
            <a:rPr lang="en-GB" dirty="0"/>
            <a:t>Big fight eel + cats + horses = escape</a:t>
          </a:r>
        </a:p>
        <a:p>
          <a:r>
            <a:rPr lang="en-GB" dirty="0"/>
            <a:t>Fight dooby + spat = dead spat</a:t>
          </a:r>
        </a:p>
        <a:p>
          <a:r>
            <a:rPr lang="en-GB" dirty="0"/>
            <a:t>Zoe + munchkin = escaped in boat </a:t>
          </a:r>
        </a:p>
      </dgm:t>
    </dgm:pt>
    <dgm:pt modelId="{62D5464E-4CF4-4F48-B81A-BE7B1011288C}" type="parTrans" cxnId="{498B3AF8-60EC-4205-AF17-84D6AD2609C2}">
      <dgm:prSet/>
      <dgm:spPr/>
      <dgm:t>
        <a:bodyPr/>
        <a:lstStyle/>
        <a:p>
          <a:endParaRPr lang="en-GB"/>
        </a:p>
      </dgm:t>
    </dgm:pt>
    <dgm:pt modelId="{4B861A7A-0529-424E-BDA0-65D6FEEEA2B3}" type="sibTrans" cxnId="{498B3AF8-60EC-4205-AF17-84D6AD2609C2}">
      <dgm:prSet/>
      <dgm:spPr/>
      <dgm:t>
        <a:bodyPr/>
        <a:lstStyle/>
        <a:p>
          <a:endParaRPr lang="en-GB"/>
        </a:p>
      </dgm:t>
    </dgm:pt>
    <dgm:pt modelId="{CDD2CE60-7A59-4286-8982-716885D1C14F}">
      <dgm:prSet phldrT="[Text]"/>
      <dgm:spPr/>
      <dgm:t>
        <a:bodyPr/>
        <a:lstStyle/>
        <a:p>
          <a:r>
            <a:rPr lang="en-GB" dirty="0"/>
            <a:t>Zoe + munchkin = friends</a:t>
          </a:r>
        </a:p>
        <a:p>
          <a:r>
            <a:rPr lang="en-GB" dirty="0"/>
            <a:t>Big sea + small boat = overboard</a:t>
          </a:r>
        </a:p>
        <a:p>
          <a:r>
            <a:rPr lang="en-GB" dirty="0"/>
            <a:t>Zoe drowning + white light = saving</a:t>
          </a:r>
        </a:p>
      </dgm:t>
    </dgm:pt>
    <dgm:pt modelId="{9CCD0E12-B1F2-4E45-B714-0C136FC5F8BB}" type="parTrans" cxnId="{FE6B2FBA-9B5D-499C-A4F0-DE6F9E483374}">
      <dgm:prSet/>
      <dgm:spPr/>
      <dgm:t>
        <a:bodyPr/>
        <a:lstStyle/>
        <a:p>
          <a:endParaRPr lang="en-GB"/>
        </a:p>
      </dgm:t>
    </dgm:pt>
    <dgm:pt modelId="{EA9B50DC-6B9D-4E0E-93ED-EAD797E03592}" type="sibTrans" cxnId="{FE6B2FBA-9B5D-499C-A4F0-DE6F9E483374}">
      <dgm:prSet/>
      <dgm:spPr/>
      <dgm:t>
        <a:bodyPr/>
        <a:lstStyle/>
        <a:p>
          <a:endParaRPr lang="en-GB"/>
        </a:p>
      </dgm:t>
    </dgm:pt>
    <dgm:pt modelId="{B8E0C10C-E66D-4ED3-8283-725B977FCCD1}">
      <dgm:prSet phldrT="[Text]"/>
      <dgm:spPr/>
      <dgm:t>
        <a:bodyPr/>
        <a:lstStyle/>
        <a:p>
          <a:r>
            <a:rPr lang="en-GB" dirty="0"/>
            <a:t>Hospital – survived – escaped to find parents</a:t>
          </a:r>
        </a:p>
        <a:p>
          <a:r>
            <a:rPr lang="en-GB" dirty="0"/>
            <a:t>Lots of land – homeland</a:t>
          </a:r>
        </a:p>
      </dgm:t>
    </dgm:pt>
    <dgm:pt modelId="{82B2EE49-0367-4284-B8F3-2E657A14BC22}" type="parTrans" cxnId="{ABA31E7B-4D4B-404D-909A-986CD5E03B62}">
      <dgm:prSet/>
      <dgm:spPr/>
      <dgm:t>
        <a:bodyPr/>
        <a:lstStyle/>
        <a:p>
          <a:endParaRPr lang="en-GB"/>
        </a:p>
      </dgm:t>
    </dgm:pt>
    <dgm:pt modelId="{F60A62E2-62FE-4BE9-A25C-9846F51BBC68}" type="sibTrans" cxnId="{ABA31E7B-4D4B-404D-909A-986CD5E03B62}">
      <dgm:prSet/>
      <dgm:spPr/>
      <dgm:t>
        <a:bodyPr/>
        <a:lstStyle/>
        <a:p>
          <a:endParaRPr lang="en-GB"/>
        </a:p>
      </dgm:t>
    </dgm:pt>
    <dgm:pt modelId="{BA266474-EA4C-4DEA-9637-8DD9CC818A48}">
      <dgm:prSet phldrT="[Text]"/>
      <dgm:spPr/>
      <dgm:t>
        <a:bodyPr/>
        <a:lstStyle/>
        <a:p>
          <a:r>
            <a:rPr lang="en-GB" dirty="0"/>
            <a:t>Found parents + baby = 5</a:t>
          </a:r>
        </a:p>
        <a:p>
          <a:r>
            <a:rPr lang="en-GB" dirty="0"/>
            <a:t>Baby called William</a:t>
          </a:r>
        </a:p>
        <a:p>
          <a:r>
            <a:rPr lang="en-GB" dirty="0"/>
            <a:t>Lived happily ever after</a:t>
          </a:r>
        </a:p>
      </dgm:t>
    </dgm:pt>
    <dgm:pt modelId="{82BC5175-BF2D-4268-B5B1-D95C29ECBC74}" type="parTrans" cxnId="{44FB4C51-2011-484E-9D39-0479D681688D}">
      <dgm:prSet/>
      <dgm:spPr/>
      <dgm:t>
        <a:bodyPr/>
        <a:lstStyle/>
        <a:p>
          <a:endParaRPr lang="en-GB"/>
        </a:p>
      </dgm:t>
    </dgm:pt>
    <dgm:pt modelId="{45A64419-2876-48A0-AF36-9946438DA537}" type="sibTrans" cxnId="{44FB4C51-2011-484E-9D39-0479D681688D}">
      <dgm:prSet/>
      <dgm:spPr/>
      <dgm:t>
        <a:bodyPr/>
        <a:lstStyle/>
        <a:p>
          <a:endParaRPr lang="en-GB"/>
        </a:p>
      </dgm:t>
    </dgm:pt>
    <dgm:pt modelId="{126C805A-118C-499B-8CB3-79E115E8996B}" type="pres">
      <dgm:prSet presAssocID="{EC38042B-CE6F-49F1-9254-DF0D8B885776}" presName="cycle" presStyleCnt="0">
        <dgm:presLayoutVars>
          <dgm:dir/>
          <dgm:resizeHandles val="exact"/>
        </dgm:presLayoutVars>
      </dgm:prSet>
      <dgm:spPr/>
    </dgm:pt>
    <dgm:pt modelId="{4F3F5063-4E9C-4D4F-9E13-1D92E47ED7F5}" type="pres">
      <dgm:prSet presAssocID="{8688BC90-2A42-4CC5-8D2B-4194D1C933DF}" presName="node" presStyleLbl="node1" presStyleIdx="0" presStyleCnt="7">
        <dgm:presLayoutVars>
          <dgm:bulletEnabled val="1"/>
        </dgm:presLayoutVars>
      </dgm:prSet>
      <dgm:spPr/>
    </dgm:pt>
    <dgm:pt modelId="{7F8EA176-BDAD-4CDB-85CE-F2AD914BB2A0}" type="pres">
      <dgm:prSet presAssocID="{8688BC90-2A42-4CC5-8D2B-4194D1C933DF}" presName="spNode" presStyleCnt="0"/>
      <dgm:spPr/>
    </dgm:pt>
    <dgm:pt modelId="{94794CC6-0CF2-4339-AC8E-4538992E2A3F}" type="pres">
      <dgm:prSet presAssocID="{E3483FBD-261E-430F-BEA7-57E1397E2988}" presName="sibTrans" presStyleLbl="sibTrans1D1" presStyleIdx="0" presStyleCnt="7"/>
      <dgm:spPr/>
    </dgm:pt>
    <dgm:pt modelId="{283260CA-0869-46B6-9DA7-C4430E683952}" type="pres">
      <dgm:prSet presAssocID="{BBB1EACC-4950-4038-AB47-1DC9E334B427}" presName="node" presStyleLbl="node1" presStyleIdx="1" presStyleCnt="7" custScaleX="195758" custScaleY="85760">
        <dgm:presLayoutVars>
          <dgm:bulletEnabled val="1"/>
        </dgm:presLayoutVars>
      </dgm:prSet>
      <dgm:spPr/>
    </dgm:pt>
    <dgm:pt modelId="{5FA281AE-FE00-4F89-9772-D00AE237FFCD}" type="pres">
      <dgm:prSet presAssocID="{BBB1EACC-4950-4038-AB47-1DC9E334B427}" presName="spNode" presStyleCnt="0"/>
      <dgm:spPr/>
    </dgm:pt>
    <dgm:pt modelId="{1A4285B1-900F-4115-BA80-0798B1D45243}" type="pres">
      <dgm:prSet presAssocID="{7F51C7E2-CB92-447F-9B5F-0F866936F57C}" presName="sibTrans" presStyleLbl="sibTrans1D1" presStyleIdx="1" presStyleCnt="7"/>
      <dgm:spPr/>
    </dgm:pt>
    <dgm:pt modelId="{FB56B52D-B7F5-42AE-924E-D473D190B266}" type="pres">
      <dgm:prSet presAssocID="{AB192B43-0610-440C-8947-016D3A8422B2}" presName="node" presStyleLbl="node1" presStyleIdx="2" presStyleCnt="7" custScaleX="94523" custScaleY="174790">
        <dgm:presLayoutVars>
          <dgm:bulletEnabled val="1"/>
        </dgm:presLayoutVars>
      </dgm:prSet>
      <dgm:spPr/>
    </dgm:pt>
    <dgm:pt modelId="{63D64674-A29D-4CF4-9161-99470F94402E}" type="pres">
      <dgm:prSet presAssocID="{AB192B43-0610-440C-8947-016D3A8422B2}" presName="spNode" presStyleCnt="0"/>
      <dgm:spPr/>
    </dgm:pt>
    <dgm:pt modelId="{A6927468-F5DE-43D0-8E78-231AD9A132E5}" type="pres">
      <dgm:prSet presAssocID="{916706E1-334F-48DD-B2CD-81E20FF1ADD8}" presName="sibTrans" presStyleLbl="sibTrans1D1" presStyleIdx="2" presStyleCnt="7"/>
      <dgm:spPr/>
    </dgm:pt>
    <dgm:pt modelId="{BC3B7EA3-E551-4E33-9222-55B065676A30}" type="pres">
      <dgm:prSet presAssocID="{FB65687D-6496-4B8C-A6DB-4C7BEBBC8A66}" presName="node" presStyleLbl="node1" presStyleIdx="3" presStyleCnt="7" custScaleX="162031" custScaleY="221987">
        <dgm:presLayoutVars>
          <dgm:bulletEnabled val="1"/>
        </dgm:presLayoutVars>
      </dgm:prSet>
      <dgm:spPr/>
    </dgm:pt>
    <dgm:pt modelId="{A157021C-53E6-4C46-8671-425B6440D4C3}" type="pres">
      <dgm:prSet presAssocID="{FB65687D-6496-4B8C-A6DB-4C7BEBBC8A66}" presName="spNode" presStyleCnt="0"/>
      <dgm:spPr/>
    </dgm:pt>
    <dgm:pt modelId="{9F4B755B-B57F-4FE4-97ED-759769166E1C}" type="pres">
      <dgm:prSet presAssocID="{4B861A7A-0529-424E-BDA0-65D6FEEEA2B3}" presName="sibTrans" presStyleLbl="sibTrans1D1" presStyleIdx="3" presStyleCnt="7"/>
      <dgm:spPr/>
    </dgm:pt>
    <dgm:pt modelId="{E32F976E-4434-4D1A-9DFE-33AE3160632D}" type="pres">
      <dgm:prSet presAssocID="{CDD2CE60-7A59-4286-8982-716885D1C14F}" presName="node" presStyleLbl="node1" presStyleIdx="4" presStyleCnt="7">
        <dgm:presLayoutVars>
          <dgm:bulletEnabled val="1"/>
        </dgm:presLayoutVars>
      </dgm:prSet>
      <dgm:spPr/>
    </dgm:pt>
    <dgm:pt modelId="{B72165F2-D751-4512-AC4A-5C359014BC62}" type="pres">
      <dgm:prSet presAssocID="{CDD2CE60-7A59-4286-8982-716885D1C14F}" presName="spNode" presStyleCnt="0"/>
      <dgm:spPr/>
    </dgm:pt>
    <dgm:pt modelId="{56D2F62B-3425-4E8E-A720-E77734C9A9EB}" type="pres">
      <dgm:prSet presAssocID="{EA9B50DC-6B9D-4E0E-93ED-EAD797E03592}" presName="sibTrans" presStyleLbl="sibTrans1D1" presStyleIdx="4" presStyleCnt="7"/>
      <dgm:spPr/>
    </dgm:pt>
    <dgm:pt modelId="{5BA24977-F4DC-42C6-9AAF-7FD0CD4A7EB2}" type="pres">
      <dgm:prSet presAssocID="{B8E0C10C-E66D-4ED3-8283-725B977FCCD1}" presName="node" presStyleLbl="node1" presStyleIdx="5" presStyleCnt="7">
        <dgm:presLayoutVars>
          <dgm:bulletEnabled val="1"/>
        </dgm:presLayoutVars>
      </dgm:prSet>
      <dgm:spPr/>
    </dgm:pt>
    <dgm:pt modelId="{A3E0C78D-AA8A-4EC6-881E-4753740E5955}" type="pres">
      <dgm:prSet presAssocID="{B8E0C10C-E66D-4ED3-8283-725B977FCCD1}" presName="spNode" presStyleCnt="0"/>
      <dgm:spPr/>
    </dgm:pt>
    <dgm:pt modelId="{10A53E82-0D30-4C24-BC44-91DF3AB007F1}" type="pres">
      <dgm:prSet presAssocID="{F60A62E2-62FE-4BE9-A25C-9846F51BBC68}" presName="sibTrans" presStyleLbl="sibTrans1D1" presStyleIdx="5" presStyleCnt="7"/>
      <dgm:spPr/>
    </dgm:pt>
    <dgm:pt modelId="{694D29A8-6820-43CA-B7A1-82F2784CE004}" type="pres">
      <dgm:prSet presAssocID="{BA266474-EA4C-4DEA-9637-8DD9CC818A48}" presName="node" presStyleLbl="node1" presStyleIdx="6" presStyleCnt="7">
        <dgm:presLayoutVars>
          <dgm:bulletEnabled val="1"/>
        </dgm:presLayoutVars>
      </dgm:prSet>
      <dgm:spPr/>
    </dgm:pt>
    <dgm:pt modelId="{CA8299B0-4518-4BA6-93FC-2B15A1B215F9}" type="pres">
      <dgm:prSet presAssocID="{BA266474-EA4C-4DEA-9637-8DD9CC818A48}" presName="spNode" presStyleCnt="0"/>
      <dgm:spPr/>
    </dgm:pt>
    <dgm:pt modelId="{6E472354-CBC2-4AC2-B755-71C2FBA7033E}" type="pres">
      <dgm:prSet presAssocID="{45A64419-2876-48A0-AF36-9946438DA537}" presName="sibTrans" presStyleLbl="sibTrans1D1" presStyleIdx="6" presStyleCnt="7"/>
      <dgm:spPr/>
    </dgm:pt>
  </dgm:ptLst>
  <dgm:cxnLst>
    <dgm:cxn modelId="{F2043D0D-C7EF-4F7F-8C8E-CB3A3F16EB15}" type="presOf" srcId="{916706E1-334F-48DD-B2CD-81E20FF1ADD8}" destId="{A6927468-F5DE-43D0-8E78-231AD9A132E5}" srcOrd="0" destOrd="0" presId="urn:microsoft.com/office/officeart/2005/8/layout/cycle5"/>
    <dgm:cxn modelId="{71822213-0539-44E7-BE66-014886DEA15C}" type="presOf" srcId="{BA266474-EA4C-4DEA-9637-8DD9CC818A48}" destId="{694D29A8-6820-43CA-B7A1-82F2784CE004}" srcOrd="0" destOrd="0" presId="urn:microsoft.com/office/officeart/2005/8/layout/cycle5"/>
    <dgm:cxn modelId="{ABD90E27-EA33-4C69-A2C3-52B95F77E48B}" type="presOf" srcId="{7F51C7E2-CB92-447F-9B5F-0F866936F57C}" destId="{1A4285B1-900F-4115-BA80-0798B1D45243}" srcOrd="0" destOrd="0" presId="urn:microsoft.com/office/officeart/2005/8/layout/cycle5"/>
    <dgm:cxn modelId="{35027232-1B7C-4D33-9FAC-5152451F2037}" type="presOf" srcId="{4B861A7A-0529-424E-BDA0-65D6FEEEA2B3}" destId="{9F4B755B-B57F-4FE4-97ED-759769166E1C}" srcOrd="0" destOrd="0" presId="urn:microsoft.com/office/officeart/2005/8/layout/cycle5"/>
    <dgm:cxn modelId="{5F84FB61-E04A-46C7-A17A-CA98E2669F7C}" type="presOf" srcId="{CDD2CE60-7A59-4286-8982-716885D1C14F}" destId="{E32F976E-4434-4D1A-9DFE-33AE3160632D}" srcOrd="0" destOrd="0" presId="urn:microsoft.com/office/officeart/2005/8/layout/cycle5"/>
    <dgm:cxn modelId="{296B3E64-61D5-49A1-A79A-C4CD5C5261BF}" srcId="{EC38042B-CE6F-49F1-9254-DF0D8B885776}" destId="{AB192B43-0610-440C-8947-016D3A8422B2}" srcOrd="2" destOrd="0" parTransId="{C9B6D371-999D-455A-9319-C18CE0C15AE0}" sibTransId="{916706E1-334F-48DD-B2CD-81E20FF1ADD8}"/>
    <dgm:cxn modelId="{49FA8B68-68B3-4249-B07A-A9405170BA09}" type="presOf" srcId="{B8E0C10C-E66D-4ED3-8283-725B977FCCD1}" destId="{5BA24977-F4DC-42C6-9AAF-7FD0CD4A7EB2}" srcOrd="0" destOrd="0" presId="urn:microsoft.com/office/officeart/2005/8/layout/cycle5"/>
    <dgm:cxn modelId="{44FB4C51-2011-484E-9D39-0479D681688D}" srcId="{EC38042B-CE6F-49F1-9254-DF0D8B885776}" destId="{BA266474-EA4C-4DEA-9637-8DD9CC818A48}" srcOrd="6" destOrd="0" parTransId="{82BC5175-BF2D-4268-B5B1-D95C29ECBC74}" sibTransId="{45A64419-2876-48A0-AF36-9946438DA537}"/>
    <dgm:cxn modelId="{1CC19273-3A92-4D33-BA92-7F205BE3AF9F}" type="presOf" srcId="{45A64419-2876-48A0-AF36-9946438DA537}" destId="{6E472354-CBC2-4AC2-B755-71C2FBA7033E}" srcOrd="0" destOrd="0" presId="urn:microsoft.com/office/officeart/2005/8/layout/cycle5"/>
    <dgm:cxn modelId="{12FC3676-0464-42DB-B6D4-D819A7BFAFF6}" type="presOf" srcId="{F60A62E2-62FE-4BE9-A25C-9846F51BBC68}" destId="{10A53E82-0D30-4C24-BC44-91DF3AB007F1}" srcOrd="0" destOrd="0" presId="urn:microsoft.com/office/officeart/2005/8/layout/cycle5"/>
    <dgm:cxn modelId="{BAC55E5A-FC13-4DB3-8DB1-245B1CF6CAD8}" type="presOf" srcId="{E3483FBD-261E-430F-BEA7-57E1397E2988}" destId="{94794CC6-0CF2-4339-AC8E-4538992E2A3F}" srcOrd="0" destOrd="0" presId="urn:microsoft.com/office/officeart/2005/8/layout/cycle5"/>
    <dgm:cxn modelId="{ABA31E7B-4D4B-404D-909A-986CD5E03B62}" srcId="{EC38042B-CE6F-49F1-9254-DF0D8B885776}" destId="{B8E0C10C-E66D-4ED3-8283-725B977FCCD1}" srcOrd="5" destOrd="0" parTransId="{82B2EE49-0367-4284-B8F3-2E657A14BC22}" sibTransId="{F60A62E2-62FE-4BE9-A25C-9846F51BBC68}"/>
    <dgm:cxn modelId="{F151CD82-EA25-4121-A301-0D05B6A3238E}" type="presOf" srcId="{FB65687D-6496-4B8C-A6DB-4C7BEBBC8A66}" destId="{BC3B7EA3-E551-4E33-9222-55B065676A30}" srcOrd="0" destOrd="0" presId="urn:microsoft.com/office/officeart/2005/8/layout/cycle5"/>
    <dgm:cxn modelId="{CA2A878D-6BD0-434B-A141-A1CFE2A6C952}" type="presOf" srcId="{AB192B43-0610-440C-8947-016D3A8422B2}" destId="{FB56B52D-B7F5-42AE-924E-D473D190B266}" srcOrd="0" destOrd="0" presId="urn:microsoft.com/office/officeart/2005/8/layout/cycle5"/>
    <dgm:cxn modelId="{F012BE99-7F46-47C6-A2E2-6B1BF2928F18}" type="presOf" srcId="{EA9B50DC-6B9D-4E0E-93ED-EAD797E03592}" destId="{56D2F62B-3425-4E8E-A720-E77734C9A9EB}" srcOrd="0" destOrd="0" presId="urn:microsoft.com/office/officeart/2005/8/layout/cycle5"/>
    <dgm:cxn modelId="{004F789E-16A5-47B9-82C8-CAD3023C0E1B}" type="presOf" srcId="{EC38042B-CE6F-49F1-9254-DF0D8B885776}" destId="{126C805A-118C-499B-8CB3-79E115E8996B}" srcOrd="0" destOrd="0" presId="urn:microsoft.com/office/officeart/2005/8/layout/cycle5"/>
    <dgm:cxn modelId="{947467AB-7A71-4C75-92F8-34C440BE6266}" srcId="{EC38042B-CE6F-49F1-9254-DF0D8B885776}" destId="{BBB1EACC-4950-4038-AB47-1DC9E334B427}" srcOrd="1" destOrd="0" parTransId="{F4676A61-C619-4E90-A652-A9BF234801F6}" sibTransId="{7F51C7E2-CB92-447F-9B5F-0F866936F57C}"/>
    <dgm:cxn modelId="{FE6B2FBA-9B5D-499C-A4F0-DE6F9E483374}" srcId="{EC38042B-CE6F-49F1-9254-DF0D8B885776}" destId="{CDD2CE60-7A59-4286-8982-716885D1C14F}" srcOrd="4" destOrd="0" parTransId="{9CCD0E12-B1F2-4E45-B714-0C136FC5F8BB}" sibTransId="{EA9B50DC-6B9D-4E0E-93ED-EAD797E03592}"/>
    <dgm:cxn modelId="{E42121C2-1015-4A97-BA40-2728A547F6F1}" srcId="{EC38042B-CE6F-49F1-9254-DF0D8B885776}" destId="{8688BC90-2A42-4CC5-8D2B-4194D1C933DF}" srcOrd="0" destOrd="0" parTransId="{5F9B2BE7-62C5-4170-ABD8-6B754ADF4056}" sibTransId="{E3483FBD-261E-430F-BEA7-57E1397E2988}"/>
    <dgm:cxn modelId="{1CF847D1-8988-4605-BD26-95702DC8C66E}" type="presOf" srcId="{8688BC90-2A42-4CC5-8D2B-4194D1C933DF}" destId="{4F3F5063-4E9C-4D4F-9E13-1D92E47ED7F5}" srcOrd="0" destOrd="0" presId="urn:microsoft.com/office/officeart/2005/8/layout/cycle5"/>
    <dgm:cxn modelId="{498B3AF8-60EC-4205-AF17-84D6AD2609C2}" srcId="{EC38042B-CE6F-49F1-9254-DF0D8B885776}" destId="{FB65687D-6496-4B8C-A6DB-4C7BEBBC8A66}" srcOrd="3" destOrd="0" parTransId="{62D5464E-4CF4-4F48-B81A-BE7B1011288C}" sibTransId="{4B861A7A-0529-424E-BDA0-65D6FEEEA2B3}"/>
    <dgm:cxn modelId="{DB69D4FE-E533-4D3D-90A6-083BA36464BB}" type="presOf" srcId="{BBB1EACC-4950-4038-AB47-1DC9E334B427}" destId="{283260CA-0869-46B6-9DA7-C4430E683952}" srcOrd="0" destOrd="0" presId="urn:microsoft.com/office/officeart/2005/8/layout/cycle5"/>
    <dgm:cxn modelId="{B1E90530-1A1C-4618-9E3F-81C9B0FF7719}" type="presParOf" srcId="{126C805A-118C-499B-8CB3-79E115E8996B}" destId="{4F3F5063-4E9C-4D4F-9E13-1D92E47ED7F5}" srcOrd="0" destOrd="0" presId="urn:microsoft.com/office/officeart/2005/8/layout/cycle5"/>
    <dgm:cxn modelId="{9B58051A-C801-447E-91E1-394E81DBD7C9}" type="presParOf" srcId="{126C805A-118C-499B-8CB3-79E115E8996B}" destId="{7F8EA176-BDAD-4CDB-85CE-F2AD914BB2A0}" srcOrd="1" destOrd="0" presId="urn:microsoft.com/office/officeart/2005/8/layout/cycle5"/>
    <dgm:cxn modelId="{9ACEA60F-BB31-4F0E-9050-06CEAA6C1970}" type="presParOf" srcId="{126C805A-118C-499B-8CB3-79E115E8996B}" destId="{94794CC6-0CF2-4339-AC8E-4538992E2A3F}" srcOrd="2" destOrd="0" presId="urn:microsoft.com/office/officeart/2005/8/layout/cycle5"/>
    <dgm:cxn modelId="{5D59A935-6E5E-4E62-BDE2-84ABB0528C35}" type="presParOf" srcId="{126C805A-118C-499B-8CB3-79E115E8996B}" destId="{283260CA-0869-46B6-9DA7-C4430E683952}" srcOrd="3" destOrd="0" presId="urn:microsoft.com/office/officeart/2005/8/layout/cycle5"/>
    <dgm:cxn modelId="{1957300B-037D-4FD6-9E1E-F71E36D9AB38}" type="presParOf" srcId="{126C805A-118C-499B-8CB3-79E115E8996B}" destId="{5FA281AE-FE00-4F89-9772-D00AE237FFCD}" srcOrd="4" destOrd="0" presId="urn:microsoft.com/office/officeart/2005/8/layout/cycle5"/>
    <dgm:cxn modelId="{053BEE5E-586B-4D95-8750-69F862AE7328}" type="presParOf" srcId="{126C805A-118C-499B-8CB3-79E115E8996B}" destId="{1A4285B1-900F-4115-BA80-0798B1D45243}" srcOrd="5" destOrd="0" presId="urn:microsoft.com/office/officeart/2005/8/layout/cycle5"/>
    <dgm:cxn modelId="{3DC29248-DEE4-487B-9879-83DDF68C576E}" type="presParOf" srcId="{126C805A-118C-499B-8CB3-79E115E8996B}" destId="{FB56B52D-B7F5-42AE-924E-D473D190B266}" srcOrd="6" destOrd="0" presId="urn:microsoft.com/office/officeart/2005/8/layout/cycle5"/>
    <dgm:cxn modelId="{537921B5-8504-49CF-AC0A-3218929D9F1F}" type="presParOf" srcId="{126C805A-118C-499B-8CB3-79E115E8996B}" destId="{63D64674-A29D-4CF4-9161-99470F94402E}" srcOrd="7" destOrd="0" presId="urn:microsoft.com/office/officeart/2005/8/layout/cycle5"/>
    <dgm:cxn modelId="{D728ED69-10F8-4B60-8580-219A59EC5F50}" type="presParOf" srcId="{126C805A-118C-499B-8CB3-79E115E8996B}" destId="{A6927468-F5DE-43D0-8E78-231AD9A132E5}" srcOrd="8" destOrd="0" presId="urn:microsoft.com/office/officeart/2005/8/layout/cycle5"/>
    <dgm:cxn modelId="{AA71C04B-FA61-44C1-86B5-ACB47C5C14D5}" type="presParOf" srcId="{126C805A-118C-499B-8CB3-79E115E8996B}" destId="{BC3B7EA3-E551-4E33-9222-55B065676A30}" srcOrd="9" destOrd="0" presId="urn:microsoft.com/office/officeart/2005/8/layout/cycle5"/>
    <dgm:cxn modelId="{43AA600A-DC97-4EAC-9D4F-D59416EF898D}" type="presParOf" srcId="{126C805A-118C-499B-8CB3-79E115E8996B}" destId="{A157021C-53E6-4C46-8671-425B6440D4C3}" srcOrd="10" destOrd="0" presId="urn:microsoft.com/office/officeart/2005/8/layout/cycle5"/>
    <dgm:cxn modelId="{24AE7DCA-0FDF-4608-8DBF-6D4ECF56331A}" type="presParOf" srcId="{126C805A-118C-499B-8CB3-79E115E8996B}" destId="{9F4B755B-B57F-4FE4-97ED-759769166E1C}" srcOrd="11" destOrd="0" presId="urn:microsoft.com/office/officeart/2005/8/layout/cycle5"/>
    <dgm:cxn modelId="{F96C66A0-BC2C-4F40-BE40-F18EDBA9AF14}" type="presParOf" srcId="{126C805A-118C-499B-8CB3-79E115E8996B}" destId="{E32F976E-4434-4D1A-9DFE-33AE3160632D}" srcOrd="12" destOrd="0" presId="urn:microsoft.com/office/officeart/2005/8/layout/cycle5"/>
    <dgm:cxn modelId="{13D429F6-5AAA-41C4-A930-948521AE4394}" type="presParOf" srcId="{126C805A-118C-499B-8CB3-79E115E8996B}" destId="{B72165F2-D751-4512-AC4A-5C359014BC62}" srcOrd="13" destOrd="0" presId="urn:microsoft.com/office/officeart/2005/8/layout/cycle5"/>
    <dgm:cxn modelId="{90D6E5FF-DD40-4D4B-B6FF-71E74BAF16A6}" type="presParOf" srcId="{126C805A-118C-499B-8CB3-79E115E8996B}" destId="{56D2F62B-3425-4E8E-A720-E77734C9A9EB}" srcOrd="14" destOrd="0" presId="urn:microsoft.com/office/officeart/2005/8/layout/cycle5"/>
    <dgm:cxn modelId="{DCDF69D5-7B5C-4235-9971-DD849886995C}" type="presParOf" srcId="{126C805A-118C-499B-8CB3-79E115E8996B}" destId="{5BA24977-F4DC-42C6-9AAF-7FD0CD4A7EB2}" srcOrd="15" destOrd="0" presId="urn:microsoft.com/office/officeart/2005/8/layout/cycle5"/>
    <dgm:cxn modelId="{8A938DFB-5EF7-44E0-B2A3-28998E74F405}" type="presParOf" srcId="{126C805A-118C-499B-8CB3-79E115E8996B}" destId="{A3E0C78D-AA8A-4EC6-881E-4753740E5955}" srcOrd="16" destOrd="0" presId="urn:microsoft.com/office/officeart/2005/8/layout/cycle5"/>
    <dgm:cxn modelId="{C73176E6-A962-43A6-A9A7-09638B763219}" type="presParOf" srcId="{126C805A-118C-499B-8CB3-79E115E8996B}" destId="{10A53E82-0D30-4C24-BC44-91DF3AB007F1}" srcOrd="17" destOrd="0" presId="urn:microsoft.com/office/officeart/2005/8/layout/cycle5"/>
    <dgm:cxn modelId="{52451983-94D1-4B92-A691-8432DFC0796C}" type="presParOf" srcId="{126C805A-118C-499B-8CB3-79E115E8996B}" destId="{694D29A8-6820-43CA-B7A1-82F2784CE004}" srcOrd="18" destOrd="0" presId="urn:microsoft.com/office/officeart/2005/8/layout/cycle5"/>
    <dgm:cxn modelId="{ED4E07E6-C62A-4B2B-8A66-F6FB1803CB94}" type="presParOf" srcId="{126C805A-118C-499B-8CB3-79E115E8996B}" destId="{CA8299B0-4518-4BA6-93FC-2B15A1B215F9}" srcOrd="19" destOrd="0" presId="urn:microsoft.com/office/officeart/2005/8/layout/cycle5"/>
    <dgm:cxn modelId="{C7C3DC82-A9FB-432D-88F0-D7516530130F}" type="presParOf" srcId="{126C805A-118C-499B-8CB3-79E115E8996B}" destId="{6E472354-CBC2-4AC2-B755-71C2FBA7033E}" srcOrd="20" destOrd="0" presId="urn:microsoft.com/office/officeart/2005/8/layout/cycle5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F3F5063-4E9C-4D4F-9E13-1D92E47ED7F5}">
      <dsp:nvSpPr>
        <dsp:cNvPr id="0" name=""/>
        <dsp:cNvSpPr/>
      </dsp:nvSpPr>
      <dsp:spPr>
        <a:xfrm>
          <a:off x="3265550" y="-279123"/>
          <a:ext cx="1424781" cy="926107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900" kern="1200" dirty="0"/>
            <a:t>Zoe – parents + </a:t>
          </a:r>
          <a:r>
            <a:rPr lang="en-GB" sz="900" kern="1200" dirty="0" err="1"/>
            <a:t>lyca</a:t>
          </a:r>
          <a:r>
            <a:rPr lang="en-GB" sz="900" kern="1200" dirty="0"/>
            <a:t> left </a:t>
          </a:r>
          <a:r>
            <a:rPr lang="en-GB" sz="900" kern="1200" dirty="0" err="1"/>
            <a:t>norwich</a:t>
          </a:r>
          <a:endParaRPr lang="en-GB" sz="900" kern="1200" dirty="0"/>
        </a:p>
      </dsp:txBody>
      <dsp:txXfrm>
        <a:off x="3310759" y="-233914"/>
        <a:ext cx="1334363" cy="835689"/>
      </dsp:txXfrm>
    </dsp:sp>
    <dsp:sp modelId="{94794CC6-0CF2-4339-AC8E-4538992E2A3F}">
      <dsp:nvSpPr>
        <dsp:cNvPr id="0" name=""/>
        <dsp:cNvSpPr/>
      </dsp:nvSpPr>
      <dsp:spPr>
        <a:xfrm>
          <a:off x="1336494" y="183930"/>
          <a:ext cx="5282893" cy="5282893"/>
        </a:xfrm>
        <a:custGeom>
          <a:avLst/>
          <a:gdLst/>
          <a:ahLst/>
          <a:cxnLst/>
          <a:rect l="0" t="0" r="0" b="0"/>
          <a:pathLst>
            <a:path>
              <a:moveTo>
                <a:pt x="3559746" y="164762"/>
              </a:moveTo>
              <a:arcTo wR="2641446" hR="2641446" stAng="17420619" swAng="855593"/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83260CA-0869-46B6-9DA7-C4430E683952}">
      <dsp:nvSpPr>
        <dsp:cNvPr id="0" name=""/>
        <dsp:cNvSpPr/>
      </dsp:nvSpPr>
      <dsp:spPr>
        <a:xfrm>
          <a:off x="4648546" y="781347"/>
          <a:ext cx="2789123" cy="79423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900" kern="1200" dirty="0"/>
            <a:t>Found Cathedral in the sea</a:t>
          </a:r>
        </a:p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900" kern="1200" dirty="0"/>
            <a:t>Eels cats horses </a:t>
          </a:r>
          <a:r>
            <a:rPr lang="en-GB" sz="900" kern="1200" dirty="0" err="1"/>
            <a:t>william</a:t>
          </a:r>
          <a:endParaRPr lang="en-GB" sz="900" kern="1200" dirty="0"/>
        </a:p>
      </dsp:txBody>
      <dsp:txXfrm>
        <a:off x="4687317" y="820118"/>
        <a:ext cx="2711581" cy="716688"/>
      </dsp:txXfrm>
    </dsp:sp>
    <dsp:sp modelId="{1A4285B1-900F-4115-BA80-0798B1D45243}">
      <dsp:nvSpPr>
        <dsp:cNvPr id="0" name=""/>
        <dsp:cNvSpPr/>
      </dsp:nvSpPr>
      <dsp:spPr>
        <a:xfrm>
          <a:off x="1336494" y="183930"/>
          <a:ext cx="5282893" cy="5282893"/>
        </a:xfrm>
        <a:custGeom>
          <a:avLst/>
          <a:gdLst/>
          <a:ahLst/>
          <a:cxnLst/>
          <a:rect l="0" t="0" r="0" b="0"/>
          <a:pathLst>
            <a:path>
              <a:moveTo>
                <a:pt x="5062225" y="1584529"/>
              </a:moveTo>
              <a:arcTo wR="2641446" hR="2641446" stAng="20184829" swAng="847269"/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B56B52D-B7F5-42AE-924E-D473D190B266}">
      <dsp:nvSpPr>
        <dsp:cNvPr id="0" name=""/>
        <dsp:cNvSpPr/>
      </dsp:nvSpPr>
      <dsp:spPr>
        <a:xfrm>
          <a:off x="5879788" y="2603782"/>
          <a:ext cx="1346745" cy="1618743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900" kern="1200" dirty="0"/>
            <a:t>Beaten up – surviving – friends = none - planning escape – found map in hide out</a:t>
          </a:r>
        </a:p>
      </dsp:txBody>
      <dsp:txXfrm>
        <a:off x="5945531" y="2669525"/>
        <a:ext cx="1215259" cy="1487257"/>
      </dsp:txXfrm>
    </dsp:sp>
    <dsp:sp modelId="{A6927468-F5DE-43D0-8E78-231AD9A132E5}">
      <dsp:nvSpPr>
        <dsp:cNvPr id="0" name=""/>
        <dsp:cNvSpPr/>
      </dsp:nvSpPr>
      <dsp:spPr>
        <a:xfrm>
          <a:off x="5847443" y="2933021"/>
          <a:ext cx="5282893" cy="5282893"/>
        </a:xfrm>
        <a:custGeom>
          <a:avLst/>
          <a:gdLst/>
          <a:ahLst/>
          <a:cxnLst/>
          <a:rect l="0" t="0" r="0" b="0"/>
          <a:pathLst>
            <a:path>
              <a:moveTo>
                <a:pt x="377634" y="1280419"/>
              </a:moveTo>
              <a:arcTo wR="2641446" hR="2641446" stAng="12660883" swAng="41341"/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C3B7EA3-E551-4E33-9222-55B065676A30}">
      <dsp:nvSpPr>
        <dsp:cNvPr id="0" name=""/>
        <dsp:cNvSpPr/>
      </dsp:nvSpPr>
      <dsp:spPr>
        <a:xfrm>
          <a:off x="3969728" y="4177319"/>
          <a:ext cx="2308587" cy="2055838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900" kern="1200" dirty="0"/>
            <a:t>Big fight eel + cats + horses = escape</a:t>
          </a:r>
        </a:p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900" kern="1200" dirty="0"/>
            <a:t>Fight dooby + spat = dead spat</a:t>
          </a:r>
        </a:p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900" kern="1200" dirty="0"/>
            <a:t>Zoe + munchkin = escaped in boat </a:t>
          </a:r>
        </a:p>
      </dsp:txBody>
      <dsp:txXfrm>
        <a:off x="4070086" y="4277677"/>
        <a:ext cx="2107871" cy="1855122"/>
      </dsp:txXfrm>
    </dsp:sp>
    <dsp:sp modelId="{9F4B755B-B57F-4FE4-97ED-759769166E1C}">
      <dsp:nvSpPr>
        <dsp:cNvPr id="0" name=""/>
        <dsp:cNvSpPr/>
      </dsp:nvSpPr>
      <dsp:spPr>
        <a:xfrm>
          <a:off x="1336494" y="183930"/>
          <a:ext cx="5282893" cy="5282893"/>
        </a:xfrm>
        <a:custGeom>
          <a:avLst/>
          <a:gdLst/>
          <a:ahLst/>
          <a:cxnLst/>
          <a:rect l="0" t="0" r="0" b="0"/>
          <a:pathLst>
            <a:path>
              <a:moveTo>
                <a:pt x="2547857" y="5281235"/>
              </a:moveTo>
              <a:arcTo wR="2641446" hR="2641446" stAng="5521829" swAng="334029"/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32F976E-4434-4D1A-9DFE-33AE3160632D}">
      <dsp:nvSpPr>
        <dsp:cNvPr id="0" name=""/>
        <dsp:cNvSpPr/>
      </dsp:nvSpPr>
      <dsp:spPr>
        <a:xfrm>
          <a:off x="2119469" y="4742185"/>
          <a:ext cx="1424781" cy="926107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900" kern="1200" dirty="0"/>
            <a:t>Zoe + munchkin = friends</a:t>
          </a:r>
        </a:p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900" kern="1200" dirty="0"/>
            <a:t>Big sea + small boat = overboard</a:t>
          </a:r>
        </a:p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900" kern="1200" dirty="0"/>
            <a:t>Zoe drowning + white light = saving</a:t>
          </a:r>
        </a:p>
      </dsp:txBody>
      <dsp:txXfrm>
        <a:off x="2164678" y="4787394"/>
        <a:ext cx="1334363" cy="835689"/>
      </dsp:txXfrm>
    </dsp:sp>
    <dsp:sp modelId="{56D2F62B-3425-4E8E-A720-E77734C9A9EB}">
      <dsp:nvSpPr>
        <dsp:cNvPr id="0" name=""/>
        <dsp:cNvSpPr/>
      </dsp:nvSpPr>
      <dsp:spPr>
        <a:xfrm>
          <a:off x="1336494" y="183930"/>
          <a:ext cx="5282893" cy="5282893"/>
        </a:xfrm>
        <a:custGeom>
          <a:avLst/>
          <a:gdLst/>
          <a:ahLst/>
          <a:cxnLst/>
          <a:rect l="0" t="0" r="0" b="0"/>
          <a:pathLst>
            <a:path>
              <a:moveTo>
                <a:pt x="676588" y="4406829"/>
              </a:moveTo>
              <a:arcTo wR="2641446" hR="2641446" stAng="8283660" swAng="834692"/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BA24977-F4DC-42C6-9AAF-7FD0CD4A7EB2}">
      <dsp:nvSpPr>
        <dsp:cNvPr id="0" name=""/>
        <dsp:cNvSpPr/>
      </dsp:nvSpPr>
      <dsp:spPr>
        <a:xfrm>
          <a:off x="690330" y="2950100"/>
          <a:ext cx="1424781" cy="926107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900" kern="1200" dirty="0"/>
            <a:t>Hospital – survived – escaped to find parents</a:t>
          </a:r>
        </a:p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900" kern="1200" dirty="0"/>
            <a:t>Lots of land – homeland</a:t>
          </a:r>
        </a:p>
      </dsp:txBody>
      <dsp:txXfrm>
        <a:off x="735539" y="2995309"/>
        <a:ext cx="1334363" cy="835689"/>
      </dsp:txXfrm>
    </dsp:sp>
    <dsp:sp modelId="{10A53E82-0D30-4C24-BC44-91DF3AB007F1}">
      <dsp:nvSpPr>
        <dsp:cNvPr id="0" name=""/>
        <dsp:cNvSpPr/>
      </dsp:nvSpPr>
      <dsp:spPr>
        <a:xfrm>
          <a:off x="1336494" y="183930"/>
          <a:ext cx="5282893" cy="5282893"/>
        </a:xfrm>
        <a:custGeom>
          <a:avLst/>
          <a:gdLst/>
          <a:ahLst/>
          <a:cxnLst/>
          <a:rect l="0" t="0" r="0" b="0"/>
          <a:pathLst>
            <a:path>
              <a:moveTo>
                <a:pt x="3856" y="2498761"/>
              </a:moveTo>
              <a:arcTo wR="2641446" hR="2641446" stAng="10985790" swAng="1063680"/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94D29A8-6820-43CA-B7A1-82F2784CE004}">
      <dsp:nvSpPr>
        <dsp:cNvPr id="0" name=""/>
        <dsp:cNvSpPr/>
      </dsp:nvSpPr>
      <dsp:spPr>
        <a:xfrm>
          <a:off x="1200384" y="715408"/>
          <a:ext cx="1424781" cy="926107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900" kern="1200" dirty="0"/>
            <a:t>Found parents + baby = 5</a:t>
          </a:r>
        </a:p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900" kern="1200" dirty="0"/>
            <a:t>Baby called William</a:t>
          </a:r>
        </a:p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900" kern="1200" dirty="0"/>
            <a:t>Lived happily ever after</a:t>
          </a:r>
        </a:p>
      </dsp:txBody>
      <dsp:txXfrm>
        <a:off x="1245593" y="760617"/>
        <a:ext cx="1334363" cy="835689"/>
      </dsp:txXfrm>
    </dsp:sp>
    <dsp:sp modelId="{6E472354-CBC2-4AC2-B755-71C2FBA7033E}">
      <dsp:nvSpPr>
        <dsp:cNvPr id="0" name=""/>
        <dsp:cNvSpPr/>
      </dsp:nvSpPr>
      <dsp:spPr>
        <a:xfrm>
          <a:off x="1336494" y="183930"/>
          <a:ext cx="5282893" cy="5282893"/>
        </a:xfrm>
        <a:custGeom>
          <a:avLst/>
          <a:gdLst/>
          <a:ahLst/>
          <a:cxnLst/>
          <a:rect l="0" t="0" r="0" b="0"/>
          <a:pathLst>
            <a:path>
              <a:moveTo>
                <a:pt x="1212806" y="419684"/>
              </a:moveTo>
              <a:arcTo wR="2641446" hR="2641446" stAng="14235487" swAng="771150"/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ycle5">
  <dgm:title val=""/>
  <dgm:desc val=""/>
  <dgm:catLst>
    <dgm:cat type="cycle" pri="3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9">
      <dgm:if name="Name10" func="var" arg="dir" op="equ" val="norm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if>
      <dgm:else name="Name11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fact="-1"/>
          <dgm:constr type="diam" for="ch" refType="diam" op="equ" fact="-1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else>
    </dgm:choose>
    <dgm:ruleLst/>
    <dgm:forEach name="Name12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/>
        </dgm:shape>
        <dgm:presOf axis="desOrSelf" ptType="node"/>
        <dgm:constrLst>
          <dgm:constr type="h" refType="w" fact="0.65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choose name="Name13">
        <dgm:if name="Name14" axis="par ch" ptType="doc node" func="cnt" op="gt" val="1">
          <dgm:layoutNode name="spNode">
            <dgm:alg type="sp"/>
            <dgm:shape xmlns:r="http://schemas.openxmlformats.org/officeDocument/2006/relationships" r:blip="">
              <dgm:adjLst/>
            </dgm:shape>
            <dgm:presOf/>
            <dgm:constrLst>
              <dgm:constr type="h" refType="w"/>
            </dgm:constrLst>
            <dgm:ruleLst/>
          </dgm:layoutNode>
          <dgm:forEach name="Name15" axis="followSib" ptType="sibTrans" hideLastTrans="0" cnt="1">
            <dgm:layoutNode name="sibTrans">
              <dgm:alg type="conn">
                <dgm:param type="dim" val="1D"/>
                <dgm:param type="connRout" val="curve"/>
                <dgm:param type="begPts" val="radial"/>
                <dgm:param type="endPts" val="radial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65"/>
                <dgm:constr type="connDist"/>
                <dgm:constr type="begPad" refType="connDist" fact="0.2"/>
                <dgm:constr type="endPad" refType="connDist" fact="0.2"/>
              </dgm:constrLst>
              <dgm:ruleLst/>
            </dgm:layoutNode>
          </dgm:forEach>
        </dgm:if>
        <dgm:else name="Name16"/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C016378-1434-4ECA-BC6F-5F1757212036}" type="datetimeFigureOut">
              <a:rPr lang="en-GB" smtClean="0"/>
              <a:t>10/02/2021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402578A-8655-4F04-BB55-03B763CC05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922963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402578A-8655-4F04-BB55-03B763CC0547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266678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C4197D-504B-4090-8A25-EFD17AFBEC5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EF16AFB-D4EA-411B-B2AC-2750B76D6BC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8F1E402-95DE-4E92-B956-87980029F7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996555-7886-43F7-8A53-6AA7EB1C9060}" type="datetimeFigureOut">
              <a:rPr lang="en-GB" smtClean="0"/>
              <a:t>10/02/2021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2C61B63-30CB-49E1-9B65-64EC22FAE2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478B076-DD74-4736-8C8D-F1967CF0B2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C68EC9-6F4A-475D-B4FE-ED8C22378A6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52602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FF2892-E661-4581-BDE0-D6177149CC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D71C196-F5B9-47E7-9803-AC337D8A1E4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1976181-80A3-4665-88C8-EEA004AE80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996555-7886-43F7-8A53-6AA7EB1C9060}" type="datetimeFigureOut">
              <a:rPr lang="en-GB" smtClean="0"/>
              <a:t>10/02/2021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070171A-C03A-4452-AAAB-C471957CEF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6B9DF65-3758-4FBF-8CA3-BB7599DF3F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C68EC9-6F4A-475D-B4FE-ED8C22378A6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7176844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B8A049-21B7-4D63-AAD9-72379E8BDE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A582D7E-A4F5-4FEC-8AF8-5336409802A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355E322-4AF0-4332-9591-170E8A667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996555-7886-43F7-8A53-6AA7EB1C9060}" type="datetimeFigureOut">
              <a:rPr lang="en-GB" smtClean="0"/>
              <a:t>10/02/2021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562CFF5-A8DB-4A5E-97DA-B06D7E6CAD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FE460B9-8330-4F7C-932B-4DA4B90F45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C68EC9-6F4A-475D-B4FE-ED8C22378A6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64036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EB54EE-57B7-4B51-8740-EBE09D25CE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7C0BDA8-FFE7-4FA0-BDA4-F3255EF4D23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0C25DA6-662D-4CCB-86D5-360E2BF2B89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0A558B6-0799-49B8-8307-7A48000AFF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996555-7886-43F7-8A53-6AA7EB1C9060}" type="datetimeFigureOut">
              <a:rPr lang="en-GB" smtClean="0"/>
              <a:t>10/02/2021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4CCD4F6-D4EC-465F-8AFE-D54CB0B4DE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AAB6D21-0F57-4689-BB61-638A020A34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C68EC9-6F4A-475D-B4FE-ED8C22378A6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20435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7F8905-6A90-4F03-B4A7-8BAD300EE2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7DE7F0C-9D0B-4499-87F7-F246C608476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01E7AA5-99F8-475D-9E79-58264DE6E23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2FAF7B5-3A08-4040-8A3E-7D07715833C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EDE275C-178F-45CE-A30A-F8A9A06C6A4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EDE1637-F253-424F-A167-78B2A98FC9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996555-7886-43F7-8A53-6AA7EB1C9060}" type="datetimeFigureOut">
              <a:rPr lang="en-GB" smtClean="0"/>
              <a:t>10/02/2021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AAC8014-2371-48A7-9997-B775010A76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999C174-38A2-4D69-8EF1-5A6307DD9E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C68EC9-6F4A-475D-B4FE-ED8C22378A6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147623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EDF852-DAC0-4A46-A721-846A34602F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2B8D124-D3C5-45F5-8E07-98A140DECB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996555-7886-43F7-8A53-6AA7EB1C9060}" type="datetimeFigureOut">
              <a:rPr lang="en-GB" smtClean="0"/>
              <a:t>10/02/2021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C459949-ED21-4AD7-8EB2-D55CFBBFFB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63D2295-2DFF-412B-BBCF-1DB42C007B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C68EC9-6F4A-475D-B4FE-ED8C22378A6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17052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0E479BEA-5541-4DA2-99C4-0A910326A8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996555-7886-43F7-8A53-6AA7EB1C9060}" type="datetimeFigureOut">
              <a:rPr lang="en-GB" smtClean="0"/>
              <a:t>10/02/2021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6355DAE-B5F5-40E7-9DDC-C241B671D1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59D0EF3-8530-44DF-889E-6194A2D830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C68EC9-6F4A-475D-B4FE-ED8C22378A6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76765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FDDD50-6878-4555-87C5-8B5FDFAACC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1B1CCFD-B2B6-4319-9C15-4F9B7BDF7ED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72EC458-7E2C-47A3-913C-6D04A76FBE5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6027D6D-068F-48D2-BCCA-E39A432942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996555-7886-43F7-8A53-6AA7EB1C9060}" type="datetimeFigureOut">
              <a:rPr lang="en-GB" smtClean="0"/>
              <a:t>10/02/2021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3215484-F9A1-4D5A-8CC0-8197073915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558AB2B-81BB-4CC8-9211-173CD3D686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C68EC9-6F4A-475D-B4FE-ED8C22378A6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355359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945A465-353C-45B9-A06F-EDC16F64B5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0A48D3B0-E2A3-41FB-A27D-6C0ABB7ED94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D15AE2F-22CF-4916-BE82-B63BFBBE8AE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5094C24-979C-4ED0-8FF5-8D1E8B61D8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996555-7886-43F7-8A53-6AA7EB1C9060}" type="datetimeFigureOut">
              <a:rPr lang="en-GB" smtClean="0"/>
              <a:t>10/02/2021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C67993D-AA72-4E59-943E-C0C14AD710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6F1399F-BA07-40F7-B5C9-C997162F75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C68EC9-6F4A-475D-B4FE-ED8C22378A6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37197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E3B3E8-7970-42BC-9A11-0ECDA08FA3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AF46F8D-3116-47E1-999F-195233C23FA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9F8C310-D1D8-44A6-AC72-979E2998D2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996555-7886-43F7-8A53-6AA7EB1C9060}" type="datetimeFigureOut">
              <a:rPr lang="en-GB" smtClean="0"/>
              <a:t>10/02/2021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E9F3093-CD78-4C7B-B461-76A50D408E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C942BB6-B32A-4BD1-8A31-72CEA6DC3F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C68EC9-6F4A-475D-B4FE-ED8C22378A6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04153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A79BEF0-F6D5-439A-9FF3-13196740AFF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D089819-6390-44C9-9CE0-85043FD7DAC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76139E5-C8C3-436E-9A7E-148D6083BC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996555-7886-43F7-8A53-6AA7EB1C9060}" type="datetimeFigureOut">
              <a:rPr lang="en-GB" smtClean="0"/>
              <a:t>10/02/2021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456343E-9534-4AE3-A943-B3C773330F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200C6D1-4933-4D8A-A770-CDF20E0A53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C68EC9-6F4A-475D-B4FE-ED8C22378A6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7952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FE9A6E3-7D62-4A9B-AEFA-6E819D0DBC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96A98D1-F2E5-47CB-9F89-EC639A6A531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A62AF3E-8A23-4335-856C-D31775EE520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996555-7886-43F7-8A53-6AA7EB1C9060}" type="datetimeFigureOut">
              <a:rPr lang="en-GB" smtClean="0"/>
              <a:t>10/02/2021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0D9562A-A54D-45B0-A3C0-D13F84F83C2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69D1E87-D01C-46DA-BA10-5299BD9B892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C68EC9-6F4A-475D-B4FE-ED8C22378A6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487848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1.xml"/><Relationship Id="rId3" Type="http://schemas.openxmlformats.org/officeDocument/2006/relationships/image" Target="../media/image1.png"/><Relationship Id="rId7" Type="http://schemas.openxmlformats.org/officeDocument/2006/relationships/diagramQuickStyle" Target="../diagrams/quickStyle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Layout" Target="../diagrams/layout1.xml"/><Relationship Id="rId5" Type="http://schemas.openxmlformats.org/officeDocument/2006/relationships/diagramData" Target="../diagrams/data1.xml"/><Relationship Id="rId4" Type="http://schemas.openxmlformats.org/officeDocument/2006/relationships/image" Target="../media/image2.jpeg"/><Relationship Id="rId9" Type="http://schemas.microsoft.com/office/2007/relationships/diagramDrawing" Target="../diagrams/drawing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0BC9EFE1-D8CB-4668-9980-DB108327A79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305" y="0"/>
            <a:ext cx="6271569" cy="6858000"/>
          </a:xfrm>
          <a:prstGeom prst="rect">
            <a:avLst/>
          </a:prstGeom>
          <a:gradFill>
            <a:gsLst>
              <a:gs pos="0">
                <a:schemeClr val="accent1">
                  <a:lumMod val="100000"/>
                  <a:alpha val="82000"/>
                </a:schemeClr>
              </a:gs>
              <a:gs pos="25000">
                <a:schemeClr val="accent1">
                  <a:alpha val="60000"/>
                </a:schemeClr>
              </a:gs>
              <a:gs pos="94000">
                <a:schemeClr val="bg2">
                  <a:lumMod val="75000"/>
                </a:schemeClr>
              </a:gs>
              <a:gs pos="100000">
                <a:schemeClr val="bg2">
                  <a:lumMod val="75000"/>
                </a:schemeClr>
              </a:gs>
            </a:gsLst>
            <a:lin ang="4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7CBAE1BD-B8E4-4029-8AA2-C77E4FED986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6" name="Freeform 49">
            <a:extLst>
              <a:ext uri="{FF2B5EF4-FFF2-40B4-BE49-F238E27FC236}">
                <a16:creationId xmlns:a16="http://schemas.microsoft.com/office/drawing/2014/main" id="{77DA6D33-2D62-458C-BF5D-DBF612FD557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590635"/>
            <a:ext cx="5478085" cy="6276841"/>
          </a:xfrm>
          <a:custGeom>
            <a:avLst/>
            <a:gdLst>
              <a:gd name="connsiteX0" fmla="*/ 2178155 w 5478085"/>
              <a:gd name="connsiteY0" fmla="*/ 0 h 6276841"/>
              <a:gd name="connsiteX1" fmla="*/ 5478085 w 5478085"/>
              <a:gd name="connsiteY1" fmla="*/ 3299930 h 6276841"/>
              <a:gd name="connsiteX2" fmla="*/ 3751098 w 5478085"/>
              <a:gd name="connsiteY2" fmla="*/ 6201577 h 6276841"/>
              <a:gd name="connsiteX3" fmla="*/ 3594858 w 5478085"/>
              <a:gd name="connsiteY3" fmla="*/ 6276841 h 6276841"/>
              <a:gd name="connsiteX4" fmla="*/ 761453 w 5478085"/>
              <a:gd name="connsiteY4" fmla="*/ 6276841 h 6276841"/>
              <a:gd name="connsiteX5" fmla="*/ 605213 w 5478085"/>
              <a:gd name="connsiteY5" fmla="*/ 6201577 h 6276841"/>
              <a:gd name="connsiteX6" fmla="*/ 79093 w 5478085"/>
              <a:gd name="connsiteY6" fmla="*/ 5846317 h 6276841"/>
              <a:gd name="connsiteX7" fmla="*/ 0 w 5478085"/>
              <a:gd name="connsiteY7" fmla="*/ 5774432 h 6276841"/>
              <a:gd name="connsiteX8" fmla="*/ 0 w 5478085"/>
              <a:gd name="connsiteY8" fmla="*/ 825429 h 6276841"/>
              <a:gd name="connsiteX9" fmla="*/ 79093 w 5478085"/>
              <a:gd name="connsiteY9" fmla="*/ 753544 h 6276841"/>
              <a:gd name="connsiteX10" fmla="*/ 2178155 w 5478085"/>
              <a:gd name="connsiteY10" fmla="*/ 0 h 62768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5478085" h="6276841">
                <a:moveTo>
                  <a:pt x="2178155" y="0"/>
                </a:moveTo>
                <a:cubicBezTo>
                  <a:pt x="4000656" y="0"/>
                  <a:pt x="5478085" y="1477429"/>
                  <a:pt x="5478085" y="3299930"/>
                </a:cubicBezTo>
                <a:cubicBezTo>
                  <a:pt x="5478085" y="4552900"/>
                  <a:pt x="4779769" y="5642769"/>
                  <a:pt x="3751098" y="6201577"/>
                </a:cubicBezTo>
                <a:lnTo>
                  <a:pt x="3594858" y="6276841"/>
                </a:lnTo>
                <a:lnTo>
                  <a:pt x="761453" y="6276841"/>
                </a:lnTo>
                <a:lnTo>
                  <a:pt x="605213" y="6201577"/>
                </a:lnTo>
                <a:cubicBezTo>
                  <a:pt x="418182" y="6099975"/>
                  <a:pt x="242071" y="5980818"/>
                  <a:pt x="79093" y="5846317"/>
                </a:cubicBezTo>
                <a:lnTo>
                  <a:pt x="0" y="5774432"/>
                </a:lnTo>
                <a:lnTo>
                  <a:pt x="0" y="825429"/>
                </a:lnTo>
                <a:lnTo>
                  <a:pt x="79093" y="753544"/>
                </a:lnTo>
                <a:cubicBezTo>
                  <a:pt x="649516" y="282789"/>
                  <a:pt x="1380811" y="0"/>
                  <a:pt x="2178155" y="0"/>
                </a:cubicBezTo>
                <a:close/>
              </a:path>
            </a:pathLst>
          </a:custGeom>
          <a:solidFill>
            <a:srgbClr val="FFFFFF"/>
          </a:solidFill>
          <a:ln>
            <a:gradFill>
              <a:gsLst>
                <a:gs pos="0">
                  <a:schemeClr val="accent1">
                    <a:lumMod val="40000"/>
                    <a:lumOff val="60000"/>
                  </a:schemeClr>
                </a:gs>
                <a:gs pos="23000">
                  <a:schemeClr val="accent1">
                    <a:lumMod val="45000"/>
                    <a:lumOff val="55000"/>
                  </a:schemeClr>
                </a:gs>
                <a:gs pos="83000">
                  <a:schemeClr val="accent3"/>
                </a:gs>
                <a:gs pos="100000">
                  <a:schemeClr val="accent3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7" name="Picture 6" descr="Diagram&#10;&#10;Description automatically generated">
            <a:extLst>
              <a:ext uri="{FF2B5EF4-FFF2-40B4-BE49-F238E27FC236}">
                <a16:creationId xmlns:a16="http://schemas.microsoft.com/office/drawing/2014/main" id="{2DF493D0-E540-4573-AE48-1437861C909F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200" r="-1" b="6891"/>
          <a:stretch/>
        </p:blipFill>
        <p:spPr>
          <a:xfrm>
            <a:off x="1" y="770037"/>
            <a:ext cx="5298683" cy="6097438"/>
          </a:xfrm>
          <a:custGeom>
            <a:avLst/>
            <a:gdLst/>
            <a:ahLst/>
            <a:cxnLst/>
            <a:rect l="l" t="t" r="r" b="b"/>
            <a:pathLst>
              <a:path w="5298683" h="6097438">
                <a:moveTo>
                  <a:pt x="2178155" y="0"/>
                </a:moveTo>
                <a:cubicBezTo>
                  <a:pt x="3901575" y="0"/>
                  <a:pt x="5298683" y="1397108"/>
                  <a:pt x="5298683" y="3120527"/>
                </a:cubicBezTo>
                <a:cubicBezTo>
                  <a:pt x="5298683" y="4413092"/>
                  <a:pt x="4512810" y="5522106"/>
                  <a:pt x="3392805" y="5995828"/>
                </a:cubicBezTo>
                <a:lnTo>
                  <a:pt x="3115184" y="6097438"/>
                </a:lnTo>
                <a:lnTo>
                  <a:pt x="1241127" y="6097438"/>
                </a:lnTo>
                <a:lnTo>
                  <a:pt x="963506" y="5995828"/>
                </a:lnTo>
                <a:cubicBezTo>
                  <a:pt x="683504" y="5877397"/>
                  <a:pt x="424387" y="5719261"/>
                  <a:pt x="193210" y="5528477"/>
                </a:cubicBezTo>
                <a:lnTo>
                  <a:pt x="0" y="5352876"/>
                </a:lnTo>
                <a:lnTo>
                  <a:pt x="0" y="888178"/>
                </a:lnTo>
                <a:lnTo>
                  <a:pt x="193210" y="712577"/>
                </a:lnTo>
                <a:cubicBezTo>
                  <a:pt x="732621" y="267415"/>
                  <a:pt x="1424159" y="0"/>
                  <a:pt x="2178155" y="0"/>
                </a:cubicBezTo>
                <a:close/>
              </a:path>
            </a:pathLst>
          </a:custGeom>
          <a:effectLst>
            <a:softEdge rad="0"/>
          </a:effectLst>
        </p:spPr>
      </p:pic>
      <p:graphicFrame>
        <p:nvGraphicFramePr>
          <p:cNvPr id="5" name="Diagram 4">
            <a:extLst>
              <a:ext uri="{FF2B5EF4-FFF2-40B4-BE49-F238E27FC236}">
                <a16:creationId xmlns:a16="http://schemas.microsoft.com/office/drawing/2014/main" id="{8A551760-8F81-4BA3-AA5A-C0146C68F1E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22467089"/>
              </p:ext>
            </p:extLst>
          </p:nvPr>
        </p:nvGraphicFramePr>
        <p:xfrm>
          <a:off x="1912731" y="590635"/>
          <a:ext cx="8128000" cy="595403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</p:spTree>
    <p:extLst>
      <p:ext uri="{BB962C8B-B14F-4D97-AF65-F5344CB8AC3E}">
        <p14:creationId xmlns:p14="http://schemas.microsoft.com/office/powerpoint/2010/main" val="199857147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C1C51D9F8303BA4BB8435C372620A875" ma:contentTypeVersion="10" ma:contentTypeDescription="Create a new document." ma:contentTypeScope="" ma:versionID="dda4435ca052a11c54a3376e4b3b9e32">
  <xsd:schema xmlns:xsd="http://www.w3.org/2001/XMLSchema" xmlns:xs="http://www.w3.org/2001/XMLSchema" xmlns:p="http://schemas.microsoft.com/office/2006/metadata/properties" xmlns:ns2="c0b5d73d-a816-4a66-bbff-9538dc45e82e" targetNamespace="http://schemas.microsoft.com/office/2006/metadata/properties" ma:root="true" ma:fieldsID="3d4d4460bb5eece66508fac72ba1b7eb" ns2:_="">
    <xsd:import namespace="c0b5d73d-a816-4a66-bbff-9538dc45e82e"/>
    <xsd:element name="properties">
      <xsd:complexType>
        <xsd:sequence>
          <xsd:element name="documentManagement">
            <xsd:complexType>
              <xsd:all>
                <xsd:element ref="ns2:ReferenceId" minOccurs="0"/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  <xsd:element ref="ns2:MediaServiceOCR" minOccurs="0"/>
                <xsd:element ref="ns2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0b5d73d-a816-4a66-bbff-9538dc45e82e" elementFormDefault="qualified">
    <xsd:import namespace="http://schemas.microsoft.com/office/2006/documentManagement/types"/>
    <xsd:import namespace="http://schemas.microsoft.com/office/infopath/2007/PartnerControls"/>
    <xsd:element name="ReferenceId" ma:index="8" nillable="true" ma:displayName="ReferenceId" ma:indexed="true" ma:internalName="ReferenceId">
      <xsd:simpleType>
        <xsd:restriction base="dms:Text"/>
      </xsd:simpleType>
    </xsd:element>
    <xsd:element name="MediaServiceMetadata" ma:index="9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0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4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5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7" nillable="true" ma:displayName="MediaServiceDateTaken" ma:hidden="true" ma:internalName="MediaServiceDateTake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ReferenceId xmlns="c0b5d73d-a816-4a66-bbff-9538dc45e82e" xsi:nil="true"/>
  </documentManagement>
</p:properties>
</file>

<file path=customXml/itemProps1.xml><?xml version="1.0" encoding="utf-8"?>
<ds:datastoreItem xmlns:ds="http://schemas.openxmlformats.org/officeDocument/2006/customXml" ds:itemID="{EC596AD8-3358-46A7-B964-B54D136E1A77}"/>
</file>

<file path=customXml/itemProps2.xml><?xml version="1.0" encoding="utf-8"?>
<ds:datastoreItem xmlns:ds="http://schemas.openxmlformats.org/officeDocument/2006/customXml" ds:itemID="{958E0F20-217F-4756-9C24-82317BFD70C1}"/>
</file>

<file path=customXml/itemProps3.xml><?xml version="1.0" encoding="utf-8"?>
<ds:datastoreItem xmlns:ds="http://schemas.openxmlformats.org/officeDocument/2006/customXml" ds:itemID="{CE416E3B-3806-4840-B804-116E360F4498}"/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</TotalTime>
  <Words>102</Words>
  <Application>Microsoft Office PowerPoint</Application>
  <PresentationFormat>Widescreen</PresentationFormat>
  <Paragraphs>16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Richard Kebbell</dc:creator>
  <cp:lastModifiedBy>Richard Kebbell</cp:lastModifiedBy>
  <cp:revision>5</cp:revision>
  <dcterms:created xsi:type="dcterms:W3CDTF">2021-02-10T10:38:54Z</dcterms:created>
  <dcterms:modified xsi:type="dcterms:W3CDTF">2021-02-10T10:52:50Z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0x010100C1C51D9F8303BA4BB8435C372620A875</vt:lpwstr>
  </property>
</Properties>
</file>