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1D049-3C1F-4383-95F9-CB9EA31272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6D7B5E-8B7D-4C56-800E-3A2E8A8787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2E7717-EF26-42A6-BFC6-8AB60F307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4D5CA-F0D4-434C-9F48-6428736C5AB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D96752-2B88-4416-8357-2FD92C109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8C3CA1-B155-4AAF-8AB3-E14B3F2F4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E9EE0-3343-4011-B19A-6D3D6025D4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463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70774-B0DC-4C9C-9C66-4E70979A8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F8B060-C72E-4104-AC7F-499201F9C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C0FC7-FFE5-4761-8218-8C4E88DDA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4D5CA-F0D4-434C-9F48-6428736C5AB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F1AAD2-CF4B-4074-AC4C-4B480997A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21F5FF-267B-4C57-8BC1-0B67B5B26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E9EE0-3343-4011-B19A-6D3D6025D4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763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58F37-B43D-44C0-836C-C1DB8FB64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297070-C12C-4FB3-A2B5-E2C668E077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BADCA8-2FAF-4CAC-BEC1-405830552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4D5CA-F0D4-434C-9F48-6428736C5AB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7481F-30A7-4BB3-BBD6-AC08F5299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4FB081-C40C-4C75-8790-1AE530729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E9EE0-3343-4011-B19A-6D3D6025D4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90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9ABF0B-CA12-4F0B-82F7-776ED9CF1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9677D-FB63-4D53-811A-F6DCDCB8E8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57C810-4638-4DB6-8518-4C96936C5E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D25D8C-729F-4C41-90D6-195DC54B9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4D5CA-F0D4-434C-9F48-6428736C5AB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82BF92-7E13-4E81-9810-1EA26F967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91C3F2-191D-49E3-B55A-0A31D8CB6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E9EE0-3343-4011-B19A-6D3D6025D4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6B8A1-4441-43B0-8D26-D60AFF836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E12954-6762-42CD-8FCC-A68702B38F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66D5C0-784A-44B7-9454-8478565C43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B38302-FAE6-4FB5-BA6B-2DB4D52866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CCB30A-1EC6-49EA-BD78-F38C961583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FF3D48-1A01-4D41-A417-9442ACACC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4D5CA-F0D4-434C-9F48-6428736C5AB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DA15A6-C9F4-4C30-A9A1-EBD172C06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00C592-0A1E-4DED-A1FD-347B0F1CF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E9EE0-3343-4011-B19A-6D3D6025D4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901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ABA01-1887-4344-838A-025B36EAD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08B65F-7C2E-40E5-AC54-6717565A5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4D5CA-F0D4-434C-9F48-6428736C5AB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F27AA9-66EF-4EED-98D2-C9B1F09E9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B3CC27-0662-4356-B745-4F594C6F4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E9EE0-3343-4011-B19A-6D3D6025D4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776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4F2F38-0081-444F-9427-AEA5C1BA8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4D5CA-F0D4-434C-9F48-6428736C5AB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2D6C14-E89D-4CAE-8EE9-2A3C3D84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D7D985-DDDE-4CEA-8984-E1E9D3ACF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E9EE0-3343-4011-B19A-6D3D6025D4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348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99BBC-4391-4207-A5F0-E3E2F938C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BCFC45-347A-4850-B5F2-08E1A85D1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1F15A8-7906-450C-88E8-3C8B0B20FA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8670A1-55A6-4DF5-8511-95197648B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4D5CA-F0D4-434C-9F48-6428736C5AB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6A1F9A-148E-4284-8073-DD6B92208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0C9F7-2FEA-404B-9976-8DF500964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E9EE0-3343-4011-B19A-6D3D6025D4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71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408AB-9C7A-4622-BAB5-9E5D01969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7CEC0D-7F49-4E7B-8383-A2D71A0E68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300BBC-09CD-40A3-A963-5A4EBF3DA2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503B4B-A8CD-406E-9224-9ABD392CD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4D5CA-F0D4-434C-9F48-6428736C5AB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997360-AFDA-41A7-B073-955573C5D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8D311-5639-40E2-8DB0-AC34CCC32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E9EE0-3343-4011-B19A-6D3D6025D4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48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2B02A-944B-4001-9C9E-EDE29FA63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96CCEB-1012-4AA1-9630-EC65EAC0C9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C90C69-BBCE-4BA4-9BF7-6D33EBE54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4D5CA-F0D4-434C-9F48-6428736C5AB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E461B5-0649-46ED-B205-5A10F148C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2615D8-380B-401B-86ED-AFB563FB8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E9EE0-3343-4011-B19A-6D3D6025D4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042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D924D6-F24A-47E8-9DCF-759DC30B44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DB2D8B-2C2B-4D82-B3D0-C1A2492952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B28B1D-D49E-45E9-A3D8-A5223B2CF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4D5CA-F0D4-434C-9F48-6428736C5AB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2795B2-1CB1-459E-8CA4-CA7DC5B92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784B2-1AAC-4FD4-AB10-33EF1FD44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E9EE0-3343-4011-B19A-6D3D6025D4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566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1A3093-B35B-40DF-80F5-09D1C9490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D251F0-3504-4B98-8B82-ABC7B352F2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3B091E-9246-494C-8243-F502EEB35E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4D5CA-F0D4-434C-9F48-6428736C5AB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EE4E2-07F1-4DB2-970F-4F711B8489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A5AE0-5FCD-4D7D-A9FA-DC09314C13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E9EE0-3343-4011-B19A-6D3D6025D4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378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5439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CC30501-A474-4506-85AA-CCCD01E77B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882" y="643467"/>
            <a:ext cx="3998167" cy="224896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11DCC589-9BCF-47B1-B3CE-B1C61A1822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4600" y="624312"/>
            <a:ext cx="4022867" cy="2262863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9761782F-5FEC-41F2-9995-0A39F15220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459" y="4315866"/>
            <a:ext cx="1178222" cy="19474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E1717C-6AC3-48AF-8A30-E445D7FE0A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3932" y="3552486"/>
            <a:ext cx="2759199" cy="27591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2D9BEE2-0E87-4F46-B265-E523199DD6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59403" y="4095012"/>
            <a:ext cx="1903790" cy="190379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C952D5C-F0CE-4ED5-9A8A-301217D95905}"/>
              </a:ext>
            </a:extLst>
          </p:cNvPr>
          <p:cNvSpPr txBox="1"/>
          <p:nvPr/>
        </p:nvSpPr>
        <p:spPr>
          <a:xfrm>
            <a:off x="548640" y="3197412"/>
            <a:ext cx="29722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Aharoni" panose="02010803020104030203" pitchFamily="2" charset="-79"/>
                <a:cs typeface="Aharoni" panose="02010803020104030203" pitchFamily="2" charset="-79"/>
              </a:rPr>
              <a:t>Darwin Finch theory was </a:t>
            </a:r>
          </a:p>
          <a:p>
            <a:r>
              <a:rPr lang="en-GB" b="1" dirty="0">
                <a:latin typeface="Aharoni" panose="02010803020104030203" pitchFamily="2" charset="-79"/>
                <a:cs typeface="Aharoni" panose="02010803020104030203" pitchFamily="2" charset="-79"/>
              </a:rPr>
              <a:t>first presented in 1837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12D004-6AD5-4353-8B89-C1E3A3CABB86}"/>
              </a:ext>
            </a:extLst>
          </p:cNvPr>
          <p:cNvSpPr txBox="1"/>
          <p:nvPr/>
        </p:nvSpPr>
        <p:spPr>
          <a:xfrm>
            <a:off x="8577790" y="3034577"/>
            <a:ext cx="36984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Aharoni" panose="02010803020104030203" pitchFamily="2" charset="-79"/>
                <a:cs typeface="Aharoni" panose="02010803020104030203" pitchFamily="2" charset="-79"/>
              </a:rPr>
              <a:t>He discovered the Giant Ground</a:t>
            </a:r>
          </a:p>
          <a:p>
            <a:r>
              <a:rPr lang="en-GB" b="1" dirty="0">
                <a:latin typeface="Aharoni" panose="02010803020104030203" pitchFamily="2" charset="-79"/>
                <a:cs typeface="Aharoni" panose="02010803020104030203" pitchFamily="2" charset="-79"/>
              </a:rPr>
              <a:t>Sloth in 1832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7C0732-8AB4-4F68-8319-070C6B896EB5}"/>
              </a:ext>
            </a:extLst>
          </p:cNvPr>
          <p:cNvSpPr txBox="1"/>
          <p:nvPr/>
        </p:nvSpPr>
        <p:spPr>
          <a:xfrm>
            <a:off x="182880" y="6263341"/>
            <a:ext cx="35654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Aharoni" panose="02010803020104030203" pitchFamily="2" charset="-79"/>
                <a:cs typeface="Aharoni" panose="02010803020104030203" pitchFamily="2" charset="-79"/>
              </a:rPr>
              <a:t>Wrote On the Origin of Species</a:t>
            </a:r>
          </a:p>
          <a:p>
            <a:r>
              <a:rPr lang="en-GB" b="1" dirty="0">
                <a:latin typeface="Aharoni" panose="02010803020104030203" pitchFamily="2" charset="-79"/>
                <a:cs typeface="Aharoni" panose="02010803020104030203" pitchFamily="2" charset="-79"/>
              </a:rPr>
              <a:t>In 1859.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D373E4-C76D-46A0-8DEA-906A97BCFFA4}"/>
              </a:ext>
            </a:extLst>
          </p:cNvPr>
          <p:cNvSpPr txBox="1"/>
          <p:nvPr/>
        </p:nvSpPr>
        <p:spPr>
          <a:xfrm>
            <a:off x="8910161" y="5996226"/>
            <a:ext cx="260227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haroni" panose="02010803020104030203" pitchFamily="2" charset="-79"/>
                <a:cs typeface="Aharoni" panose="02010803020104030203" pitchFamily="2" charset="-79"/>
              </a:rPr>
              <a:t>He was laid to rest inside</a:t>
            </a:r>
          </a:p>
          <a:p>
            <a:r>
              <a:rPr lang="en-GB" sz="1600" b="1" dirty="0">
                <a:latin typeface="Aharoni" panose="02010803020104030203" pitchFamily="2" charset="-79"/>
                <a:cs typeface="Aharoni" panose="02010803020104030203" pitchFamily="2" charset="-79"/>
              </a:rPr>
              <a:t>Westminster Abbey</a:t>
            </a:r>
            <a:r>
              <a:rPr lang="en-GB" dirty="0"/>
              <a:t>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56F89BF-951C-4491-9967-992FF7E4FAE6}"/>
              </a:ext>
            </a:extLst>
          </p:cNvPr>
          <p:cNvSpPr/>
          <p:nvPr/>
        </p:nvSpPr>
        <p:spPr>
          <a:xfrm>
            <a:off x="3378270" y="3228902"/>
            <a:ext cx="540167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sz="5000" b="1" cap="none" spc="0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CHARLES DARWIN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84DABB6-181A-4F6B-B20D-C36FBD68AF45}"/>
              </a:ext>
            </a:extLst>
          </p:cNvPr>
          <p:cNvSpPr/>
          <p:nvPr/>
        </p:nvSpPr>
        <p:spPr>
          <a:xfrm>
            <a:off x="393637" y="5578500"/>
            <a:ext cx="1140472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1809 – 1882</a:t>
            </a:r>
            <a:endParaRPr lang="en-US" sz="54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rgbClr val="00B05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4255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7306C99BF1C44F86B1C6804D288EE3" ma:contentTypeVersion="13" ma:contentTypeDescription="Create a new document." ma:contentTypeScope="" ma:versionID="e4ee593222052acf762ec56661030ecc">
  <xsd:schema xmlns:xsd="http://www.w3.org/2001/XMLSchema" xmlns:xs="http://www.w3.org/2001/XMLSchema" xmlns:p="http://schemas.microsoft.com/office/2006/metadata/properties" xmlns:ns2="6da5be38-6c6a-4600-a2be-cdd67fd4ef25" xmlns:ns3="b9a6a1d5-b5e4-4b4f-8584-940dee4f8ef2" targetNamespace="http://schemas.microsoft.com/office/2006/metadata/properties" ma:root="true" ma:fieldsID="7c8011f976af4e5808cf9e8a567284fd" ns2:_="" ns3:_="">
    <xsd:import namespace="6da5be38-6c6a-4600-a2be-cdd67fd4ef25"/>
    <xsd:import namespace="b9a6a1d5-b5e4-4b4f-8584-940dee4f8ef2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a5be38-6c6a-4600-a2be-cdd67fd4ef25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a6a1d5-b5e4-4b4f-8584-940dee4f8ef2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6da5be38-6c6a-4600-a2be-cdd67fd4ef25" xsi:nil="true"/>
  </documentManagement>
</p:properties>
</file>

<file path=customXml/itemProps1.xml><?xml version="1.0" encoding="utf-8"?>
<ds:datastoreItem xmlns:ds="http://schemas.openxmlformats.org/officeDocument/2006/customXml" ds:itemID="{24ED41BC-5CD3-4CCB-83F0-1942D8B65E8B}"/>
</file>

<file path=customXml/itemProps2.xml><?xml version="1.0" encoding="utf-8"?>
<ds:datastoreItem xmlns:ds="http://schemas.openxmlformats.org/officeDocument/2006/customXml" ds:itemID="{B30D3478-AA5A-4198-AF4E-5B00AF9484C5}"/>
</file>

<file path=customXml/itemProps3.xml><?xml version="1.0" encoding="utf-8"?>
<ds:datastoreItem xmlns:ds="http://schemas.openxmlformats.org/officeDocument/2006/customXml" ds:itemID="{D81C0E1E-D354-459A-8D80-5D168395C44C}"/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40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Aharoni</vt:lpstr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William MORRIS</dc:creator>
  <cp:lastModifiedBy>William MORRIS</cp:lastModifiedBy>
  <cp:revision>4</cp:revision>
  <dcterms:created xsi:type="dcterms:W3CDTF">2021-03-02T14:52:09Z</dcterms:created>
  <dcterms:modified xsi:type="dcterms:W3CDTF">2021-03-02T15:37:47Z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0x0101002B7306C99BF1C44F86B1C6804D288EE3</vt:lpwstr>
  </property>
</Properties>
</file>