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ADEEA-4BD6-4608-8498-38CB0C5045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C08D72-D300-4507-BD3D-A027174BB9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D708E-B2A0-4C31-B324-6B5D6012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0BBC3-4D91-44DD-B93C-C2E9CBEF478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CB6C6-64B6-4713-A3C4-1CE0C68DB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3C0895-71AC-431B-BB95-B02E1811D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10BD-CF04-4D3D-A6F1-6FB3CB8D3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955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D0D60-7AD6-459A-9319-6AFD5F3A0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B058A-FDCC-4AEE-B7FB-EB5893060B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D93AF-BEAF-4CF3-B7C7-7C0746419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0BBC3-4D91-44DD-B93C-C2E9CBEF478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05E7BE-8F5E-43F8-B2BD-3F168B53E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CA85C8-E0DA-400C-B840-29B6E9267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10BD-CF04-4D3D-A6F1-6FB3CB8D3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769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73E16-9E8A-4A99-9A21-AC5C3E6B2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72E00A-9B29-4AD4-85DE-222E174C9C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FF5A23-8A48-4189-83BC-54D84D7D7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0BBC3-4D91-44DD-B93C-C2E9CBEF478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612B6D-B14A-4C71-8FD9-88598E090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641E8-AE3A-4CEE-84AD-3917FC5E7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10BD-CF04-4D3D-A6F1-6FB3CB8D3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298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7437F-1F54-4447-8D2D-D294C2CA7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C7458-82CE-4F08-A8C0-B5270F3E7A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1543E1-09FD-43CE-A9F8-E95FFDFBA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AEBC83-9A25-44F1-BC85-BDF4A33E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0BBC3-4D91-44DD-B93C-C2E9CBEF478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E4C826-23D9-4ABD-9486-55ACA8127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A2552B-AEB0-4D65-842E-10F803651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10BD-CF04-4D3D-A6F1-6FB3CB8D3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95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0BA94-B818-464A-AF4A-F22F2E800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925F16-65DB-40CA-9F1E-8E45E5CBC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EF3F65-AFB4-49BF-A65B-EDC8949C7F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D9A8AA-AA60-448E-B0BE-39E1FBF0A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541129-CF12-4F4A-BC6D-3B4532D00E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AA5C4D-5323-44F0-8DB8-25AC74D39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0BBC3-4D91-44DD-B93C-C2E9CBEF478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CCB94D-5E0C-4D90-AFF9-CC61E7F21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C2A23A-F58C-48E7-A063-44CA6BA45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10BD-CF04-4D3D-A6F1-6FB3CB8D3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179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8EC30-0C9A-46BE-A8EE-C3651E96E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90FEB1-ADC1-44C4-A616-85442E9EE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0BBC3-4D91-44DD-B93C-C2E9CBEF478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9CF41B-6FE8-4E1E-9A65-719AE3F88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A6E4EF-69CE-4019-BA2A-9D1D6F8B0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10BD-CF04-4D3D-A6F1-6FB3CB8D3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08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9C91-73E2-49ED-9B5B-94B697BB6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0BBC3-4D91-44DD-B93C-C2E9CBEF478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454AD7-5445-4001-B812-C515BE044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D589D2-FFB1-45F7-A0A3-79D6DFED0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10BD-CF04-4D3D-A6F1-6FB3CB8D3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045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88324C-DBDC-4FDE-BFF1-B743E4187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9A436-F0C1-4F45-98B8-826A134038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CD4B90-6A08-43BB-9C5C-1C73A8CC0D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3E8F58-8C3A-45D1-83EA-2162AA968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0BBC3-4D91-44DD-B93C-C2E9CBEF478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4A544C-86AD-4763-A7D0-C2058F8F4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E9A3C0-34A2-473E-86CC-3CB0ED795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10BD-CF04-4D3D-A6F1-6FB3CB8D3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193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20105-A84F-456E-B567-20259AC46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BC8BEA-F73F-425E-A296-3A826D8DFC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7943CF-D2F9-473C-9674-218792727E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AAFF03-C75A-4945-92DD-A5644F220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0BBC3-4D91-44DD-B93C-C2E9CBEF478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BAF12C-FB15-4494-B5C9-2E14392C1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499787-48D1-4669-B3F4-A4EE3AD11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10BD-CF04-4D3D-A6F1-6FB3CB8D3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471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3597D-38EA-4CBB-978B-E080CA1A0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34EBF3-8632-48AB-B0F5-CD63B6888A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AECB5B-D26E-48FD-B1E7-FA839A912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0BBC3-4D91-44DD-B93C-C2E9CBEF478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7989B-85BE-4203-85FF-920284540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9F1139-FB45-46CE-A932-8EA33543A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10BD-CF04-4D3D-A6F1-6FB3CB8D3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594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570512-51B9-45D2-ACA3-C8B952F586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B86DB7-8C12-4BC7-97F8-71194762B4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10F649-AB26-44CA-BCE7-0D97EA839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0BBC3-4D91-44DD-B93C-C2E9CBEF478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02A36D-D877-4558-89FE-3069173BB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13B89B-F6AB-43CF-9EC0-984C71C70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D10BD-CF04-4D3D-A6F1-6FB3CB8D3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523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58AD36-B81E-45A4-AC14-2DD3E14D5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8A43A2-6C12-4367-81AD-B72FC3BCE8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C2BD3-B1F4-428E-B7BB-C027629E9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0BBC3-4D91-44DD-B93C-C2E9CBEF478D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67482-3ABC-4C55-B518-BE21C104BF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96B84E-95AA-45D9-B520-664B4BF558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D10BD-CF04-4D3D-A6F1-6FB3CB8D3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782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acojariego.me/2018/03/18/we-are-not-in-the-savanna-anymore/" TargetMode="External" /><Relationship Id="rId2" Type="http://schemas.openxmlformats.org/officeDocument/2006/relationships/image" Target="../media/image1.jp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Relationship Id="rId5" Type="http://schemas.openxmlformats.org/officeDocument/2006/relationships/hyperlink" Target="https://creativecommons.org/licenses/by/3.0/" TargetMode="External" /><Relationship Id="rId4" Type="http://schemas.openxmlformats.org/officeDocument/2006/relationships/hyperlink" Target="http://www.animalvogue.com/2015/02/presenting-the-perentie/" TargetMode="Externa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226166" TargetMode="External" /><Relationship Id="rId2" Type="http://schemas.openxmlformats.org/officeDocument/2006/relationships/image" Target="../media/image4.jp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013983" TargetMode="External" /><Relationship Id="rId2" Type="http://schemas.openxmlformats.org/officeDocument/2006/relationships/image" Target="../media/image5.jp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Quercus_ilex.jpg" TargetMode="External" /><Relationship Id="rId2" Type="http://schemas.openxmlformats.org/officeDocument/2006/relationships/image" Target="../media/image6.jpg" /><Relationship Id="rId1" Type="http://schemas.openxmlformats.org/officeDocument/2006/relationships/slideLayout" Target="../slideLayouts/slideLayout2.xml" /><Relationship Id="rId5" Type="http://schemas.openxmlformats.org/officeDocument/2006/relationships/hyperlink" Target="https://en.wikipedia.org/wiki/Sclerocarya_birrea" TargetMode="External" /><Relationship Id="rId4" Type="http://schemas.openxmlformats.org/officeDocument/2006/relationships/image" Target="../media/image7.jp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190763" TargetMode="External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9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allpaperflare.com/wildlife-sky-fauna-savanna-cheetah-landscape-africa-safari-wallpaper-pcxkj" TargetMode="External" /><Relationship Id="rId2" Type="http://schemas.openxmlformats.org/officeDocument/2006/relationships/image" Target="../media/image10.jp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70A1295-61BC-4214-AA3E-D39667302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378615-A4B4-4428-AB9E-AAA327E0AE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72" y="5116529"/>
            <a:ext cx="10592174" cy="1000655"/>
          </a:xfrm>
        </p:spPr>
        <p:txBody>
          <a:bodyPr anchor="t">
            <a:normAutofit/>
          </a:bodyPr>
          <a:lstStyle/>
          <a:p>
            <a:pPr algn="l"/>
            <a:r>
              <a:rPr lang="en-GB" sz="4000" dirty="0">
                <a:solidFill>
                  <a:schemeClr val="tx2"/>
                </a:solidFill>
              </a:rPr>
              <a:t>Savanna by Joshua Brown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C84E0D-49FF-4B73-A69A-7D22C14B96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0492"/>
          <a:stretch/>
        </p:blipFill>
        <p:spPr>
          <a:xfrm>
            <a:off x="-1" y="10"/>
            <a:ext cx="12192001" cy="4201449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0B139475-2B26-4CA9-9413-DE741E49F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2941813"/>
            <a:ext cx="12188952" cy="1828800"/>
            <a:chOff x="-305" y="3144820"/>
            <a:chExt cx="9182100" cy="1551136"/>
          </a:xfrm>
        </p:grpSpPr>
        <p:sp useBgFill="1">
          <p:nvSpPr>
            <p:cNvPr id="14" name="Freeform: Shape 13">
              <a:extLst>
                <a:ext uri="{FF2B5EF4-FFF2-40B4-BE49-F238E27FC236}">
                  <a16:creationId xmlns:a16="http://schemas.microsoft.com/office/drawing/2014/main" id="{16C6BF63-6277-4C39-BE5D-3C341662C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76854"/>
              <a:ext cx="9182100" cy="1019102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6EA3BAD9-C130-4A9C-9086-20D132A6CF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44820"/>
              <a:ext cx="9182100" cy="932744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587D38B-9E07-4A8B-B285-5FEBF6A60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80789"/>
              <a:ext cx="9182100" cy="544245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EF4DD4B-217B-4346-A2B8-432793639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324550"/>
              <a:ext cx="9182100" cy="765639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CB890422-0EEC-4517-A2FE-049AF34212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672" y="4580785"/>
            <a:ext cx="9416898" cy="484374"/>
          </a:xfrm>
        </p:spPr>
        <p:txBody>
          <a:bodyPr anchor="b">
            <a:normAutofit/>
          </a:bodyPr>
          <a:lstStyle/>
          <a:p>
            <a:pPr algn="l"/>
            <a:r>
              <a:rPr lang="en-GB" sz="2000" dirty="0">
                <a:solidFill>
                  <a:schemeClr val="tx2"/>
                </a:solidFill>
              </a:rPr>
              <a:t>Biome</a:t>
            </a:r>
          </a:p>
        </p:txBody>
      </p:sp>
    </p:spTree>
    <p:extLst>
      <p:ext uri="{BB962C8B-B14F-4D97-AF65-F5344CB8AC3E}">
        <p14:creationId xmlns:p14="http://schemas.microsoft.com/office/powerpoint/2010/main" val="1864427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7771120-74ED-4756-A4D0-ED01461F2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        Key Locations</a:t>
            </a:r>
          </a:p>
        </p:txBody>
      </p:sp>
      <p:sp>
        <p:nvSpPr>
          <p:cNvPr id="20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Content Placeholder 7" descr="Map&#10;&#10;Description automatically generated">
            <a:extLst>
              <a:ext uri="{FF2B5EF4-FFF2-40B4-BE49-F238E27FC236}">
                <a16:creationId xmlns:a16="http://schemas.microsoft.com/office/drawing/2014/main" id="{4A1691D7-2A76-4ACE-86DC-BF51EE4BC6B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5252" r="8998" b="-1"/>
          <a:stretch/>
        </p:blipFill>
        <p:spPr>
          <a:xfrm>
            <a:off x="20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BD7B2DCE-A541-4B6C-8301-BCAC500BDB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US" sz="3600" dirty="0">
                <a:solidFill>
                  <a:srgbClr val="000000"/>
                </a:solidFill>
              </a:rPr>
              <a:t>The largest areas of savanna are found in Australia, Africa, South America, India, Asia and Madagascar.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F7AEAB-19E4-440B-A8DD-07F66C58EB30}"/>
              </a:ext>
            </a:extLst>
          </p:cNvPr>
          <p:cNvSpPr txBox="1"/>
          <p:nvPr/>
        </p:nvSpPr>
        <p:spPr>
          <a:xfrm>
            <a:off x="10005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://www.animalvogue.com/2015/02/presenting-the-perentie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051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grass, outdoor, field, plant&#10;&#10;Description automatically generated">
            <a:extLst>
              <a:ext uri="{FF2B5EF4-FFF2-40B4-BE49-F238E27FC236}">
                <a16:creationId xmlns:a16="http://schemas.microsoft.com/office/drawing/2014/main" id="{180728F7-62AE-428B-8D13-8D8C737C39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1410" b="13590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5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1E84E5-1F47-40DA-BC37-7064A8DFB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/>
              <a:t>Climate/weather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ontent Placeholder 8">
            <a:extLst>
              <a:ext uri="{FF2B5EF4-FFF2-40B4-BE49-F238E27FC236}">
                <a16:creationId xmlns:a16="http://schemas.microsoft.com/office/drawing/2014/main" id="{5B6044B7-F7F7-44D1-A666-252B45F499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16" y="3417573"/>
            <a:ext cx="4593021" cy="2619839"/>
          </a:xfrm>
        </p:spPr>
        <p:txBody>
          <a:bodyPr anchor="ctr">
            <a:normAutofit/>
          </a:bodyPr>
          <a:lstStyle/>
          <a:p>
            <a:r>
              <a:rPr lang="en-US" sz="1800" dirty="0"/>
              <a:t>It has a wet/</a:t>
            </a:r>
            <a:r>
              <a:rPr lang="en-GB" sz="1800" dirty="0"/>
              <a:t>dry climate.</a:t>
            </a:r>
          </a:p>
          <a:p>
            <a:r>
              <a:rPr lang="en-GB" sz="1800" dirty="0"/>
              <a:t>The dry season is in the winter.</a:t>
            </a:r>
          </a:p>
          <a:p>
            <a:r>
              <a:rPr lang="en-GB" sz="1800" dirty="0"/>
              <a:t>The wet season is in the summer.</a:t>
            </a:r>
          </a:p>
          <a:p>
            <a:r>
              <a:rPr lang="en-GB" sz="1800" dirty="0"/>
              <a:t>Temperature in the winter range from 20-25c.</a:t>
            </a:r>
          </a:p>
          <a:p>
            <a:r>
              <a:rPr lang="en-GB" sz="1800" dirty="0"/>
              <a:t>Temperature in the summer range from 25-30.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511306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608E3-F0D3-47B7-B1AB-332E7D334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" y="365125"/>
            <a:ext cx="5120114" cy="1692794"/>
          </a:xfrm>
        </p:spPr>
        <p:txBody>
          <a:bodyPr>
            <a:normAutofit/>
          </a:bodyPr>
          <a:lstStyle/>
          <a:p>
            <a:r>
              <a:rPr lang="en-GB" dirty="0"/>
              <a:t>Physical Features 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FCD16107-4079-4BA3-902D-62162F2B0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1" y="2575034"/>
            <a:ext cx="5120113" cy="3462228"/>
          </a:xfrm>
        </p:spPr>
        <p:txBody>
          <a:bodyPr>
            <a:normAutofit/>
          </a:bodyPr>
          <a:lstStyle/>
          <a:p>
            <a:r>
              <a:rPr lang="en-US" sz="3600" dirty="0"/>
              <a:t>The Savanna is a rolling grass land with scattered trees and shrubs.</a:t>
            </a:r>
          </a:p>
        </p:txBody>
      </p:sp>
      <p:pic>
        <p:nvPicPr>
          <p:cNvPr id="14" name="Content Placeholder 13" descr="A picture containing grass, outdoor, sky, field&#10;&#10;Description automatically generated">
            <a:extLst>
              <a:ext uri="{FF2B5EF4-FFF2-40B4-BE49-F238E27FC236}">
                <a16:creationId xmlns:a16="http://schemas.microsoft.com/office/drawing/2014/main" id="{ED610365-AA8D-4AD2-A610-AC2569B460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4082" r="4701"/>
          <a:stretch/>
        </p:blipFill>
        <p:spPr>
          <a:xfrm>
            <a:off x="5878849" y="10"/>
            <a:ext cx="6313150" cy="6857987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65554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6ECA6DCB-B7E1-40A9-9524-540C6DA40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F9A175-9A08-4A99-8960-D32F5A2FE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5279408" cy="1128068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900" kern="1200" dirty="0">
                <a:latin typeface="+mj-lt"/>
                <a:ea typeface="+mj-ea"/>
                <a:cs typeface="+mj-cs"/>
              </a:rPr>
              <a:t>                                                               		Plants</a:t>
            </a:r>
            <a:br>
              <a:rPr lang="en-US" sz="1600" kern="1200" dirty="0">
                <a:latin typeface="+mj-lt"/>
                <a:ea typeface="+mj-ea"/>
                <a:cs typeface="+mj-cs"/>
              </a:rPr>
            </a:br>
            <a:endParaRPr lang="en-US" sz="1600" kern="1200" dirty="0">
              <a:latin typeface="+mj-lt"/>
              <a:ea typeface="+mj-ea"/>
              <a:cs typeface="+mj-cs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123821"/>
            <a:ext cx="4975066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EB5CEE0C-A00E-4D85-92EA-9A315B4ADE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5278066" cy="397958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Lemongrass</a:t>
            </a:r>
          </a:p>
          <a:p>
            <a:r>
              <a:rPr lang="en-US" sz="2000" dirty="0"/>
              <a:t>Rhodes grass</a:t>
            </a:r>
          </a:p>
          <a:p>
            <a:r>
              <a:rPr lang="en-US" sz="2000" dirty="0"/>
              <a:t>Star grass</a:t>
            </a:r>
          </a:p>
          <a:p>
            <a:r>
              <a:rPr lang="en-US" sz="2000" dirty="0"/>
              <a:t>Bermuda grass</a:t>
            </a:r>
          </a:p>
          <a:p>
            <a:r>
              <a:rPr lang="en-US" sz="2000" dirty="0"/>
              <a:t>Acacia tree</a:t>
            </a:r>
          </a:p>
          <a:p>
            <a:r>
              <a:rPr lang="en-US" sz="2000" dirty="0"/>
              <a:t>Baobab tree</a:t>
            </a:r>
          </a:p>
          <a:p>
            <a:r>
              <a:rPr lang="en-US" sz="2000" dirty="0" err="1"/>
              <a:t>Jackalberry</a:t>
            </a:r>
            <a:r>
              <a:rPr lang="en-US" sz="2000" dirty="0"/>
              <a:t> tree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7447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large tree in a field&#10;&#10;Description automatically generated with medium confidence">
            <a:extLst>
              <a:ext uri="{FF2B5EF4-FFF2-40B4-BE49-F238E27FC236}">
                <a16:creationId xmlns:a16="http://schemas.microsoft.com/office/drawing/2014/main" id="{3FB8BD78-6E5C-4516-A532-9ABF387555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832" r="4" b="18801"/>
          <a:stretch/>
        </p:blipFill>
        <p:spPr>
          <a:xfrm>
            <a:off x="7083423" y="581892"/>
            <a:ext cx="4397433" cy="2518756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8CB5D2D7-DF65-4E86-BFBA-FFB9B5AC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05479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large tree in a field&#10;&#10;Description automatically generated">
            <a:extLst>
              <a:ext uri="{FF2B5EF4-FFF2-40B4-BE49-F238E27FC236}">
                <a16:creationId xmlns:a16="http://schemas.microsoft.com/office/drawing/2014/main" id="{50B2CA94-55BE-4F7F-BB5F-B0A063D2B70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1831" r="1" b="12001"/>
          <a:stretch/>
        </p:blipFill>
        <p:spPr>
          <a:xfrm>
            <a:off x="7083423" y="3707894"/>
            <a:ext cx="4395569" cy="251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203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lion lying down in the dirt&#10;&#10;Description automatically generated with low confidence">
            <a:extLst>
              <a:ext uri="{FF2B5EF4-FFF2-40B4-BE49-F238E27FC236}">
                <a16:creationId xmlns:a16="http://schemas.microsoft.com/office/drawing/2014/main" id="{ECF771BD-9C1D-4395-A1EC-6879EA3E24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9430" r="643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B3CA4D6-948D-4002-9D5C-3AFACCA22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                                      	Animals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0700FD4-4AAB-41BB-A823-52B9DA091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997" y="2272143"/>
            <a:ext cx="4706803" cy="3788830"/>
          </a:xfrm>
        </p:spPr>
        <p:txBody>
          <a:bodyPr anchor="ctr">
            <a:noAutofit/>
          </a:bodyPr>
          <a:lstStyle/>
          <a:p>
            <a:r>
              <a:rPr lang="en-US" sz="1100" dirty="0">
                <a:solidFill>
                  <a:srgbClr val="000000"/>
                </a:solidFill>
              </a:rPr>
              <a:t>Wildebeest</a:t>
            </a:r>
          </a:p>
          <a:p>
            <a:r>
              <a:rPr lang="en-US" sz="1100" dirty="0">
                <a:solidFill>
                  <a:srgbClr val="000000"/>
                </a:solidFill>
              </a:rPr>
              <a:t>Warthogs</a:t>
            </a:r>
          </a:p>
          <a:p>
            <a:r>
              <a:rPr lang="en-US" sz="1100" dirty="0">
                <a:solidFill>
                  <a:srgbClr val="000000"/>
                </a:solidFill>
              </a:rPr>
              <a:t>Elephants</a:t>
            </a:r>
          </a:p>
          <a:p>
            <a:r>
              <a:rPr lang="en-US" sz="1100" dirty="0">
                <a:solidFill>
                  <a:srgbClr val="000000"/>
                </a:solidFill>
              </a:rPr>
              <a:t>Zebras</a:t>
            </a:r>
          </a:p>
          <a:p>
            <a:r>
              <a:rPr lang="en-US" sz="1100" dirty="0">
                <a:solidFill>
                  <a:srgbClr val="000000"/>
                </a:solidFill>
              </a:rPr>
              <a:t>Rhinos</a:t>
            </a:r>
          </a:p>
          <a:p>
            <a:r>
              <a:rPr lang="en-US" sz="1100" dirty="0">
                <a:solidFill>
                  <a:srgbClr val="000000"/>
                </a:solidFill>
              </a:rPr>
              <a:t>Gazelles</a:t>
            </a:r>
          </a:p>
          <a:p>
            <a:r>
              <a:rPr lang="en-US" sz="1100" dirty="0">
                <a:solidFill>
                  <a:srgbClr val="000000"/>
                </a:solidFill>
              </a:rPr>
              <a:t>Hyenas</a:t>
            </a:r>
          </a:p>
          <a:p>
            <a:r>
              <a:rPr lang="en-US" sz="1100" dirty="0">
                <a:solidFill>
                  <a:srgbClr val="000000"/>
                </a:solidFill>
              </a:rPr>
              <a:t>Cheetahs</a:t>
            </a:r>
          </a:p>
          <a:p>
            <a:r>
              <a:rPr lang="en-US" sz="1100" dirty="0">
                <a:solidFill>
                  <a:srgbClr val="000000"/>
                </a:solidFill>
              </a:rPr>
              <a:t>Lions</a:t>
            </a:r>
          </a:p>
          <a:p>
            <a:r>
              <a:rPr lang="en-US" sz="1100" dirty="0">
                <a:solidFill>
                  <a:srgbClr val="000000"/>
                </a:solidFill>
              </a:rPr>
              <a:t>Leopards</a:t>
            </a:r>
          </a:p>
          <a:p>
            <a:r>
              <a:rPr lang="en-US" sz="1100" dirty="0">
                <a:solidFill>
                  <a:srgbClr val="000000"/>
                </a:solidFill>
              </a:rPr>
              <a:t>Ostrich</a:t>
            </a:r>
          </a:p>
          <a:p>
            <a:r>
              <a:rPr lang="en-US" sz="1100" dirty="0">
                <a:solidFill>
                  <a:srgbClr val="000000"/>
                </a:solidFill>
              </a:rPr>
              <a:t>Mousebirds</a:t>
            </a:r>
          </a:p>
          <a:p>
            <a:r>
              <a:rPr lang="en-US" sz="1100" dirty="0">
                <a:solidFill>
                  <a:srgbClr val="000000"/>
                </a:solidFill>
              </a:rPr>
              <a:t>Starlings</a:t>
            </a:r>
          </a:p>
          <a:p>
            <a:r>
              <a:rPr lang="en-US" sz="1100" dirty="0">
                <a:solidFill>
                  <a:srgbClr val="000000"/>
                </a:solidFill>
              </a:rPr>
              <a:t>Weavers</a:t>
            </a:r>
          </a:p>
        </p:txBody>
      </p:sp>
    </p:spTree>
    <p:extLst>
      <p:ext uri="{BB962C8B-B14F-4D97-AF65-F5344CB8AC3E}">
        <p14:creationId xmlns:p14="http://schemas.microsoft.com/office/powerpoint/2010/main" val="4283101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cheetah running in a field&#10;&#10;Description automatically generated with medium confidence">
            <a:extLst>
              <a:ext uri="{FF2B5EF4-FFF2-40B4-BE49-F238E27FC236}">
                <a16:creationId xmlns:a16="http://schemas.microsoft.com/office/drawing/2014/main" id="{F89B7C1C-AC14-447F-8AC4-63B18BA5D7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8866" t="9091" r="16498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FAD5BC-9A17-4672-862B-7C3CFD2E9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 dirty="0"/>
              <a:t>         General Facts/Did you know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13ED849-72BF-450B-B3D2-E842E497BF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r>
              <a:rPr lang="en-US" sz="1700" dirty="0"/>
              <a:t>Warm year-round temperatures</a:t>
            </a:r>
          </a:p>
          <a:p>
            <a:r>
              <a:rPr lang="en-US" sz="1700" dirty="0"/>
              <a:t>Africa has the largest savanna</a:t>
            </a:r>
          </a:p>
          <a:p>
            <a:r>
              <a:rPr lang="en-US" sz="1700" dirty="0" err="1"/>
              <a:t>Approx</a:t>
            </a:r>
            <a:r>
              <a:rPr lang="en-US" sz="1700" dirty="0"/>
              <a:t> 20% of the savanna makes up of the world.</a:t>
            </a:r>
          </a:p>
          <a:p>
            <a:r>
              <a:rPr lang="en-US" sz="1700" dirty="0"/>
              <a:t>Rainfall on average per year is 30-40 inches.</a:t>
            </a:r>
          </a:p>
          <a:p>
            <a:r>
              <a:rPr lang="en-US" sz="1700" dirty="0"/>
              <a:t>It doesn’t snow in the savanna</a:t>
            </a:r>
          </a:p>
          <a:p>
            <a:r>
              <a:rPr lang="en-US" sz="1700" dirty="0"/>
              <a:t>People live in the savanna</a:t>
            </a:r>
          </a:p>
          <a:p>
            <a:r>
              <a:rPr lang="en-US" sz="1700" dirty="0"/>
              <a:t>The savanna has 10-12 hours of daylight each day.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4137791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189</Words>
  <Application>Microsoft Office PowerPoint</Application>
  <PresentationFormat>Widescreen</PresentationFormat>
  <Paragraphs>44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Savanna by Joshua Brown</vt:lpstr>
      <vt:lpstr>        Key Locations</vt:lpstr>
      <vt:lpstr>Climate/weather</vt:lpstr>
      <vt:lpstr>Physical Features </vt:lpstr>
      <vt:lpstr>                                                                 Plants </vt:lpstr>
      <vt:lpstr>                                       Animals</vt:lpstr>
      <vt:lpstr>         General Facts/Did you know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Biome</dc:title>
  <dc:creator>Sherrell Maple</dc:creator>
  <cp:lastModifiedBy>Sherrell Maple</cp:lastModifiedBy>
  <cp:revision>5</cp:revision>
  <dcterms:created xsi:type="dcterms:W3CDTF">2021-01-20T15:08:26Z</dcterms:created>
  <dcterms:modified xsi:type="dcterms:W3CDTF">2021-01-20T15:56:25Z</dcterms:modified>
</cp:coreProperties>
</file>