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2184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839F0D-5C80-4CBD-B4A6-9E9C3B98A479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78CB9-A3BA-485B-9C3E-12C7A8FD298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960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4D781-951E-4F08-9009-96E5A7A76A26}" type="datetimeFigureOut">
              <a:rPr lang="en-GB" smtClean="0"/>
              <a:pPr/>
              <a:t>13/09/2016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B1425-BC76-4A1D-978A-052EC65C96B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docid=gY0-60ubXeuoFM&amp;tbnid=bkJLWUGAB41iFM:&amp;ved=0CAUQjRw&amp;url=http://www.partypacks.co.uk/american-themed-poster-a3-each-pid78517.html&amp;ei=H8yMU5n_KZGSyASZjYGAAg&amp;bvm=bv.68191837,d.aWw&amp;psig=AFQjCNFTPIblLuTgLPy_Pl9TsSrivzje-A&amp;ust=140182214722885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www.partypacks.co.uk/images/products/product_78517_1_ori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1" cy="9144000"/>
          </a:xfrm>
          <a:prstGeom prst="rect">
            <a:avLst/>
          </a:prstGeom>
          <a:noFill/>
        </p:spPr>
      </p:pic>
      <p:pic>
        <p:nvPicPr>
          <p:cNvPr id="10" name="Picture 9" descr="Caterlink_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24104" y="7770386"/>
            <a:ext cx="2232248" cy="94201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04664" y="1403648"/>
            <a:ext cx="6048672" cy="3843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Beef Burger Served in a </a:t>
            </a:r>
            <a:r>
              <a:rPr lang="en-GB" sz="1600" b="1" dirty="0">
                <a:latin typeface="Avenir LT Std 45 Book" pitchFamily="34" charset="0"/>
              </a:rPr>
              <a:t>Bun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Or</a:t>
            </a:r>
            <a:endParaRPr lang="en-GB" sz="1600" b="1" dirty="0">
              <a:latin typeface="Avenir LT Std 45 Book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Homemade </a:t>
            </a:r>
            <a:r>
              <a:rPr lang="en-GB" sz="1600" b="1" dirty="0">
                <a:latin typeface="Avenir LT Std 45 Book" pitchFamily="34" charset="0"/>
              </a:rPr>
              <a:t>Vegetable Burger </a:t>
            </a:r>
            <a:endParaRPr lang="en-GB" sz="1600" b="1" dirty="0" smtClean="0">
              <a:latin typeface="Avenir LT Std 45 Book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Served in </a:t>
            </a:r>
            <a:r>
              <a:rPr lang="en-GB" sz="1600" b="1" dirty="0">
                <a:latin typeface="Avenir LT Std 45 Book" pitchFamily="34" charset="0"/>
              </a:rPr>
              <a:t>a </a:t>
            </a:r>
            <a:r>
              <a:rPr lang="en-GB" sz="1600" b="1" dirty="0" smtClean="0">
                <a:latin typeface="Avenir LT Std 45 Book" pitchFamily="34" charset="0"/>
              </a:rPr>
              <a:t>Bun</a:t>
            </a:r>
            <a:endParaRPr lang="en-GB" sz="1600" b="1" dirty="0">
              <a:latin typeface="Avenir LT Std 45 Book" pitchFamily="34" charset="0"/>
            </a:endParaRPr>
          </a:p>
          <a:p>
            <a:pPr algn="ctr">
              <a:lnSpc>
                <a:spcPct val="80000"/>
              </a:lnSpc>
              <a:defRPr/>
            </a:pPr>
            <a:endParaRPr lang="en-GB" sz="1600" b="1" u="sng" dirty="0" smtClean="0">
              <a:solidFill>
                <a:schemeClr val="accent5">
                  <a:lumMod val="75000"/>
                </a:schemeClr>
              </a:solidFill>
              <a:latin typeface="Avenir LT Std 45 Book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GB" sz="1600" b="1" u="sng" dirty="0" smtClean="0">
                <a:solidFill>
                  <a:schemeClr val="accent5">
                    <a:lumMod val="75000"/>
                  </a:schemeClr>
                </a:solidFill>
                <a:latin typeface="Avenir LT Std 45 Book" pitchFamily="34" charset="0"/>
              </a:rPr>
              <a:t>Side </a:t>
            </a:r>
            <a:r>
              <a:rPr lang="en-GB" sz="1600" b="1" u="sng" dirty="0">
                <a:solidFill>
                  <a:schemeClr val="accent5">
                    <a:lumMod val="75000"/>
                  </a:schemeClr>
                </a:solidFill>
                <a:latin typeface="Avenir LT Std 45 Book" pitchFamily="34" charset="0"/>
              </a:rPr>
              <a:t>Dishes</a:t>
            </a:r>
          </a:p>
          <a:p>
            <a:pPr algn="ctr">
              <a:lnSpc>
                <a:spcPct val="80000"/>
              </a:lnSpc>
              <a:defRPr/>
            </a:pPr>
            <a:endParaRPr lang="en-GB" sz="1600" b="1" dirty="0" smtClean="0">
              <a:latin typeface="Avenir LT Std 45 Book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Spicy Potato </a:t>
            </a:r>
            <a:r>
              <a:rPr lang="en-GB" sz="1600" b="1" dirty="0">
                <a:latin typeface="Avenir LT Std 45 Book" pitchFamily="34" charset="0"/>
              </a:rPr>
              <a:t>Wedges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>
                <a:latin typeface="Avenir LT Std 45 Book" pitchFamily="34" charset="0"/>
              </a:rPr>
              <a:t>Sweetcorn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>
                <a:latin typeface="Avenir LT Std 45 Book" pitchFamily="34" charset="0"/>
              </a:rPr>
              <a:t>Crisp Mixed Salad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>
                <a:latin typeface="Avenir LT Std 45 Book" pitchFamily="34" charset="0"/>
              </a:rPr>
              <a:t>Coleslaw 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>
                <a:latin typeface="Avenir LT Std 45 Book" pitchFamily="34" charset="0"/>
              </a:rPr>
              <a:t>Tomato </a:t>
            </a:r>
            <a:r>
              <a:rPr lang="en-GB" sz="1600" b="1" dirty="0" smtClean="0">
                <a:latin typeface="Avenir LT Std 45 Book" pitchFamily="34" charset="0"/>
              </a:rPr>
              <a:t>Ketchup</a:t>
            </a:r>
            <a:endParaRPr lang="en-GB" sz="1600" b="1" dirty="0">
              <a:latin typeface="Avenir LT Std 45 Book" pitchFamily="34" charset="0"/>
            </a:endParaRPr>
          </a:p>
          <a:p>
            <a:pPr algn="ctr">
              <a:lnSpc>
                <a:spcPct val="80000"/>
              </a:lnSpc>
              <a:defRPr/>
            </a:pPr>
            <a:endParaRPr lang="en-GB" sz="1600" b="1" u="sng" dirty="0" smtClean="0">
              <a:solidFill>
                <a:schemeClr val="accent5">
                  <a:lumMod val="75000"/>
                </a:schemeClr>
              </a:solidFill>
              <a:latin typeface="Avenir LT Std 45 Book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GB" sz="1600" b="1" u="sng" dirty="0" smtClean="0">
                <a:solidFill>
                  <a:schemeClr val="accent5">
                    <a:lumMod val="75000"/>
                  </a:schemeClr>
                </a:solidFill>
                <a:latin typeface="Avenir LT Std 45 Book" pitchFamily="34" charset="0"/>
              </a:rPr>
              <a:t>Dessert</a:t>
            </a:r>
          </a:p>
          <a:p>
            <a:pPr algn="ctr">
              <a:lnSpc>
                <a:spcPct val="80000"/>
              </a:lnSpc>
              <a:defRPr/>
            </a:pPr>
            <a:endParaRPr lang="en-GB" sz="1600" b="1" u="sng" dirty="0" smtClean="0">
              <a:solidFill>
                <a:schemeClr val="accent5">
                  <a:lumMod val="75000"/>
                </a:schemeClr>
              </a:solidFill>
              <a:latin typeface="Avenir LT Std 45 Book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Chocolate  Cake served  with a                     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Lightly Whipped Cream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Or</a:t>
            </a:r>
          </a:p>
          <a:p>
            <a:pPr algn="ctr">
              <a:lnSpc>
                <a:spcPct val="80000"/>
              </a:lnSpc>
              <a:defRPr/>
            </a:pPr>
            <a:r>
              <a:rPr lang="en-GB" sz="1600" b="1" dirty="0" smtClean="0">
                <a:latin typeface="Avenir LT Std 45 Book" pitchFamily="34" charset="0"/>
              </a:rPr>
              <a:t>Selection Fresh Fruit</a:t>
            </a:r>
            <a:endParaRPr lang="en-GB" sz="1600" b="1" dirty="0" smtClean="0"/>
          </a:p>
        </p:txBody>
      </p:sp>
      <p:sp>
        <p:nvSpPr>
          <p:cNvPr id="14" name="Rectangle 13"/>
          <p:cNvSpPr/>
          <p:nvPr/>
        </p:nvSpPr>
        <p:spPr>
          <a:xfrm>
            <a:off x="404664" y="323528"/>
            <a:ext cx="604867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Autumn Census </a:t>
            </a:r>
            <a:r>
              <a:rPr lang="en-US" sz="28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 </a:t>
            </a:r>
          </a:p>
          <a:p>
            <a:pPr algn="ctr"/>
            <a:r>
              <a:rPr lang="en-US" sz="28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  <a:r>
              <a:rPr lang="en-US" sz="2800" b="1" baseline="30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</a:t>
            </a:r>
            <a:r>
              <a:rPr lang="en-US" sz="28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October </a:t>
            </a:r>
            <a:r>
              <a:rPr lang="en-US" sz="28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2016</a:t>
            </a:r>
            <a:endParaRPr lang="en-US" sz="28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45</Words>
  <Application>Microsoft Office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Avenir LT Std 45 Book</vt:lpstr>
      <vt:lpstr>Calibri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Jayne B</dc:creator>
  <cp:lastModifiedBy>Sarah Davies</cp:lastModifiedBy>
  <cp:revision>14</cp:revision>
  <dcterms:created xsi:type="dcterms:W3CDTF">2014-04-01T19:25:26Z</dcterms:created>
  <dcterms:modified xsi:type="dcterms:W3CDTF">2016-09-13T08:51:55Z</dcterms:modified>
</cp:coreProperties>
</file>