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2118B7-4480-4A9F-A031-15EE3ACC4EF7}" v="1349" dt="2021-01-21T11:29:49.0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ynn DAVIN" userId="S::apple083@ujs.365sch.uk::8c2ee784-29d4-4e22-9a0e-5c8b4aacdd91" providerId="AD" clId="Web-{C12118B7-4480-4A9F-A031-15EE3ACC4EF7}"/>
    <pc:docChg chg="addSld modSld addMainMaster delMainMaster">
      <pc:chgData name="Flynn DAVIN" userId="S::apple083@ujs.365sch.uk::8c2ee784-29d4-4e22-9a0e-5c8b4aacdd91" providerId="AD" clId="Web-{C12118B7-4480-4A9F-A031-15EE3ACC4EF7}" dt="2021-01-21T11:29:40.389" v="692" actId="20577"/>
      <pc:docMkLst>
        <pc:docMk/>
      </pc:docMkLst>
      <pc:sldChg chg="addSp delSp modSp mod setBg modClrScheme delDesignElem chgLayout">
        <pc:chgData name="Flynn DAVIN" userId="S::apple083@ujs.365sch.uk::8c2ee784-29d4-4e22-9a0e-5c8b4aacdd91" providerId="AD" clId="Web-{C12118B7-4480-4A9F-A031-15EE3ACC4EF7}" dt="2021-01-21T11:27:46.761" v="690" actId="20577"/>
        <pc:sldMkLst>
          <pc:docMk/>
          <pc:sldMk cId="1823541577" sldId="256"/>
        </pc:sldMkLst>
        <pc:spChg chg="mod ord">
          <ac:chgData name="Flynn DAVIN" userId="S::apple083@ujs.365sch.uk::8c2ee784-29d4-4e22-9a0e-5c8b4aacdd91" providerId="AD" clId="Web-{C12118B7-4480-4A9F-A031-15EE3ACC4EF7}" dt="2021-01-21T09:41:07.684" v="72"/>
          <ac:spMkLst>
            <pc:docMk/>
            <pc:sldMk cId="1823541577" sldId="256"/>
            <ac:spMk id="2" creationId="{00000000-0000-0000-0000-000000000000}"/>
          </ac:spMkLst>
        </pc:spChg>
        <pc:spChg chg="mod ord">
          <ac:chgData name="Flynn DAVIN" userId="S::apple083@ujs.365sch.uk::8c2ee784-29d4-4e22-9a0e-5c8b4aacdd91" providerId="AD" clId="Web-{C12118B7-4480-4A9F-A031-15EE3ACC4EF7}" dt="2021-01-21T11:27:46.761" v="690" actId="20577"/>
          <ac:spMkLst>
            <pc:docMk/>
            <pc:sldMk cId="1823541577" sldId="256"/>
            <ac:spMk id="3" creationId="{00000000-0000-0000-0000-000000000000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41:07.684" v="72"/>
          <ac:spMkLst>
            <pc:docMk/>
            <pc:sldMk cId="1823541577" sldId="256"/>
            <ac:spMk id="9" creationId="{72CA733A-8D25-4E63-8273-CC14052E0E8A}"/>
          </ac:spMkLst>
        </pc:spChg>
        <pc:picChg chg="add">
          <ac:chgData name="Flynn DAVIN" userId="S::apple083@ujs.365sch.uk::8c2ee784-29d4-4e22-9a0e-5c8b4aacdd91" providerId="AD" clId="Web-{C12118B7-4480-4A9F-A031-15EE3ACC4EF7}" dt="2021-01-21T09:36:22.735" v="16"/>
          <ac:picMkLst>
            <pc:docMk/>
            <pc:sldMk cId="1823541577" sldId="256"/>
            <ac:picMk id="4" creationId="{B51432CA-D8CB-4895-8779-85456CBFC4B5}"/>
          </ac:picMkLst>
        </pc:picChg>
        <pc:picChg chg="add del">
          <ac:chgData name="Flynn DAVIN" userId="S::apple083@ujs.365sch.uk::8c2ee784-29d4-4e22-9a0e-5c8b4aacdd91" providerId="AD" clId="Web-{C12118B7-4480-4A9F-A031-15EE3ACC4EF7}" dt="2021-01-21T09:41:07.684" v="72"/>
          <ac:picMkLst>
            <pc:docMk/>
            <pc:sldMk cId="1823541577" sldId="256"/>
            <ac:picMk id="11" creationId="{2BFB581C-2142-4222-9A3B-905AD6C09535}"/>
          </ac:picMkLst>
        </pc:picChg>
      </pc:sldChg>
      <pc:sldChg chg="addSp delSp modSp new mod setBg modClrScheme chgLayout">
        <pc:chgData name="Flynn DAVIN" userId="S::apple083@ujs.365sch.uk::8c2ee784-29d4-4e22-9a0e-5c8b4aacdd91" providerId="AD" clId="Web-{C12118B7-4480-4A9F-A031-15EE3ACC4EF7}" dt="2021-01-21T09:48:08.451" v="215" actId="20577"/>
        <pc:sldMkLst>
          <pc:docMk/>
          <pc:sldMk cId="1505643510" sldId="257"/>
        </pc:sldMkLst>
        <pc:spChg chg="add del mod ord">
          <ac:chgData name="Flynn DAVIN" userId="S::apple083@ujs.365sch.uk::8c2ee784-29d4-4e22-9a0e-5c8b4aacdd91" providerId="AD" clId="Web-{C12118B7-4480-4A9F-A031-15EE3ACC4EF7}" dt="2021-01-21T09:41:07.684" v="72"/>
          <ac:spMkLst>
            <pc:docMk/>
            <pc:sldMk cId="1505643510" sldId="257"/>
            <ac:spMk id="2" creationId="{EABA9C8A-0273-4E74-AFA6-42D200482233}"/>
          </ac:spMkLst>
        </pc:spChg>
        <pc:spChg chg="del">
          <ac:chgData name="Flynn DAVIN" userId="S::apple083@ujs.365sch.uk::8c2ee784-29d4-4e22-9a0e-5c8b4aacdd91" providerId="AD" clId="Web-{C12118B7-4480-4A9F-A031-15EE3ACC4EF7}" dt="2021-01-21T09:37:46.129" v="18"/>
          <ac:spMkLst>
            <pc:docMk/>
            <pc:sldMk cId="1505643510" sldId="257"/>
            <ac:spMk id="3" creationId="{8BD4CAE7-8E9F-4C01-B60B-55FF84E80BAB}"/>
          </ac:spMkLst>
        </pc:spChg>
        <pc:spChg chg="add del mod ord">
          <ac:chgData name="Flynn DAVIN" userId="S::apple083@ujs.365sch.uk::8c2ee784-29d4-4e22-9a0e-5c8b4aacdd91" providerId="AD" clId="Web-{C12118B7-4480-4A9F-A031-15EE3ACC4EF7}" dt="2021-01-21T09:48:08.451" v="215" actId="20577"/>
          <ac:spMkLst>
            <pc:docMk/>
            <pc:sldMk cId="1505643510" sldId="257"/>
            <ac:spMk id="4" creationId="{E42C60CC-1A10-4ED6-B5B1-BCC75AFCC93A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40:01.337" v="66"/>
          <ac:spMkLst>
            <pc:docMk/>
            <pc:sldMk cId="1505643510" sldId="257"/>
            <ac:spMk id="7" creationId="{37D54B6C-87D0-4C03-8335-3955179D2B5B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40:08.478" v="68"/>
          <ac:spMkLst>
            <pc:docMk/>
            <pc:sldMk cId="1505643510" sldId="257"/>
            <ac:spMk id="8" creationId="{A98FD4FC-479A-4C2B-84A5-CF81E055FBC0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40:08.478" v="68"/>
          <ac:spMkLst>
            <pc:docMk/>
            <pc:sldMk cId="1505643510" sldId="257"/>
            <ac:spMk id="9" creationId="{37D54B6C-87D0-4C03-8335-3955179D2B5B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38:10.301" v="20"/>
          <ac:spMkLst>
            <pc:docMk/>
            <pc:sldMk cId="1505643510" sldId="257"/>
            <ac:spMk id="10" creationId="{E24F7045-1B8B-4422-9330-0BC8BF6065E3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40:24.135" v="70"/>
          <ac:spMkLst>
            <pc:docMk/>
            <pc:sldMk cId="1505643510" sldId="257"/>
            <ac:spMk id="11" creationId="{0EF2A0DA-AE81-4A45-972E-646AC2870C2F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38:10.301" v="20"/>
          <ac:spMkLst>
            <pc:docMk/>
            <pc:sldMk cId="1505643510" sldId="257"/>
            <ac:spMk id="12" creationId="{7ED0B3BD-E968-4364-878A-47D3A6AEF099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38:10.301" v="20"/>
          <ac:spMkLst>
            <pc:docMk/>
            <pc:sldMk cId="1505643510" sldId="257"/>
            <ac:spMk id="14" creationId="{C8E5BCBF-E5D0-444B-A584-4A5FF79F9D7E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09:41:07.684" v="72"/>
          <ac:picMkLst>
            <pc:docMk/>
            <pc:sldMk cId="1505643510" sldId="257"/>
            <ac:picMk id="5" creationId="{BEFBD3EC-FDFE-4ACE-AE27-F75AFC58ECD2}"/>
          </ac:picMkLst>
        </pc:picChg>
        <pc:picChg chg="add del">
          <ac:chgData name="Flynn DAVIN" userId="S::apple083@ujs.365sch.uk::8c2ee784-29d4-4e22-9a0e-5c8b4aacdd91" providerId="AD" clId="Web-{C12118B7-4480-4A9F-A031-15EE3ACC4EF7}" dt="2021-01-21T09:40:24.135" v="70"/>
          <ac:picMkLst>
            <pc:docMk/>
            <pc:sldMk cId="1505643510" sldId="257"/>
            <ac:picMk id="13" creationId="{B536FA4E-0152-4E27-91DA-0FC22D1846BB}"/>
          </ac:picMkLst>
        </pc:picChg>
      </pc:sldChg>
      <pc:sldChg chg="addSp delSp modSp new mod setBg">
        <pc:chgData name="Flynn DAVIN" userId="S::apple083@ujs.365sch.uk::8c2ee784-29d4-4e22-9a0e-5c8b4aacdd91" providerId="AD" clId="Web-{C12118B7-4480-4A9F-A031-15EE3ACC4EF7}" dt="2021-01-21T09:43:53.940" v="103" actId="20577"/>
        <pc:sldMkLst>
          <pc:docMk/>
          <pc:sldMk cId="2993159327" sldId="258"/>
        </pc:sldMkLst>
        <pc:spChg chg="mod">
          <ac:chgData name="Flynn DAVIN" userId="S::apple083@ujs.365sch.uk::8c2ee784-29d4-4e22-9a0e-5c8b4aacdd91" providerId="AD" clId="Web-{C12118B7-4480-4A9F-A031-15EE3ACC4EF7}" dt="2021-01-21T09:43:19.923" v="92"/>
          <ac:spMkLst>
            <pc:docMk/>
            <pc:sldMk cId="2993159327" sldId="258"/>
            <ac:spMk id="2" creationId="{03C07537-20DF-43C5-81DB-9D073D0CC370}"/>
          </ac:spMkLst>
        </pc:spChg>
        <pc:spChg chg="mod">
          <ac:chgData name="Flynn DAVIN" userId="S::apple083@ujs.365sch.uk::8c2ee784-29d4-4e22-9a0e-5c8b4aacdd91" providerId="AD" clId="Web-{C12118B7-4480-4A9F-A031-15EE3ACC4EF7}" dt="2021-01-21T09:43:53.940" v="103" actId="20577"/>
          <ac:spMkLst>
            <pc:docMk/>
            <pc:sldMk cId="2993159327" sldId="258"/>
            <ac:spMk id="3" creationId="{EBFC8012-7AE0-48E4-88F7-53972FA903A2}"/>
          </ac:spMkLst>
        </pc:spChg>
        <pc:spChg chg="del">
          <ac:chgData name="Flynn DAVIN" userId="S::apple083@ujs.365sch.uk::8c2ee784-29d4-4e22-9a0e-5c8b4aacdd91" providerId="AD" clId="Web-{C12118B7-4480-4A9F-A031-15EE3ACC4EF7}" dt="2021-01-21T09:43:10.032" v="91"/>
          <ac:spMkLst>
            <pc:docMk/>
            <pc:sldMk cId="2993159327" sldId="258"/>
            <ac:spMk id="4" creationId="{A979E537-41F8-43A8-9D14-E0B65FE7B87C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09:43:19.923" v="92"/>
          <ac:picMkLst>
            <pc:docMk/>
            <pc:sldMk cId="2993159327" sldId="258"/>
            <ac:picMk id="5" creationId="{9608DC9B-2DB2-4B81-A5A6-0FF738BA2C25}"/>
          </ac:picMkLst>
        </pc:picChg>
        <pc:picChg chg="add">
          <ac:chgData name="Flynn DAVIN" userId="S::apple083@ujs.365sch.uk::8c2ee784-29d4-4e22-9a0e-5c8b4aacdd91" providerId="AD" clId="Web-{C12118B7-4480-4A9F-A031-15EE3ACC4EF7}" dt="2021-01-21T09:43:19.923" v="92"/>
          <ac:picMkLst>
            <pc:docMk/>
            <pc:sldMk cId="2993159327" sldId="258"/>
            <ac:picMk id="10" creationId="{54DDEBDD-D8BD-41A6-8A0D-B00E3768B0F9}"/>
          </ac:picMkLst>
        </pc:picChg>
      </pc:sldChg>
      <pc:sldChg chg="addSp delSp modSp new mod setBg">
        <pc:chgData name="Flynn DAVIN" userId="S::apple083@ujs.365sch.uk::8c2ee784-29d4-4e22-9a0e-5c8b4aacdd91" providerId="AD" clId="Web-{C12118B7-4480-4A9F-A031-15EE3ACC4EF7}" dt="2021-01-21T09:51:09.802" v="246"/>
        <pc:sldMkLst>
          <pc:docMk/>
          <pc:sldMk cId="1613617569" sldId="259"/>
        </pc:sldMkLst>
        <pc:spChg chg="mod">
          <ac:chgData name="Flynn DAVIN" userId="S::apple083@ujs.365sch.uk::8c2ee784-29d4-4e22-9a0e-5c8b4aacdd91" providerId="AD" clId="Web-{C12118B7-4480-4A9F-A031-15EE3ACC4EF7}" dt="2021-01-21T09:51:09.802" v="246"/>
          <ac:spMkLst>
            <pc:docMk/>
            <pc:sldMk cId="1613617569" sldId="259"/>
            <ac:spMk id="2" creationId="{05CCE407-7B70-4D4D-959F-DDD339629D24}"/>
          </ac:spMkLst>
        </pc:spChg>
        <pc:spChg chg="mod">
          <ac:chgData name="Flynn DAVIN" userId="S::apple083@ujs.365sch.uk::8c2ee784-29d4-4e22-9a0e-5c8b4aacdd91" providerId="AD" clId="Web-{C12118B7-4480-4A9F-A031-15EE3ACC4EF7}" dt="2021-01-21T09:51:09.802" v="246"/>
          <ac:spMkLst>
            <pc:docMk/>
            <pc:sldMk cId="1613617569" sldId="259"/>
            <ac:spMk id="3" creationId="{3832DE0E-A328-47A6-B7AA-E4939EB06261}"/>
          </ac:spMkLst>
        </pc:spChg>
        <pc:spChg chg="del">
          <ac:chgData name="Flynn DAVIN" userId="S::apple083@ujs.365sch.uk::8c2ee784-29d4-4e22-9a0e-5c8b4aacdd91" providerId="AD" clId="Web-{C12118B7-4480-4A9F-A031-15EE3ACC4EF7}" dt="2021-01-21T09:51:03.364" v="243"/>
          <ac:spMkLst>
            <pc:docMk/>
            <pc:sldMk cId="1613617569" sldId="259"/>
            <ac:spMk id="4" creationId="{F97BCF91-2537-4B8C-A62A-BB690FF359A3}"/>
          </ac:spMkLst>
        </pc:spChg>
        <pc:spChg chg="add">
          <ac:chgData name="Flynn DAVIN" userId="S::apple083@ujs.365sch.uk::8c2ee784-29d4-4e22-9a0e-5c8b4aacdd91" providerId="AD" clId="Web-{C12118B7-4480-4A9F-A031-15EE3ACC4EF7}" dt="2021-01-21T09:51:09.802" v="246"/>
          <ac:spMkLst>
            <pc:docMk/>
            <pc:sldMk cId="1613617569" sldId="259"/>
            <ac:spMk id="7" creationId="{F13C74B1-5B17-4795-BED0-7140497B445A}"/>
          </ac:spMkLst>
        </pc:spChg>
        <pc:spChg chg="add">
          <ac:chgData name="Flynn DAVIN" userId="S::apple083@ujs.365sch.uk::8c2ee784-29d4-4e22-9a0e-5c8b4aacdd91" providerId="AD" clId="Web-{C12118B7-4480-4A9F-A031-15EE3ACC4EF7}" dt="2021-01-21T09:51:09.802" v="246"/>
          <ac:spMkLst>
            <pc:docMk/>
            <pc:sldMk cId="1613617569" sldId="259"/>
            <ac:spMk id="12" creationId="{D4974D33-8DC5-464E-8C6D-BE58F0669C17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09:51:09.802" v="246"/>
          <ac:picMkLst>
            <pc:docMk/>
            <pc:sldMk cId="1613617569" sldId="259"/>
            <ac:picMk id="5" creationId="{28913421-B329-46E1-9D48-BD027D1E330F}"/>
          </ac:picMkLst>
        </pc:picChg>
        <pc:picChg chg="add del">
          <ac:chgData name="Flynn DAVIN" userId="S::apple083@ujs.365sch.uk::8c2ee784-29d4-4e22-9a0e-5c8b4aacdd91" providerId="AD" clId="Web-{C12118B7-4480-4A9F-A031-15EE3ACC4EF7}" dt="2021-01-21T09:51:09.802" v="245"/>
          <ac:picMkLst>
            <pc:docMk/>
            <pc:sldMk cId="1613617569" sldId="259"/>
            <ac:picMk id="10" creationId="{54DDEBDD-D8BD-41A6-8A0D-B00E3768B0F9}"/>
          </ac:picMkLst>
        </pc:picChg>
      </pc:sldChg>
      <pc:sldChg chg="addSp delSp modSp new mod setBg setClrOvrMap">
        <pc:chgData name="Flynn DAVIN" userId="S::apple083@ujs.365sch.uk::8c2ee784-29d4-4e22-9a0e-5c8b4aacdd91" providerId="AD" clId="Web-{C12118B7-4480-4A9F-A031-15EE3ACC4EF7}" dt="2021-01-21T11:27:31.479" v="687" actId="20577"/>
        <pc:sldMkLst>
          <pc:docMk/>
          <pc:sldMk cId="1065903984" sldId="260"/>
        </pc:sldMkLst>
        <pc:spChg chg="mod">
          <ac:chgData name="Flynn DAVIN" userId="S::apple083@ujs.365sch.uk::8c2ee784-29d4-4e22-9a0e-5c8b4aacdd91" providerId="AD" clId="Web-{C12118B7-4480-4A9F-A031-15EE3ACC4EF7}" dt="2021-01-21T09:53:39.167" v="297"/>
          <ac:spMkLst>
            <pc:docMk/>
            <pc:sldMk cId="1065903984" sldId="260"/>
            <ac:spMk id="2" creationId="{6E01EF57-EAD2-4C31-8DD0-8AF360C1ECFB}"/>
          </ac:spMkLst>
        </pc:spChg>
        <pc:spChg chg="mod">
          <ac:chgData name="Flynn DAVIN" userId="S::apple083@ujs.365sch.uk::8c2ee784-29d4-4e22-9a0e-5c8b4aacdd91" providerId="AD" clId="Web-{C12118B7-4480-4A9F-A031-15EE3ACC4EF7}" dt="2021-01-21T11:27:31.479" v="687" actId="20577"/>
          <ac:spMkLst>
            <pc:docMk/>
            <pc:sldMk cId="1065903984" sldId="260"/>
            <ac:spMk id="3" creationId="{A20396D7-CEA9-4DB2-9DED-C7597EC1F221}"/>
          </ac:spMkLst>
        </pc:spChg>
        <pc:spChg chg="del">
          <ac:chgData name="Flynn DAVIN" userId="S::apple083@ujs.365sch.uk::8c2ee784-29d4-4e22-9a0e-5c8b4aacdd91" providerId="AD" clId="Web-{C12118B7-4480-4A9F-A031-15EE3ACC4EF7}" dt="2021-01-21T09:53:35.527" v="296"/>
          <ac:spMkLst>
            <pc:docMk/>
            <pc:sldMk cId="1065903984" sldId="260"/>
            <ac:spMk id="4" creationId="{F8762748-69EA-445F-B1AC-12A02BE1D17E}"/>
          </ac:spMkLst>
        </pc:spChg>
        <pc:spChg chg="add">
          <ac:chgData name="Flynn DAVIN" userId="S::apple083@ujs.365sch.uk::8c2ee784-29d4-4e22-9a0e-5c8b4aacdd91" providerId="AD" clId="Web-{C12118B7-4480-4A9F-A031-15EE3ACC4EF7}" dt="2021-01-21T09:53:39.167" v="297"/>
          <ac:spMkLst>
            <pc:docMk/>
            <pc:sldMk cId="1065903984" sldId="260"/>
            <ac:spMk id="10" creationId="{CF62D2A7-8207-488C-9F46-316BA81A16C8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09:53:39.167" v="297"/>
          <ac:picMkLst>
            <pc:docMk/>
            <pc:sldMk cId="1065903984" sldId="260"/>
            <ac:picMk id="5" creationId="{159D8F3C-EC88-4E26-B715-BCA969C6FE5F}"/>
          </ac:picMkLst>
        </pc:picChg>
      </pc:sldChg>
      <pc:sldChg chg="addSp delSp modSp new mod setBg">
        <pc:chgData name="Flynn DAVIN" userId="S::apple083@ujs.365sch.uk::8c2ee784-29d4-4e22-9a0e-5c8b4aacdd91" providerId="AD" clId="Web-{C12118B7-4480-4A9F-A031-15EE3ACC4EF7}" dt="2021-01-21T11:27:05.228" v="683" actId="20577"/>
        <pc:sldMkLst>
          <pc:docMk/>
          <pc:sldMk cId="605344019" sldId="261"/>
        </pc:sldMkLst>
        <pc:spChg chg="mod">
          <ac:chgData name="Flynn DAVIN" userId="S::apple083@ujs.365sch.uk::8c2ee784-29d4-4e22-9a0e-5c8b4aacdd91" providerId="AD" clId="Web-{C12118B7-4480-4A9F-A031-15EE3ACC4EF7}" dt="2021-01-21T11:21:53.830" v="623"/>
          <ac:spMkLst>
            <pc:docMk/>
            <pc:sldMk cId="605344019" sldId="261"/>
            <ac:spMk id="2" creationId="{899A784A-246D-49B6-AA95-4B6AC5740BDC}"/>
          </ac:spMkLst>
        </pc:spChg>
        <pc:spChg chg="mod">
          <ac:chgData name="Flynn DAVIN" userId="S::apple083@ujs.365sch.uk::8c2ee784-29d4-4e22-9a0e-5c8b4aacdd91" providerId="AD" clId="Web-{C12118B7-4480-4A9F-A031-15EE3ACC4EF7}" dt="2021-01-21T11:27:05.228" v="683" actId="20577"/>
          <ac:spMkLst>
            <pc:docMk/>
            <pc:sldMk cId="605344019" sldId="261"/>
            <ac:spMk id="3" creationId="{E16F1BCE-47D9-4463-A919-1658A140DEEC}"/>
          </ac:spMkLst>
        </pc:spChg>
        <pc:spChg chg="del">
          <ac:chgData name="Flynn DAVIN" userId="S::apple083@ujs.365sch.uk::8c2ee784-29d4-4e22-9a0e-5c8b4aacdd91" providerId="AD" clId="Web-{C12118B7-4480-4A9F-A031-15EE3ACC4EF7}" dt="2021-01-21T11:21:45.533" v="622"/>
          <ac:spMkLst>
            <pc:docMk/>
            <pc:sldMk cId="605344019" sldId="261"/>
            <ac:spMk id="4" creationId="{7E307B8E-6BED-4649-B8FC-2A1D3C61A505}"/>
          </ac:spMkLst>
        </pc:spChg>
        <pc:spChg chg="add">
          <ac:chgData name="Flynn DAVIN" userId="S::apple083@ujs.365sch.uk::8c2ee784-29d4-4e22-9a0e-5c8b4aacdd91" providerId="AD" clId="Web-{C12118B7-4480-4A9F-A031-15EE3ACC4EF7}" dt="2021-01-21T11:21:53.830" v="623"/>
          <ac:spMkLst>
            <pc:docMk/>
            <pc:sldMk cId="605344019" sldId="261"/>
            <ac:spMk id="10" creationId="{3CD9DF72-87A3-404E-A828-84CBF11A8303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11:21:53.830" v="623"/>
          <ac:picMkLst>
            <pc:docMk/>
            <pc:sldMk cId="605344019" sldId="261"/>
            <ac:picMk id="5" creationId="{29D06977-AEBD-47FE-8EB8-B83FCF3BB538}"/>
          </ac:picMkLst>
        </pc:picChg>
        <pc:cxnChg chg="add">
          <ac:chgData name="Flynn DAVIN" userId="S::apple083@ujs.365sch.uk::8c2ee784-29d4-4e22-9a0e-5c8b4aacdd91" providerId="AD" clId="Web-{C12118B7-4480-4A9F-A031-15EE3ACC4EF7}" dt="2021-01-21T11:21:53.830" v="623"/>
          <ac:cxnSpMkLst>
            <pc:docMk/>
            <pc:sldMk cId="605344019" sldId="261"/>
            <ac:cxnSpMk id="12" creationId="{20E3A342-4D61-4E3F-AF90-1AB42AEB96CC}"/>
          </ac:cxnSpMkLst>
        </pc:cxnChg>
      </pc:sldChg>
      <pc:sldChg chg="addSp delSp modSp new mod setBg">
        <pc:chgData name="Flynn DAVIN" userId="S::apple083@ujs.365sch.uk::8c2ee784-29d4-4e22-9a0e-5c8b4aacdd91" providerId="AD" clId="Web-{C12118B7-4480-4A9F-A031-15EE3ACC4EF7}" dt="2021-01-21T11:29:40.389" v="692" actId="20577"/>
        <pc:sldMkLst>
          <pc:docMk/>
          <pc:sldMk cId="100834849" sldId="262"/>
        </pc:sldMkLst>
        <pc:spChg chg="mod">
          <ac:chgData name="Flynn DAVIN" userId="S::apple083@ujs.365sch.uk::8c2ee784-29d4-4e22-9a0e-5c8b4aacdd91" providerId="AD" clId="Web-{C12118B7-4480-4A9F-A031-15EE3ACC4EF7}" dt="2021-01-21T09:59:25.150" v="443"/>
          <ac:spMkLst>
            <pc:docMk/>
            <pc:sldMk cId="100834849" sldId="262"/>
            <ac:spMk id="2" creationId="{06E7CA14-D2D6-49FC-9FB0-B469E698E75F}"/>
          </ac:spMkLst>
        </pc:spChg>
        <pc:spChg chg="mod">
          <ac:chgData name="Flynn DAVIN" userId="S::apple083@ujs.365sch.uk::8c2ee784-29d4-4e22-9a0e-5c8b4aacdd91" providerId="AD" clId="Web-{C12118B7-4480-4A9F-A031-15EE3ACC4EF7}" dt="2021-01-21T11:29:40.389" v="692" actId="20577"/>
          <ac:spMkLst>
            <pc:docMk/>
            <pc:sldMk cId="100834849" sldId="262"/>
            <ac:spMk id="3" creationId="{4FA7D3E1-5A52-4502-8D6B-A15AD0624561}"/>
          </ac:spMkLst>
        </pc:spChg>
        <pc:spChg chg="del">
          <ac:chgData name="Flynn DAVIN" userId="S::apple083@ujs.365sch.uk::8c2ee784-29d4-4e22-9a0e-5c8b4aacdd91" providerId="AD" clId="Web-{C12118B7-4480-4A9F-A031-15EE3ACC4EF7}" dt="2021-01-21T09:58:27.351" v="440"/>
          <ac:spMkLst>
            <pc:docMk/>
            <pc:sldMk cId="100834849" sldId="262"/>
            <ac:spMk id="4" creationId="{8BBAFA7E-F1F3-472B-9AEC-57DD0B97DD94}"/>
          </ac:spMkLst>
        </pc:spChg>
        <pc:spChg chg="add">
          <ac:chgData name="Flynn DAVIN" userId="S::apple083@ujs.365sch.uk::8c2ee784-29d4-4e22-9a0e-5c8b4aacdd91" providerId="AD" clId="Web-{C12118B7-4480-4A9F-A031-15EE3ACC4EF7}" dt="2021-01-21T09:59:25.150" v="443"/>
          <ac:spMkLst>
            <pc:docMk/>
            <pc:sldMk cId="100834849" sldId="262"/>
            <ac:spMk id="7" creationId="{8FC9BE17-9A7B-462D-AE50-3D8777387304}"/>
          </ac:spMkLst>
        </pc:spChg>
        <pc:spChg chg="add">
          <ac:chgData name="Flynn DAVIN" userId="S::apple083@ujs.365sch.uk::8c2ee784-29d4-4e22-9a0e-5c8b4aacdd91" providerId="AD" clId="Web-{C12118B7-4480-4A9F-A031-15EE3ACC4EF7}" dt="2021-01-21T09:59:25.150" v="443"/>
          <ac:spMkLst>
            <pc:docMk/>
            <pc:sldMk cId="100834849" sldId="262"/>
            <ac:spMk id="8" creationId="{3EBE8569-6AEC-4B8C-8D53-2DE337CDBA65}"/>
          </ac:spMkLst>
        </pc:spChg>
        <pc:spChg chg="add del">
          <ac:chgData name="Flynn DAVIN" userId="S::apple083@ujs.365sch.uk::8c2ee784-29d4-4e22-9a0e-5c8b4aacdd91" providerId="AD" clId="Web-{C12118B7-4480-4A9F-A031-15EE3ACC4EF7}" dt="2021-01-21T09:59:25.135" v="442"/>
          <ac:spMkLst>
            <pc:docMk/>
            <pc:sldMk cId="100834849" sldId="262"/>
            <ac:spMk id="10" creationId="{3CD9DF72-87A3-404E-A828-84CBF11A8303}"/>
          </ac:spMkLst>
        </pc:spChg>
        <pc:spChg chg="add">
          <ac:chgData name="Flynn DAVIN" userId="S::apple083@ujs.365sch.uk::8c2ee784-29d4-4e22-9a0e-5c8b4aacdd91" providerId="AD" clId="Web-{C12118B7-4480-4A9F-A031-15EE3ACC4EF7}" dt="2021-01-21T09:59:25.150" v="443"/>
          <ac:spMkLst>
            <pc:docMk/>
            <pc:sldMk cId="100834849" sldId="262"/>
            <ac:spMk id="14" creationId="{55D4142C-5077-457F-A6AD-3FECFDB39685}"/>
          </ac:spMkLst>
        </pc:spChg>
        <pc:spChg chg="add">
          <ac:chgData name="Flynn DAVIN" userId="S::apple083@ujs.365sch.uk::8c2ee784-29d4-4e22-9a0e-5c8b4aacdd91" providerId="AD" clId="Web-{C12118B7-4480-4A9F-A031-15EE3ACC4EF7}" dt="2021-01-21T09:59:25.150" v="443"/>
          <ac:spMkLst>
            <pc:docMk/>
            <pc:sldMk cId="100834849" sldId="262"/>
            <ac:spMk id="16" creationId="{7A5F0580-5EE9-419F-96EE-B6529EF6E7D0}"/>
          </ac:spMkLst>
        </pc:spChg>
        <pc:picChg chg="add mod ord">
          <ac:chgData name="Flynn DAVIN" userId="S::apple083@ujs.365sch.uk::8c2ee784-29d4-4e22-9a0e-5c8b4aacdd91" providerId="AD" clId="Web-{C12118B7-4480-4A9F-A031-15EE3ACC4EF7}" dt="2021-01-21T09:59:25.150" v="443"/>
          <ac:picMkLst>
            <pc:docMk/>
            <pc:sldMk cId="100834849" sldId="262"/>
            <ac:picMk id="5" creationId="{C020B529-2C07-4246-9837-071378166C89}"/>
          </ac:picMkLst>
        </pc:picChg>
        <pc:cxnChg chg="add del">
          <ac:chgData name="Flynn DAVIN" userId="S::apple083@ujs.365sch.uk::8c2ee784-29d4-4e22-9a0e-5c8b4aacdd91" providerId="AD" clId="Web-{C12118B7-4480-4A9F-A031-15EE3ACC4EF7}" dt="2021-01-21T09:59:25.135" v="442"/>
          <ac:cxnSpMkLst>
            <pc:docMk/>
            <pc:sldMk cId="100834849" sldId="262"/>
            <ac:cxnSpMk id="12" creationId="{20E3A342-4D61-4E3F-AF90-1AB42AEB96CC}"/>
          </ac:cxnSpMkLst>
        </pc:cxnChg>
      </pc:sldChg>
      <pc:sldMasterChg chg="del delSldLayout">
        <pc:chgData name="Flynn DAVIN" userId="S::apple083@ujs.365sch.uk::8c2ee784-29d4-4e22-9a0e-5c8b4aacdd91" providerId="AD" clId="Web-{C12118B7-4480-4A9F-A031-15EE3ACC4EF7}" dt="2021-01-21T09:36:22.735" v="16"/>
        <pc:sldMasterMkLst>
          <pc:docMk/>
          <pc:sldMasterMk cId="0" sldId="2147483648"/>
        </pc:sldMasterMkLst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61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62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67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68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69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70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72"/>
          </pc:sldLayoutMkLst>
        </pc:sldLayoutChg>
        <pc:sldLayoutChg chg="del">
          <pc:chgData name="Flynn DAVIN" userId="S::apple083@ujs.365sch.uk::8c2ee784-29d4-4e22-9a0e-5c8b4aacdd91" providerId="AD" clId="Web-{C12118B7-4480-4A9F-A031-15EE3ACC4EF7}" dt="2021-01-21T09:36:22.735" v="16"/>
          <pc:sldLayoutMkLst>
            <pc:docMk/>
            <pc:sldMasterMk cId="0" sldId="2147483648"/>
            <pc:sldLayoutMk cId="0" sldId="2147483673"/>
          </pc:sldLayoutMkLst>
        </pc:sldLayoutChg>
      </pc:sldMasterChg>
      <pc:sldMasterChg chg="add del replId addSldLayout delSldLayout">
        <pc:chgData name="Flynn DAVIN" userId="S::apple083@ujs.365sch.uk::8c2ee784-29d4-4e22-9a0e-5c8b4aacdd91" providerId="AD" clId="Web-{C12118B7-4480-4A9F-A031-15EE3ACC4EF7}" dt="2021-01-21T09:41:07.684" v="72"/>
        <pc:sldMasterMkLst>
          <pc:docMk/>
          <pc:sldMasterMk cId="184468736" sldId="2147483674"/>
        </pc:sldMasterMkLst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882572222" sldId="2147483651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4070637011" sldId="2147483657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1878956359" sldId="2147483660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4092542080" sldId="2147483663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741597608" sldId="2147483664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4074883360" sldId="2147483665"/>
          </pc:sldLayoutMkLst>
        </pc:sldLayoutChg>
        <pc:sldLayoutChg chg="add del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1894468097" sldId="2147483666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380186776" sldId="2147483675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991307458" sldId="2147483676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3956145481" sldId="2147483677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532682084" sldId="2147483678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911862217" sldId="2147483679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3881770485" sldId="2147483680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3701299439" sldId="2147483681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408880231" sldId="2147483682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1687127839" sldId="2147483683"/>
          </pc:sldLayoutMkLst>
        </pc:sldLayoutChg>
        <pc:sldLayoutChg chg="add del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184468736" sldId="2147483674"/>
            <pc:sldLayoutMk cId="2834951417" sldId="2147483684"/>
          </pc:sldLayoutMkLst>
        </pc:sldLayoutChg>
      </pc:sldMasterChg>
      <pc:sldMasterChg chg="add addSldLayout modSldLayout">
        <pc:chgData name="Flynn DAVIN" userId="S::apple083@ujs.365sch.uk::8c2ee784-29d4-4e22-9a0e-5c8b4aacdd91" providerId="AD" clId="Web-{C12118B7-4480-4A9F-A031-15EE3ACC4EF7}" dt="2021-01-21T09:41:07.684" v="72"/>
        <pc:sldMasterMkLst>
          <pc:docMk/>
          <pc:sldMasterMk cId="2314510279" sldId="2147483685"/>
        </pc:sldMasterMkLst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3766017185" sldId="2147483686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805348225" sldId="2147483687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3777925465" sldId="2147483688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424726571" sldId="2147483689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539899214" sldId="2147483690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3698610959" sldId="2147483691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2522020023" sldId="2147483692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4019829259" sldId="2147483693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3484768999" sldId="2147483694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2838057958" sldId="2147483695"/>
          </pc:sldLayoutMkLst>
        </pc:sldLayoutChg>
        <pc:sldLayoutChg chg="add mod replId">
          <pc:chgData name="Flynn DAVIN" userId="S::apple083@ujs.365sch.uk::8c2ee784-29d4-4e22-9a0e-5c8b4aacdd91" providerId="AD" clId="Web-{C12118B7-4480-4A9F-A031-15EE3ACC4EF7}" dt="2021-01-21T09:41:07.684" v="72"/>
          <pc:sldLayoutMkLst>
            <pc:docMk/>
            <pc:sldMasterMk cId="2314510279" sldId="2147483685"/>
            <pc:sldLayoutMk cId="2633989814" sldId="2147483696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01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34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925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6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899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610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02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829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768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57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98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510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4406537"/>
            <a:ext cx="9440034" cy="1088336"/>
          </a:xfrm>
        </p:spPr>
        <p:txBody>
          <a:bodyPr>
            <a:normAutofit/>
          </a:bodyPr>
          <a:lstStyle/>
          <a:p>
            <a:r>
              <a:rPr lang="en-US" sz="4800"/>
              <a:t>Desert Biomes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5494872"/>
            <a:ext cx="9440034" cy="6216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AEA077"/>
                </a:solidFill>
              </a:rPr>
              <a:t>By Flynn Davin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1432CA-D8CB-4895-8779-85456CBFC4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266" r="8" b="22828"/>
          <a:stretch/>
        </p:blipFill>
        <p:spPr>
          <a:xfrm>
            <a:off x="-1" y="-1"/>
            <a:ext cx="12198915" cy="422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541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A9C8A-0273-4E74-AFA6-42D200482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i="0">
                <a:cs typeface="+mj-lt"/>
              </a:rPr>
              <a:t>Deserts are usually found in </a:t>
            </a:r>
          </a:p>
          <a:p>
            <a:endParaRPr lang="en-US"/>
          </a:p>
        </p:txBody>
      </p:sp>
      <p:pic>
        <p:nvPicPr>
          <p:cNvPr id="5" name="Picture 5" descr="A picture containing snow, people, field, covered&#10;&#10;Description automatically generated">
            <a:extLst>
              <a:ext uri="{FF2B5EF4-FFF2-40B4-BE49-F238E27FC236}">
                <a16:creationId xmlns:a16="http://schemas.microsoft.com/office/drawing/2014/main" id="{BEFBD3EC-FDFE-4ACE-AE27-F75AFC58ECD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alphaModFix amt="25000"/>
          </a:blip>
          <a:srcRect l="10667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2C60CC-1A10-4ED6-B5B1-BCC75AFCC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3795" y="2076450"/>
            <a:ext cx="10353762" cy="37147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305435"/>
            <a:r>
              <a:rPr lang="en-US" dirty="0"/>
              <a:t>North Africa, Sahara</a:t>
            </a:r>
          </a:p>
          <a:p>
            <a:pPr indent="-305435"/>
            <a:r>
              <a:rPr lang="en-US" dirty="0"/>
              <a:t>North America</a:t>
            </a:r>
          </a:p>
          <a:p>
            <a:pPr indent="-305435"/>
            <a:r>
              <a:rPr lang="en-US" dirty="0"/>
              <a:t>Australia</a:t>
            </a:r>
            <a:endParaRPr lang="en-US" dirty="0">
              <a:cs typeface="Calibri"/>
            </a:endParaRPr>
          </a:p>
          <a:p>
            <a:pPr indent="-305435"/>
            <a:r>
              <a:rPr lang="en-US" dirty="0"/>
              <a:t>Asia</a:t>
            </a:r>
            <a:endParaRPr lang="en-US" dirty="0">
              <a:cs typeface="Calibri"/>
            </a:endParaRPr>
          </a:p>
          <a:p>
            <a:pPr indent="-305435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643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close up of a flower&#10;&#10;Description automatically generated">
            <a:extLst>
              <a:ext uri="{FF2B5EF4-FFF2-40B4-BE49-F238E27FC236}">
                <a16:creationId xmlns:a16="http://schemas.microsoft.com/office/drawing/2014/main" id="{9608DC9B-2DB2-4B81-A5A6-0FF738BA2C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alphaModFix/>
          </a:blip>
          <a:srcRect l="5556" r="29644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C07537-20DF-43C5-81DB-9D073D0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000000"/>
                </a:solidFill>
              </a:rPr>
              <a:t>Desert Plants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C8012-7AE0-48E4-88F7-53972FA903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>
                <a:solidFill>
                  <a:srgbClr val="000000"/>
                </a:solidFill>
              </a:rPr>
              <a:t>Cacti</a:t>
            </a:r>
          </a:p>
          <a:p>
            <a:r>
              <a:rPr lang="en-US" sz="2000" dirty="0">
                <a:solidFill>
                  <a:srgbClr val="000000"/>
                </a:solidFill>
              </a:rPr>
              <a:t>Mexican Poppies</a:t>
            </a:r>
            <a:endParaRPr lang="en-US" sz="2000" dirty="0">
              <a:solidFill>
                <a:srgbClr val="000000"/>
              </a:solidFill>
              <a:cs typeface="Calibri"/>
            </a:endParaRPr>
          </a:p>
          <a:p>
            <a:r>
              <a:rPr lang="en-US" sz="2000" dirty="0">
                <a:solidFill>
                  <a:srgbClr val="000000"/>
                </a:solidFill>
                <a:cs typeface="Calibri"/>
              </a:rPr>
              <a:t>Weathered Trees</a:t>
            </a:r>
          </a:p>
          <a:p>
            <a:endParaRPr lang="en-US" sz="2000">
              <a:solidFill>
                <a:srgbClr val="00000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93159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CCE407-7B70-4D4D-959F-DDD339629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Desert Temperatures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2DE0E-A328-47A6-B7AA-E4939EB06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/>
              <a:t>In the day, temperatures can reach an average of 38c </a:t>
            </a:r>
          </a:p>
          <a:p>
            <a:r>
              <a:rPr lang="en-US" sz="2200"/>
              <a:t>At night they can fall to an average temperature of –3.9c</a:t>
            </a:r>
          </a:p>
          <a:p>
            <a:r>
              <a:rPr lang="en-US" sz="2200"/>
              <a:t>The highest recorded temperature in desert was 56.7c in Death Valley</a:t>
            </a:r>
          </a:p>
          <a:p>
            <a:r>
              <a:rPr lang="en-US" sz="2200"/>
              <a:t>The lowest recorded temperature was in the Gobi desert of -40c</a:t>
            </a:r>
          </a:p>
        </p:txBody>
      </p:sp>
      <p:pic>
        <p:nvPicPr>
          <p:cNvPr id="5" name="Picture 5" descr="A body of water with a mountain in the desert&#10;&#10;Description automatically generated">
            <a:extLst>
              <a:ext uri="{FF2B5EF4-FFF2-40B4-BE49-F238E27FC236}">
                <a16:creationId xmlns:a16="http://schemas.microsoft.com/office/drawing/2014/main" id="{28913421-B329-46E1-9D48-BD027D1E33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6928" r="16118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13617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1EF57-EAD2-4C31-8DD0-8AF360C1E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Desert Animals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396D7-CEA9-4DB2-9DED-C7597EC1F2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/>
              <a:t>Deathstalker scorpions</a:t>
            </a:r>
          </a:p>
          <a:p>
            <a:r>
              <a:rPr lang="en-US" sz="1800" dirty="0"/>
              <a:t>Camels</a:t>
            </a:r>
            <a:endParaRPr lang="en-US" sz="1800" dirty="0">
              <a:cs typeface="Calibri"/>
            </a:endParaRPr>
          </a:p>
          <a:p>
            <a:r>
              <a:rPr lang="en-US" sz="1800"/>
              <a:t>Armadillos </a:t>
            </a:r>
          </a:p>
          <a:p>
            <a:r>
              <a:rPr lang="en-US" sz="1800" dirty="0"/>
              <a:t>Dung beetles</a:t>
            </a:r>
            <a:endParaRPr lang="en-US" sz="1800" dirty="0">
              <a:cs typeface="Calibri"/>
            </a:endParaRPr>
          </a:p>
          <a:p>
            <a:r>
              <a:rPr lang="en-US" sz="1800" dirty="0"/>
              <a:t>Thorny Devil lizards</a:t>
            </a:r>
            <a:endParaRPr lang="en-US" sz="1800" dirty="0">
              <a:cs typeface="Calibri"/>
            </a:endParaRPr>
          </a:p>
          <a:p>
            <a:endParaRPr lang="en-US" sz="1800"/>
          </a:p>
          <a:p>
            <a:endParaRPr lang="en-US" sz="18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close up of a lizard&#10;&#10;Description automatically generated">
            <a:extLst>
              <a:ext uri="{FF2B5EF4-FFF2-40B4-BE49-F238E27FC236}">
                <a16:creationId xmlns:a16="http://schemas.microsoft.com/office/drawing/2014/main" id="{159D8F3C-EC88-4E26-B715-BCA969C6FE5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1414" r="16504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65903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couple of people that are standing in the sand&#10;&#10;Description automatically generated">
            <a:extLst>
              <a:ext uri="{FF2B5EF4-FFF2-40B4-BE49-F238E27FC236}">
                <a16:creationId xmlns:a16="http://schemas.microsoft.com/office/drawing/2014/main" id="{29D06977-AEBD-47FE-8EB8-B83FCF3BB53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21167" b="3833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9A784A-246D-49B6-AA95-4B6AC5740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/>
              <a:t>Physical Features of a Desert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F1BCE-47D9-4463-A919-1658A140DE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/>
              <a:t>Desert soils are very dry</a:t>
            </a:r>
            <a:endParaRPr lang="en-US" sz="1800">
              <a:cs typeface="Calibri"/>
            </a:endParaRPr>
          </a:p>
          <a:p>
            <a:r>
              <a:rPr lang="en-US" sz="1800"/>
              <a:t>When it does rain, they soak up the water very quickly</a:t>
            </a:r>
          </a:p>
          <a:p>
            <a:r>
              <a:rPr lang="en-US" sz="1800">
                <a:cs typeface="Calibri"/>
              </a:rPr>
              <a:t>The vast  majority of geographic features in the desert include only sand, rock and gravel.</a:t>
            </a:r>
            <a:endParaRPr lang="en-US" sz="1800" dirty="0">
              <a:cs typeface="Calibri"/>
            </a:endParaRPr>
          </a:p>
          <a:p>
            <a:endParaRPr lang="en-US" sz="18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05344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020B529-2C07-4246-9837-071378166C8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591" r="22707" b="909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E7CA14-D2D6-49FC-9FB0-B469E698E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/>
              <a:t>Did you know?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7D3E1-5A52-4502-8D6B-A15AD0624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094" y="2718054"/>
            <a:ext cx="5417831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dirty="0"/>
              <a:t>That 33% of the world is desert</a:t>
            </a:r>
            <a:endParaRPr lang="en-US" sz="1700" dirty="0">
              <a:cs typeface="Calibri"/>
            </a:endParaRPr>
          </a:p>
          <a:p>
            <a:r>
              <a:rPr lang="en-US" sz="1700" dirty="0"/>
              <a:t>That deserts cover more than 1/5 of Earths land area</a:t>
            </a:r>
            <a:endParaRPr lang="en-US" sz="1700" dirty="0">
              <a:cs typeface="Calibri"/>
            </a:endParaRPr>
          </a:p>
          <a:p>
            <a:r>
              <a:rPr lang="en-US" sz="1700" dirty="0"/>
              <a:t>Deserts can be stone, </a:t>
            </a:r>
            <a:r>
              <a:rPr lang="en-US" sz="1700"/>
              <a:t>mountains, icy as well as sandy</a:t>
            </a:r>
            <a:endParaRPr lang="en-US" sz="1700">
              <a:cs typeface="Calibri"/>
            </a:endParaRPr>
          </a:p>
          <a:p>
            <a:r>
              <a:rPr lang="en-US" sz="1700">
                <a:ea typeface="+mn-lt"/>
                <a:cs typeface="+mn-lt"/>
              </a:rPr>
              <a:t>However, if rainfull occurs in the desert, the rainfull occurs usually in strong down poors which can lead to flash flooding</a:t>
            </a:r>
          </a:p>
          <a:p>
            <a:r>
              <a:rPr lang="en-US" sz="1700">
                <a:cs typeface="Calibri"/>
              </a:rPr>
              <a:t>A desert is a region that recieves less than 25cm/10 inches of water a year. In any desert or arid  area, there is very little rainfull or moisture.</a:t>
            </a:r>
            <a:endParaRPr lang="en-US" sz="1700" dirty="0">
              <a:cs typeface="Calibri"/>
            </a:endParaRPr>
          </a:p>
          <a:p>
            <a:endParaRPr lang="en-US" sz="17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34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912508B5-43B3-4B05-94E2-3A2F0101EE03}"/>
</file>

<file path=customXml/itemProps2.xml><?xml version="1.0" encoding="utf-8"?>
<ds:datastoreItem xmlns:ds="http://schemas.openxmlformats.org/officeDocument/2006/customXml" ds:itemID="{9F9FE0E0-7002-4DE2-A3D0-297658461E96}"/>
</file>

<file path=customXml/itemProps3.xml><?xml version="1.0" encoding="utf-8"?>
<ds:datastoreItem xmlns:ds="http://schemas.openxmlformats.org/officeDocument/2006/customXml" ds:itemID="{F032ECCF-6A01-440C-BA50-FF6F65C05BF1}"/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Desert Biomes</vt:lpstr>
      <vt:lpstr>Deserts are usually found in  </vt:lpstr>
      <vt:lpstr>Desert Plants</vt:lpstr>
      <vt:lpstr>Desert Temperatures</vt:lpstr>
      <vt:lpstr>Desert Animals</vt:lpstr>
      <vt:lpstr>Physical Features of a Desert</vt:lpstr>
      <vt:lpstr>Did you know?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179</cp:revision>
  <dcterms:created xsi:type="dcterms:W3CDTF">2021-01-21T09:35:19Z</dcterms:created>
  <dcterms:modified xsi:type="dcterms:W3CDTF">2021-01-21T11:29:58Z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100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