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smine" userId="319d05c7-e387-4477-ab11-9aba0d86ccba" providerId="ADAL" clId="{303E1BCD-02E6-49C8-BA3E-DD49CDE2802D}"/>
    <pc:docChg chg="undo custSel modSld">
      <pc:chgData name="Jasmine" userId="319d05c7-e387-4477-ab11-9aba0d86ccba" providerId="ADAL" clId="{303E1BCD-02E6-49C8-BA3E-DD49CDE2802D}" dt="2021-01-26T15:31:10.335" v="542" actId="20577"/>
      <pc:docMkLst>
        <pc:docMk/>
      </pc:docMkLst>
      <pc:sldChg chg="modSp mod">
        <pc:chgData name="Jasmine" userId="319d05c7-e387-4477-ab11-9aba0d86ccba" providerId="ADAL" clId="{303E1BCD-02E6-49C8-BA3E-DD49CDE2802D}" dt="2021-01-26T15:31:10.335" v="542" actId="20577"/>
        <pc:sldMkLst>
          <pc:docMk/>
          <pc:sldMk cId="2953243369" sldId="257"/>
        </pc:sldMkLst>
        <pc:spChg chg="mod">
          <ac:chgData name="Jasmine" userId="319d05c7-e387-4477-ab11-9aba0d86ccba" providerId="ADAL" clId="{303E1BCD-02E6-49C8-BA3E-DD49CDE2802D}" dt="2021-01-26T15:31:10.335" v="542" actId="20577"/>
          <ac:spMkLst>
            <pc:docMk/>
            <pc:sldMk cId="2953243369" sldId="257"/>
            <ac:spMk id="1030" creationId="{7DEEB8D2-31F5-488A-ACD2-36F164435C72}"/>
          </ac:spMkLst>
        </pc:spChg>
      </pc:sldChg>
      <pc:sldChg chg="modSp mod">
        <pc:chgData name="Jasmine" userId="319d05c7-e387-4477-ab11-9aba0d86ccba" providerId="ADAL" clId="{303E1BCD-02E6-49C8-BA3E-DD49CDE2802D}" dt="2021-01-26T15:22:10.762" v="351" actId="20577"/>
        <pc:sldMkLst>
          <pc:docMk/>
          <pc:sldMk cId="4037749639" sldId="258"/>
        </pc:sldMkLst>
        <pc:spChg chg="mod">
          <ac:chgData name="Jasmine" userId="319d05c7-e387-4477-ab11-9aba0d86ccba" providerId="ADAL" clId="{303E1BCD-02E6-49C8-BA3E-DD49CDE2802D}" dt="2021-01-26T15:22:10.762" v="351" actId="20577"/>
          <ac:spMkLst>
            <pc:docMk/>
            <pc:sldMk cId="4037749639" sldId="258"/>
            <ac:spMk id="4" creationId="{E14E10BC-805A-49CC-A7D3-E39C76DC49E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99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48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7503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140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269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62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65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92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9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08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136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83048CE7-FD3A-4C12-973F-3446B09E5F0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81BA145-0755-47BE-B300-96B49FF6AC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36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8" name="Rectangle 72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mage result for husky">
            <a:extLst>
              <a:ext uri="{FF2B5EF4-FFF2-40B4-BE49-F238E27FC236}">
                <a16:creationId xmlns:a16="http://schemas.microsoft.com/office/drawing/2014/main" id="{E7F2A353-259D-4906-930A-577A1C85F2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84" r="15786"/>
          <a:stretch/>
        </p:blipFill>
        <p:spPr bwMode="auto">
          <a:xfrm>
            <a:off x="4650909" y="10"/>
            <a:ext cx="7541090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D7B320-6A89-4CEE-B649-F72E61475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72804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Husky </a:t>
            </a:r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7DEEB8D2-31F5-488A-ACD2-36F164435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 fontScale="92500" lnSpcReduction="20000"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Roboto"/>
              </a:rPr>
              <a:t>Huskies have adapted for the </a:t>
            </a:r>
            <a:r>
              <a:rPr lang="en-GB" i="0" dirty="0">
                <a:solidFill>
                  <a:schemeClr val="bg1"/>
                </a:solidFill>
                <a:effectLst/>
                <a:latin typeface="Roboto"/>
              </a:rPr>
              <a:t>cold</a:t>
            </a:r>
            <a:r>
              <a:rPr lang="en-GB" b="0" i="0" dirty="0">
                <a:solidFill>
                  <a:schemeClr val="bg1"/>
                </a:solidFill>
                <a:effectLst/>
                <a:latin typeface="Roboto"/>
              </a:rPr>
              <a:t>. They have special fur: It has a very soft, thick under layer which helps to insulate them. </a:t>
            </a:r>
            <a:r>
              <a:rPr lang="en-GB" dirty="0">
                <a:solidFill>
                  <a:schemeClr val="bg1"/>
                </a:solidFill>
                <a:latin typeface="Roboto"/>
              </a:rPr>
              <a:t>T</a:t>
            </a:r>
            <a:r>
              <a:rPr lang="en-GB" b="0" i="0" dirty="0">
                <a:solidFill>
                  <a:schemeClr val="bg1"/>
                </a:solidFill>
                <a:effectLst/>
                <a:latin typeface="Roboto"/>
              </a:rPr>
              <a:t>hen they have a coarse over layer which provides a second layer of insulation and partial waterproofing.</a:t>
            </a:r>
          </a:p>
          <a:p>
            <a:r>
              <a:rPr lang="en-GB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The husky has a natural set of earmuffs to protect his sensitive ear canal and ear drum from the biting cold wind and </a:t>
            </a:r>
            <a:r>
              <a:rPr lang="en-GB" b="0" i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driving snow.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24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6E1D89-2BB8-49F4-8C48-D16CB1A2B8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4" r="9246" b="-1"/>
          <a:stretch/>
        </p:blipFill>
        <p:spPr>
          <a:xfrm>
            <a:off x="4650909" y="10"/>
            <a:ext cx="7541090" cy="685798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BFECC0-0CB2-44EF-B0BA-33BB7D6A1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72804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Tiger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4E10BC-805A-49CC-A7D3-E39C76DC49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Open Sans"/>
              </a:rPr>
              <a:t>Their razor sharp claws can cut through flesh like a knife cutting through butter, when they pounce they will take you down In one leap.</a:t>
            </a:r>
          </a:p>
          <a:p>
            <a:r>
              <a:rPr lang="en-GB" dirty="0">
                <a:solidFill>
                  <a:schemeClr val="bg1"/>
                </a:solidFill>
                <a:latin typeface="Open Sans"/>
              </a:rPr>
              <a:t>They have developed stripes so they can hide in long grass to catch their prey.</a:t>
            </a:r>
          </a:p>
          <a:p>
            <a:r>
              <a:rPr lang="en-GB" dirty="0">
                <a:solidFill>
                  <a:schemeClr val="bg1"/>
                </a:solidFill>
                <a:latin typeface="Open Sans"/>
              </a:rPr>
              <a:t>Tigers have excellent sight and hearing to help them hunt their prey.</a:t>
            </a:r>
          </a:p>
        </p:txBody>
      </p:sp>
    </p:spTree>
    <p:extLst>
      <p:ext uri="{BB962C8B-B14F-4D97-AF65-F5344CB8AC3E}">
        <p14:creationId xmlns:p14="http://schemas.microsoft.com/office/powerpoint/2010/main" val="4037749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28EEE04A6E5449DC2FAF9314036AB" ma:contentTypeVersion="11" ma:contentTypeDescription="Create a new document." ma:contentTypeScope="" ma:versionID="981bd6d50b246d2a12d6984e737a0561">
  <xsd:schema xmlns:xsd="http://www.w3.org/2001/XMLSchema" xmlns:xs="http://www.w3.org/2001/XMLSchema" xmlns:p="http://schemas.microsoft.com/office/2006/metadata/properties" xmlns:ns2="60ff3e94-e8ee-4955-aa57-bb6fb4984b14" targetNamespace="http://schemas.microsoft.com/office/2006/metadata/properties" ma:root="true" ma:fieldsID="1a723ac77077cf4c53430461abc479d3" ns2:_="">
    <xsd:import namespace="60ff3e94-e8ee-4955-aa57-bb6fb4984b14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ff3e94-e8ee-4955-aa57-bb6fb4984b14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0ff3e94-e8ee-4955-aa57-bb6fb4984b14" xsi:nil="true"/>
  </documentManagement>
</p:properties>
</file>

<file path=customXml/itemProps1.xml><?xml version="1.0" encoding="utf-8"?>
<ds:datastoreItem xmlns:ds="http://schemas.openxmlformats.org/officeDocument/2006/customXml" ds:itemID="{CA62C581-9BD9-461F-9E1C-6045EAB85DD3}"/>
</file>

<file path=customXml/itemProps2.xml><?xml version="1.0" encoding="utf-8"?>
<ds:datastoreItem xmlns:ds="http://schemas.openxmlformats.org/officeDocument/2006/customXml" ds:itemID="{7658BA2A-3944-44DE-B668-BF345458F0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63CB74-55E3-4433-B630-F637E46CE591}">
  <ds:schemaRefs>
    <ds:schemaRef ds:uri="http://www.w3.org/XML/1998/namespace"/>
    <ds:schemaRef ds:uri="http://purl.org/dc/terms/"/>
    <ds:schemaRef ds:uri="http://schemas.microsoft.com/office/2006/documentManagement/types"/>
    <ds:schemaRef ds:uri="http://purl.org/dc/dcmitype/"/>
    <ds:schemaRef ds:uri="490cb3c2-ffeb-4fe0-8104-edf62c2e6cd9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129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Gill Sans MT</vt:lpstr>
      <vt:lpstr>Open Sans</vt:lpstr>
      <vt:lpstr>Roboto</vt:lpstr>
      <vt:lpstr>Parcel</vt:lpstr>
      <vt:lpstr>Husky </vt:lpstr>
      <vt:lpstr>Tiger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Jasmine Burton</dc:creator>
  <cp:lastModifiedBy>Jasmine Burton</cp:lastModifiedBy>
  <cp:revision>2</cp:revision>
  <dcterms:created xsi:type="dcterms:W3CDTF">2021-01-26T14:52:57Z</dcterms:created>
  <dcterms:modified xsi:type="dcterms:W3CDTF">2021-01-26T15:31:20Z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0x0101000D128EEE04A6E5449DC2FAF9314036AB</vt:lpwstr>
  </property>
  <property fmtid="{D5CDD505-2E9C-101B-9397-08002B2CF9AE}" pid="3" name="Order">
    <vt:r8>400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