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slide" Target="slides/slide4.xml"/><Relationship Id="rId1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06702-3AB6-C146-843A-7B56FD6E91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15B828-9151-6D43-866B-9DCDEF2CF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65480-4CA9-B74B-B469-AA38F7DA6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E85955-DD8B-A744-A820-3CBA003E0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F3744-5A6F-384C-B0BD-988B7258A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156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AD7A6-0587-BA40-A068-E60F301D3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7244D-EB16-E344-A550-193EFB646A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E6577-78AB-7F45-AA29-FD3CEDB5C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BF45D7-0EB0-0D40-ACE5-C9B8A1B7F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07F83-426F-5A41-9B3E-E762C67E4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7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1EF04-427E-DF40-BF43-70F03CB93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F02D31-D24E-1543-98AD-C24C463EF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F9A420-96DA-B74B-9D49-296924694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031F2-F868-8240-A82A-59C911CD4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022A25-6ECF-EF4F-BD8D-BF6A3354D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52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2CC09-E8BD-3840-B254-C0706C5EF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48357-F067-9B4E-9B90-CFAC919396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A2410C-61A5-D648-BAA4-CE10578623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779952-F01F-3C41-9A76-A18FA0E08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BE3BE-0A46-6548-85FD-8629F13D2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25806B-4401-A74E-98C4-5B55DE2AE2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633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0A76FE-E83F-D943-BE7A-74C1C2FE3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961516-C544-EF40-8937-69C525A58C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EDBFC6-F4E3-7A44-A961-CDB1B1AB28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4A803-E4C5-A34E-96EB-5BBDD6F680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1A4E02-B4D4-1840-86CF-6DDB0A6C4A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573DE5-8AE3-734B-A220-1E1C87100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A98D11-164C-354A-950A-F1F5C3C61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868870-2483-1949-B5B4-D9D963852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980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0E6EF-0B95-AC44-8F2B-6EE5DA5D2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79F9F4-9CC2-8240-979E-89A1D734E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F3F49F-E30F-4046-A9E1-AB6273938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E222AC-3594-4B4D-B7D0-0141A76E0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950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2D4A7C-0363-8D41-B1E2-51B2FF197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9A5C81-5262-B747-A843-72A2954F1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CECDA8-4008-6941-909F-4C8F1EE8A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531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577B5-C44C-9A46-963F-934BF4781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6EDE9-C4CC-B441-97D0-C36A971097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A239D5-AC99-494D-B4CD-3D7985D679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714FFC-CB05-9F45-85F4-3A506DC3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4E3A0F-6D71-F846-9633-6EB7DDDFA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DF2B59-F385-414E-AD03-4E326E330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518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39790-3EB0-9C45-BB98-D22064C5A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451C32-FE22-3F44-83FE-EB0C1DF0E2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3126B1-C55A-4040-9BFF-CD7C21A775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B087C-56F5-7C43-915A-7FED8A5CB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535114-595F-AD47-8A2B-0805F58CC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3570B-AC28-4640-BBC9-9D0DE2EDE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91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A4C0F-EE9F-E54F-AE0A-A31453A60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009C26-F944-DF42-B1B5-2A8E16B81D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D8497E-C40A-C74E-BCA8-098F7622C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972716-8E2F-0643-84C7-56D1A1A74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9B91D-2BD8-784C-8A8E-0E55E10B3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420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2A9E0E-B113-A647-9150-9003B4465E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7E7773-1210-C14C-B5E6-555E41C8FA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5B2110-82FE-754F-96D1-FAAE82507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5E6E1-99D7-FC45-8A0F-907DC87CF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D0B070-41BF-8F44-BDB7-86F48B324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908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3E3882-7756-144C-B091-AB0672648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97539-B1B3-7B4D-9C91-612730C129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9EF6DE-B3E1-5844-80BF-50961A9CD4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02F89-1B0B-874D-8E7B-702538861DD3}" type="datetimeFigureOut">
              <a:rPr lang="en-US" smtClean="0"/>
              <a:t>2/23/21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0D4CE6-E067-FD43-A7D2-F979F30C0F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C9256-605F-D642-8C40-2B071FAFB6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1596F-0F2B-624E-B75F-08A30A2131E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296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9FCE4-7539-EF4E-BE2C-024B643E0D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life cycle of a bird 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6F6AAD-3CBD-2B42-A953-98CFFDE75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691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C43A9A-D6F5-B04C-94DF-A1E171D5C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/>
              <a:t>Egg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A7311-6A4C-B74D-AC71-A11DD56D0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/>
              <a:t>All birds start off as an egg laid by the female. They care for the egg until it hatches.</a:t>
            </a: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4C7DBA2B-D0ED-A34B-BA49-3FCD9DF2DF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14" r="6788" b="2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000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27767E-0D22-6C4D-B0BC-07A61AEF7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/>
              <a:t>Chick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D0D59E-BCE4-864A-B209-5269043151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/>
              <a:t>The young bird is fed until it is old enough to feed itsself and find for itself.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095754C7-0C26-C546-86AE-CBF9A12CA1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" r="275" b="2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736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62D44EE-C852-4460-B8B5-C4F2BC2051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6D5419-3597-1F40-843F-11D8481C50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4716" y="739978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/>
              <a:t>Adult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8FBC8-DBE4-054E-9C84-6F37F52E2C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4715" y="3836197"/>
            <a:ext cx="5334931" cy="218921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2400"/>
              <a:t>Independent adults seek the company of there mates.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58970D8-8D1D-4B5C-894B-E871CC865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1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F227E5B6-9132-43CA-B503-37A18562AD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349052" y="0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3C2051E-A88D-48E5-BACF-AAED17892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6245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821A508-2985-4905-874A-527429BAAB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2929CB1-0E3C-4B2D-ADC5-0154FB33B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97761" y="5717906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4ECB720-0832-9A41-B8F2-41AD5FD457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7" b="-3"/>
          <a:stretch/>
        </p:blipFill>
        <p:spPr>
          <a:xfrm>
            <a:off x="631840" y="598720"/>
            <a:ext cx="5178249" cy="5178249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F2F0C84-BE8C-4DC2-A6D3-30349A801D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20513" y="6258756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959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0EA0DB94D9E24D9F4E497927B818F2" ma:contentTypeVersion="11" ma:contentTypeDescription="Create a new document." ma:contentTypeScope="" ma:versionID="5b5851099629fcc2b72ff1ec002f1030">
  <xsd:schema xmlns:xsd="http://www.w3.org/2001/XMLSchema" xmlns:xs="http://www.w3.org/2001/XMLSchema" xmlns:p="http://schemas.microsoft.com/office/2006/metadata/properties" xmlns:ns2="5f0b4a56-978a-4cf2-9b53-cf07f2dab36b" targetNamespace="http://schemas.microsoft.com/office/2006/metadata/properties" ma:root="true" ma:fieldsID="f6b1520d3893c47b251e6d63863e8830" ns2:_="">
    <xsd:import namespace="5f0b4a56-978a-4cf2-9b53-cf07f2dab36b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b4a56-978a-4cf2-9b53-cf07f2dab36b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5f0b4a56-978a-4cf2-9b53-cf07f2dab36b" xsi:nil="true"/>
  </documentManagement>
</p:properties>
</file>

<file path=customXml/itemProps1.xml><?xml version="1.0" encoding="utf-8"?>
<ds:datastoreItem xmlns:ds="http://schemas.openxmlformats.org/officeDocument/2006/customXml" ds:itemID="{D174722D-9036-42A7-A9D4-CC7489006134}"/>
</file>

<file path=customXml/itemProps2.xml><?xml version="1.0" encoding="utf-8"?>
<ds:datastoreItem xmlns:ds="http://schemas.openxmlformats.org/officeDocument/2006/customXml" ds:itemID="{8CD1B46D-89B4-4A99-88A4-F4AEE576D543}"/>
</file>

<file path=customXml/itemProps3.xml><?xml version="1.0" encoding="utf-8"?>
<ds:datastoreItem xmlns:ds="http://schemas.openxmlformats.org/officeDocument/2006/customXml" ds:itemID="{23B089AA-799B-484D-A09C-FF62DFA85D49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The life cycle of a bird </vt:lpstr>
      <vt:lpstr>Egg</vt:lpstr>
      <vt:lpstr>Chick</vt:lpstr>
      <vt:lpstr>Adult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Poppy WARNER</dc:creator>
  <cp:lastModifiedBy>Poppy WARNER</cp:lastModifiedBy>
  <cp:revision>1</cp:revision>
  <dcterms:created xsi:type="dcterms:W3CDTF">2021-02-23T14:56:53Z</dcterms:created>
  <dcterms:modified xsi:type="dcterms:W3CDTF">2021-02-23T15:11:40Z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0x0101005F0EA0DB94D9E24D9F4E497927B818F2</vt:lpwstr>
  </property>
  <property fmtid="{D5CDD505-2E9C-101B-9397-08002B2CF9AE}" pid="3" name="Order">
    <vt:r8>2700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