
<file path=[Content_Types].xml><?xml version="1.0" encoding="utf-8"?>
<Types xmlns="http://schemas.openxmlformats.org/package/2006/content-types">
  <Default Extension="png" ContentType="image/png"/>
  <Default Extension="rels" ContentType="application/vnd.openxmlformats-package.relationships+xml"/>
  <Default Extension="fntdata" ContentType="application/x-fontdata"/>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presentation.xml" ContentType="application/vnd.openxmlformats-officedocument.presentationml.presentation.main+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embeddedFontLst>
    <p:embeddedFont>
      <p:font typeface="Roboto"/>
      <p:regular r:id="rId13"/>
      <p:bold r:id="rId14"/>
      <p:italic r:id="rId15"/>
      <p:boldItalic r:id="rId16"/>
    </p:embeddedFont>
    <p:embeddedFont>
      <p:font typeface="Merriweather"/>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3" Type="http://schemas.openxmlformats.org/officeDocument/2006/relationships/font" Target="fonts/Roboto-regular.fntdata"/><Relationship Id="rId18" Type="http://schemas.openxmlformats.org/officeDocument/2006/relationships/font" Target="fonts/Merriweather-bold.fntdata"/><Relationship Id="rId8" Type="http://schemas.openxmlformats.org/officeDocument/2006/relationships/slide" Target="slides/slide3.xml"/><Relationship Id="rId3" Type="http://schemas.openxmlformats.org/officeDocument/2006/relationships/presProps" Target="presProps.xml"/><Relationship Id="rId21" Type="http://schemas.openxmlformats.org/officeDocument/2006/relationships/customXml" Target="../customXml/item1.xml"/><Relationship Id="rId12" Type="http://schemas.openxmlformats.org/officeDocument/2006/relationships/slide" Target="slides/slide7.xml"/><Relationship Id="rId17" Type="http://schemas.openxmlformats.org/officeDocument/2006/relationships/font" Target="fonts/Merriweather-regular.fntdata"/><Relationship Id="rId7" Type="http://schemas.openxmlformats.org/officeDocument/2006/relationships/slide" Target="slides/slide2.xml"/><Relationship Id="rId20" Type="http://schemas.openxmlformats.org/officeDocument/2006/relationships/font" Target="fonts/Merriweather-boldItalic.fntdata"/><Relationship Id="rId2" Type="http://schemas.openxmlformats.org/officeDocument/2006/relationships/viewProps" Target="viewProps.xml"/><Relationship Id="rId16" Type="http://schemas.openxmlformats.org/officeDocument/2006/relationships/font" Target="fonts/Roboto-boldItalic.fntdata"/><Relationship Id="rId11" Type="http://schemas.openxmlformats.org/officeDocument/2006/relationships/slide" Target="slides/slide6.xml"/><Relationship Id="rId1" Type="http://schemas.openxmlformats.org/officeDocument/2006/relationships/theme" Target="theme/theme1.xml"/><Relationship Id="rId6" Type="http://schemas.openxmlformats.org/officeDocument/2006/relationships/slide" Target="slides/slide1.xml"/><Relationship Id="rId15" Type="http://schemas.openxmlformats.org/officeDocument/2006/relationships/font" Target="fonts/Roboto-italic.fntdata"/><Relationship Id="rId5" Type="http://schemas.openxmlformats.org/officeDocument/2006/relationships/notesMaster" Target="notesMasters/notesMaster1.xml"/><Relationship Id="rId23" Type="http://schemas.openxmlformats.org/officeDocument/2006/relationships/customXml" Target="../customXml/item3.xml"/><Relationship Id="rId10" Type="http://schemas.openxmlformats.org/officeDocument/2006/relationships/slide" Target="slides/slide5.xml"/><Relationship Id="rId19" Type="http://schemas.openxmlformats.org/officeDocument/2006/relationships/font" Target="fonts/Merriweather-italic.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Roboto-bold.fntdata"/><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b53fba8ebe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b53fba8ebe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b53fba8ebe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b53fba8ebe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b53fba8ebe_0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b53fba8ebe_0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b53fba8ebe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b53fba8ebe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b53fba8ebe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b53fba8ebe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b53fba8ebe_0_1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b53fba8ebe_0_1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125" y="0"/>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1" name="Google Shape;11;p2"/>
          <p:cNvSpPr txBox="1"/>
          <p:nvPr>
            <p:ph type="ctrTitle"/>
          </p:nvPr>
        </p:nvSpPr>
        <p:spPr>
          <a:xfrm>
            <a:off x="311700" y="539725"/>
            <a:ext cx="8520600" cy="1282500"/>
          </a:xfrm>
          <a:prstGeom prst="rect">
            <a:avLst/>
          </a:prstGeom>
        </p:spPr>
        <p:txBody>
          <a:bodyPr anchorCtr="0" anchor="t" bIns="91425" lIns="91425" spcFirstLastPara="1" rIns="91425" wrap="square" tIns="91425">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2" name="Google Shape;12;p2"/>
          <p:cNvSpPr txBox="1"/>
          <p:nvPr>
            <p:ph idx="1" type="subTitle"/>
          </p:nvPr>
        </p:nvSpPr>
        <p:spPr>
          <a:xfrm>
            <a:off x="311700" y="1878560"/>
            <a:ext cx="4242600" cy="7383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14" name="Shape 14"/>
        <p:cNvGrpSpPr/>
        <p:nvPr/>
      </p:nvGrpSpPr>
      <p:grpSpPr>
        <a:xfrm>
          <a:off x="0" y="0"/>
          <a:ext cx="0" cy="0"/>
          <a:chOff x="0" y="0"/>
          <a:chExt cx="0" cy="0"/>
        </a:xfrm>
      </p:grpSpPr>
      <p:sp>
        <p:nvSpPr>
          <p:cNvPr id="15" name="Google Shape;15;p3"/>
          <p:cNvSpPr/>
          <p:nvPr/>
        </p:nvSpPr>
        <p:spPr>
          <a:xfrm>
            <a:off x="0" y="48099"/>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rect b="b" l="l" r="r" t="t"/>
            <a:pathLst>
              <a:path extrusionOk="0" h="175924" w="365770">
                <a:moveTo>
                  <a:pt x="0" y="0"/>
                </a:moveTo>
                <a:lnTo>
                  <a:pt x="365770" y="0"/>
                </a:lnTo>
                <a:lnTo>
                  <a:pt x="365760" y="70914"/>
                </a:lnTo>
                <a:lnTo>
                  <a:pt x="0" y="175924"/>
                </a:lnTo>
                <a:close/>
              </a:path>
            </a:pathLst>
          </a:custGeom>
          <a:solidFill>
            <a:schemeClr val="accent3"/>
          </a:solidFill>
          <a:ln>
            <a:noFill/>
          </a:ln>
        </p:spPr>
      </p:sp>
      <p:sp>
        <p:nvSpPr>
          <p:cNvPr id="17" name="Google Shape;17;p3"/>
          <p:cNvSpPr txBox="1"/>
          <p:nvPr>
            <p:ph type="title"/>
          </p:nvPr>
        </p:nvSpPr>
        <p:spPr>
          <a:xfrm>
            <a:off x="311700" y="539725"/>
            <a:ext cx="8520600" cy="1282500"/>
          </a:xfrm>
          <a:prstGeom prst="rect">
            <a:avLst/>
          </a:prstGeom>
        </p:spPr>
        <p:txBody>
          <a:bodyPr anchorCtr="0" anchor="t" bIns="91425" lIns="91425" spcFirstLastPara="1" rIns="91425" wrap="square" tIns="91425">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p:nvPr/>
        </p:nvSpPr>
        <p:spPr>
          <a:xfrm>
            <a:off x="0" y="44125"/>
            <a:ext cx="4313625" cy="4399375"/>
          </a:xfrm>
          <a:custGeom>
            <a:rect b="b" l="l" r="r" t="t"/>
            <a:pathLst>
              <a:path extrusionOk="0" h="175975" w="172545">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rect b="b" l="l" r="r" t="t"/>
            <a:pathLst>
              <a:path extrusionOk="0" h="175824" w="172676">
                <a:moveTo>
                  <a:pt x="0" y="6"/>
                </a:moveTo>
                <a:lnTo>
                  <a:pt x="172676" y="0"/>
                </a:lnTo>
                <a:lnTo>
                  <a:pt x="172562" y="126442"/>
                </a:lnTo>
                <a:lnTo>
                  <a:pt x="0" y="175824"/>
                </a:lnTo>
                <a:close/>
              </a:path>
            </a:pathLst>
          </a:custGeom>
          <a:solidFill>
            <a:schemeClr val="dk1"/>
          </a:solidFill>
          <a:ln>
            <a:noFill/>
          </a:ln>
        </p:spPr>
      </p:sp>
      <p:sp>
        <p:nvSpPr>
          <p:cNvPr id="23" name="Google Shape;23;p4"/>
          <p:cNvSpPr txBox="1"/>
          <p:nvPr>
            <p:ph type="title"/>
          </p:nvPr>
        </p:nvSpPr>
        <p:spPr>
          <a:xfrm>
            <a:off x="311725" y="500925"/>
            <a:ext cx="3706500" cy="25089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4" name="Google Shape;24;p4"/>
          <p:cNvSpPr txBox="1"/>
          <p:nvPr>
            <p:ph idx="1" type="body"/>
          </p:nvPr>
        </p:nvSpPr>
        <p:spPr>
          <a:xfrm>
            <a:off x="4644675" y="500925"/>
            <a:ext cx="4166400" cy="4098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25" name="Google Shape;25;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5"/>
          <p:cNvSpPr txBox="1"/>
          <p:nvPr>
            <p:ph type="title"/>
          </p:nvPr>
        </p:nvSpPr>
        <p:spPr>
          <a:xfrm>
            <a:off x="311725" y="500925"/>
            <a:ext cx="8520600" cy="623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9" name="Google Shape;29;p5"/>
          <p:cNvSpPr txBox="1"/>
          <p:nvPr>
            <p:ph idx="1" type="body"/>
          </p:nvPr>
        </p:nvSpPr>
        <p:spPr>
          <a:xfrm>
            <a:off x="311700" y="1505700"/>
            <a:ext cx="3999900" cy="3076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0" name="Google Shape;30;p5"/>
          <p:cNvSpPr txBox="1"/>
          <p:nvPr>
            <p:ph idx="2" type="body"/>
          </p:nvPr>
        </p:nvSpPr>
        <p:spPr>
          <a:xfrm>
            <a:off x="4832400" y="1505700"/>
            <a:ext cx="3999900" cy="3076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1" name="Google Shape;31;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311725" y="500925"/>
            <a:ext cx="8520600" cy="623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5" name="Google Shape;35;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txBox="1"/>
          <p:nvPr>
            <p:ph type="title"/>
          </p:nvPr>
        </p:nvSpPr>
        <p:spPr>
          <a:xfrm>
            <a:off x="311725" y="500925"/>
            <a:ext cx="3127500" cy="18291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9" name="Google Shape;39;p7"/>
          <p:cNvSpPr txBox="1"/>
          <p:nvPr>
            <p:ph idx="1" type="body"/>
          </p:nvPr>
        </p:nvSpPr>
        <p:spPr>
          <a:xfrm>
            <a:off x="311700" y="2390650"/>
            <a:ext cx="3127500" cy="229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0"/>
              </a:spcBef>
              <a:spcAft>
                <a:spcPts val="0"/>
              </a:spcAft>
              <a:buClr>
                <a:schemeClr val="accent2"/>
              </a:buClr>
              <a:buSzPts val="1100"/>
              <a:buChar char="○"/>
              <a:defRPr>
                <a:solidFill>
                  <a:schemeClr val="accent2"/>
                </a:solidFill>
              </a:defRPr>
            </a:lvl2pPr>
            <a:lvl3pPr indent="-298450" lvl="2" marL="1371600">
              <a:spcBef>
                <a:spcPts val="0"/>
              </a:spcBef>
              <a:spcAft>
                <a:spcPts val="0"/>
              </a:spcAft>
              <a:buClr>
                <a:schemeClr val="accent2"/>
              </a:buClr>
              <a:buSzPts val="1100"/>
              <a:buChar char="■"/>
              <a:defRPr>
                <a:solidFill>
                  <a:schemeClr val="accent2"/>
                </a:solidFill>
              </a:defRPr>
            </a:lvl3pPr>
            <a:lvl4pPr indent="-298450" lvl="3" marL="1828800">
              <a:spcBef>
                <a:spcPts val="0"/>
              </a:spcBef>
              <a:spcAft>
                <a:spcPts val="0"/>
              </a:spcAft>
              <a:buClr>
                <a:schemeClr val="accent2"/>
              </a:buClr>
              <a:buSzPts val="1100"/>
              <a:buChar char="●"/>
              <a:defRPr>
                <a:solidFill>
                  <a:schemeClr val="accent2"/>
                </a:solidFill>
              </a:defRPr>
            </a:lvl4pPr>
            <a:lvl5pPr indent="-298450" lvl="4" marL="2286000">
              <a:spcBef>
                <a:spcPts val="0"/>
              </a:spcBef>
              <a:spcAft>
                <a:spcPts val="0"/>
              </a:spcAft>
              <a:buClr>
                <a:schemeClr val="accent2"/>
              </a:buClr>
              <a:buSzPts val="1100"/>
              <a:buChar char="○"/>
              <a:defRPr>
                <a:solidFill>
                  <a:schemeClr val="accent2"/>
                </a:solidFill>
              </a:defRPr>
            </a:lvl5pPr>
            <a:lvl6pPr indent="-298450" lvl="5" marL="2743200">
              <a:spcBef>
                <a:spcPts val="0"/>
              </a:spcBef>
              <a:spcAft>
                <a:spcPts val="0"/>
              </a:spcAft>
              <a:buClr>
                <a:schemeClr val="accent2"/>
              </a:buClr>
              <a:buSzPts val="1100"/>
              <a:buChar char="■"/>
              <a:defRPr>
                <a:solidFill>
                  <a:schemeClr val="accent2"/>
                </a:solidFill>
              </a:defRPr>
            </a:lvl6pPr>
            <a:lvl7pPr indent="-298450" lvl="6" marL="3200400">
              <a:spcBef>
                <a:spcPts val="0"/>
              </a:spcBef>
              <a:spcAft>
                <a:spcPts val="0"/>
              </a:spcAft>
              <a:buClr>
                <a:schemeClr val="accent2"/>
              </a:buClr>
              <a:buSzPts val="1100"/>
              <a:buChar char="●"/>
              <a:defRPr>
                <a:solidFill>
                  <a:schemeClr val="accent2"/>
                </a:solidFill>
              </a:defRPr>
            </a:lvl7pPr>
            <a:lvl8pPr indent="-298450" lvl="7" marL="3657600">
              <a:spcBef>
                <a:spcPts val="0"/>
              </a:spcBef>
              <a:spcAft>
                <a:spcPts val="0"/>
              </a:spcAft>
              <a:buClr>
                <a:schemeClr val="accent2"/>
              </a:buClr>
              <a:buSzPts val="1100"/>
              <a:buChar char="○"/>
              <a:defRPr>
                <a:solidFill>
                  <a:schemeClr val="accent2"/>
                </a:solidFill>
              </a:defRPr>
            </a:lvl8pPr>
            <a:lvl9pPr indent="-298450" lvl="8" marL="4114800">
              <a:spcBef>
                <a:spcPts val="0"/>
              </a:spcBef>
              <a:spcAft>
                <a:spcPts val="0"/>
              </a:spcAft>
              <a:buClr>
                <a:schemeClr val="accent2"/>
              </a:buClr>
              <a:buSzPts val="1100"/>
              <a:buChar char="■"/>
              <a:defRPr>
                <a:solidFill>
                  <a:schemeClr val="accent2"/>
                </a:solidFill>
              </a:defRPr>
            </a:lvl9pPr>
          </a:lstStyle>
          <a:p/>
        </p:txBody>
      </p:sp>
      <p:sp>
        <p:nvSpPr>
          <p:cNvPr id="40" name="Google Shape;40;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41" name="Shape 41"/>
        <p:cNvGrpSpPr/>
        <p:nvPr/>
      </p:nvGrpSpPr>
      <p:grpSpPr>
        <a:xfrm>
          <a:off x="0" y="0"/>
          <a:ext cx="0" cy="0"/>
          <a:chOff x="0" y="0"/>
          <a:chExt cx="0" cy="0"/>
        </a:xfrm>
      </p:grpSpPr>
      <p:sp>
        <p:nvSpPr>
          <p:cNvPr id="42" name="Google Shape;42;p8"/>
          <p:cNvSpPr txBox="1"/>
          <p:nvPr>
            <p:ph type="title"/>
          </p:nvPr>
        </p:nvSpPr>
        <p:spPr>
          <a:xfrm>
            <a:off x="311675" y="798600"/>
            <a:ext cx="6247800" cy="3546300"/>
          </a:xfrm>
          <a:prstGeom prst="rect">
            <a:avLst/>
          </a:prstGeom>
        </p:spPr>
        <p:txBody>
          <a:bodyPr anchorCtr="0" anchor="ctr" bIns="91425" lIns="91425" spcFirstLastPara="1" rIns="91425" wrap="square" tIns="91425">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43" name="Google Shape;43;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4"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9"/>
          <p:cNvSpPr txBox="1"/>
          <p:nvPr>
            <p:ph type="title"/>
          </p:nvPr>
        </p:nvSpPr>
        <p:spPr>
          <a:xfrm>
            <a:off x="311300" y="500925"/>
            <a:ext cx="3704400" cy="20496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47" name="Google Shape;47;p9"/>
          <p:cNvSpPr txBox="1"/>
          <p:nvPr>
            <p:ph idx="1" type="subTitle"/>
          </p:nvPr>
        </p:nvSpPr>
        <p:spPr>
          <a:xfrm>
            <a:off x="304800" y="2626725"/>
            <a:ext cx="3704400" cy="9267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p:txBody>
      </p:sp>
      <p:sp>
        <p:nvSpPr>
          <p:cNvPr id="48" name="Google Shape;48;p9"/>
          <p:cNvSpPr txBox="1"/>
          <p:nvPr>
            <p:ph idx="2" type="body"/>
          </p:nvPr>
        </p:nvSpPr>
        <p:spPr>
          <a:xfrm>
            <a:off x="4879025" y="500925"/>
            <a:ext cx="3954000" cy="4111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49" name="Google Shape;49;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0"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10"/>
          <p:cNvSpPr txBox="1"/>
          <p:nvPr>
            <p:ph idx="1" type="body"/>
          </p:nvPr>
        </p:nvSpPr>
        <p:spPr>
          <a:xfrm>
            <a:off x="311700" y="4521400"/>
            <a:ext cx="7979400" cy="4605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p:txBody>
      </p:sp>
      <p:sp>
        <p:nvSpPr>
          <p:cNvPr id="53" name="Google Shape;5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54" name="Shape 54"/>
        <p:cNvGrpSpPr/>
        <p:nvPr/>
      </p:nvGrpSpPr>
      <p:grpSpPr>
        <a:xfrm>
          <a:off x="0" y="0"/>
          <a:ext cx="0" cy="0"/>
          <a:chOff x="0" y="0"/>
          <a:chExt cx="0" cy="0"/>
        </a:xfrm>
      </p:grpSpPr>
      <p:sp>
        <p:nvSpPr>
          <p:cNvPr id="55" name="Google Shape;55;p11"/>
          <p:cNvSpPr txBox="1"/>
          <p:nvPr>
            <p:ph hasCustomPrompt="1" type="title"/>
          </p:nvPr>
        </p:nvSpPr>
        <p:spPr>
          <a:xfrm>
            <a:off x="311750" y="831175"/>
            <a:ext cx="5334900" cy="12447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p:nvPr>
            <p:ph idx="1" type="body"/>
          </p:nvPr>
        </p:nvSpPr>
        <p:spPr>
          <a:xfrm>
            <a:off x="311700" y="2121425"/>
            <a:ext cx="5334900" cy="942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0"/>
              </a:spcBef>
              <a:spcAft>
                <a:spcPts val="0"/>
              </a:spcAft>
              <a:buClr>
                <a:schemeClr val="accent2"/>
              </a:buClr>
              <a:buSzPts val="1100"/>
              <a:buChar char="○"/>
              <a:defRPr>
                <a:solidFill>
                  <a:schemeClr val="accent2"/>
                </a:solidFill>
              </a:defRPr>
            </a:lvl2pPr>
            <a:lvl3pPr indent="-298450" lvl="2" marL="1371600">
              <a:spcBef>
                <a:spcPts val="0"/>
              </a:spcBef>
              <a:spcAft>
                <a:spcPts val="0"/>
              </a:spcAft>
              <a:buClr>
                <a:schemeClr val="accent2"/>
              </a:buClr>
              <a:buSzPts val="1100"/>
              <a:buChar char="■"/>
              <a:defRPr>
                <a:solidFill>
                  <a:schemeClr val="accent2"/>
                </a:solidFill>
              </a:defRPr>
            </a:lvl3pPr>
            <a:lvl4pPr indent="-298450" lvl="3" marL="1828800">
              <a:spcBef>
                <a:spcPts val="0"/>
              </a:spcBef>
              <a:spcAft>
                <a:spcPts val="0"/>
              </a:spcAft>
              <a:buClr>
                <a:schemeClr val="accent2"/>
              </a:buClr>
              <a:buSzPts val="1100"/>
              <a:buChar char="●"/>
              <a:defRPr>
                <a:solidFill>
                  <a:schemeClr val="accent2"/>
                </a:solidFill>
              </a:defRPr>
            </a:lvl4pPr>
            <a:lvl5pPr indent="-298450" lvl="4" marL="2286000">
              <a:spcBef>
                <a:spcPts val="0"/>
              </a:spcBef>
              <a:spcAft>
                <a:spcPts val="0"/>
              </a:spcAft>
              <a:buClr>
                <a:schemeClr val="accent2"/>
              </a:buClr>
              <a:buSzPts val="1100"/>
              <a:buChar char="○"/>
              <a:defRPr>
                <a:solidFill>
                  <a:schemeClr val="accent2"/>
                </a:solidFill>
              </a:defRPr>
            </a:lvl5pPr>
            <a:lvl6pPr indent="-298450" lvl="5" marL="2743200">
              <a:spcBef>
                <a:spcPts val="0"/>
              </a:spcBef>
              <a:spcAft>
                <a:spcPts val="0"/>
              </a:spcAft>
              <a:buClr>
                <a:schemeClr val="accent2"/>
              </a:buClr>
              <a:buSzPts val="1100"/>
              <a:buChar char="■"/>
              <a:defRPr>
                <a:solidFill>
                  <a:schemeClr val="accent2"/>
                </a:solidFill>
              </a:defRPr>
            </a:lvl6pPr>
            <a:lvl7pPr indent="-298450" lvl="6" marL="3200400">
              <a:spcBef>
                <a:spcPts val="0"/>
              </a:spcBef>
              <a:spcAft>
                <a:spcPts val="0"/>
              </a:spcAft>
              <a:buClr>
                <a:schemeClr val="accent2"/>
              </a:buClr>
              <a:buSzPts val="1100"/>
              <a:buChar char="●"/>
              <a:defRPr>
                <a:solidFill>
                  <a:schemeClr val="accent2"/>
                </a:solidFill>
              </a:defRPr>
            </a:lvl7pPr>
            <a:lvl8pPr indent="-298450" lvl="7" marL="3657600">
              <a:spcBef>
                <a:spcPts val="0"/>
              </a:spcBef>
              <a:spcAft>
                <a:spcPts val="0"/>
              </a:spcAft>
              <a:buClr>
                <a:schemeClr val="accent2"/>
              </a:buClr>
              <a:buSzPts val="1100"/>
              <a:buChar char="○"/>
              <a:defRPr>
                <a:solidFill>
                  <a:schemeClr val="accent2"/>
                </a:solidFill>
              </a:defRPr>
            </a:lvl8pPr>
            <a:lvl9pPr indent="-298450" lvl="8" marL="4114800">
              <a:spcBef>
                <a:spcPts val="0"/>
              </a:spcBef>
              <a:spcAft>
                <a:spcPts val="0"/>
              </a:spcAft>
              <a:buClr>
                <a:schemeClr val="accent2"/>
              </a:buClr>
              <a:buSzPts val="1100"/>
              <a:buChar char="■"/>
              <a:defRPr>
                <a:solidFill>
                  <a:schemeClr val="accent2"/>
                </a:solidFill>
              </a:defRPr>
            </a:lvl9pPr>
          </a:lstStyle>
          <a:p/>
        </p:txBody>
      </p:sp>
      <p:sp>
        <p:nvSpPr>
          <p:cNvPr id="57" name="Google Shape;5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aradig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indent="-298450" lvl="1" marL="9144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indent="-298450" lvl="2" marL="13716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indent="-298450" lvl="3" marL="18288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indent="-298450" lvl="4" marL="22860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indent="-298450" lvl="5" marL="27432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indent="-298450" lvl="6" marL="32004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indent="-298450" lvl="7" marL="36576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indent="-298450" lvl="8" marL="41148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1000">
        <p14:prism dir="l"/>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2.png"/><Relationship Id="rId6"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png"/><Relationship Id="rId5"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3"/>
          <p:cNvSpPr txBox="1"/>
          <p:nvPr>
            <p:ph type="ctrTitle"/>
          </p:nvPr>
        </p:nvSpPr>
        <p:spPr>
          <a:xfrm>
            <a:off x="311700" y="539725"/>
            <a:ext cx="8520600" cy="1282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Similarities and Differences across different Countries </a:t>
            </a:r>
            <a:endParaRPr/>
          </a:p>
        </p:txBody>
      </p:sp>
      <p:sp>
        <p:nvSpPr>
          <p:cNvPr id="65" name="Google Shape;65;p13"/>
          <p:cNvSpPr txBox="1"/>
          <p:nvPr>
            <p:ph idx="1" type="subTitle"/>
          </p:nvPr>
        </p:nvSpPr>
        <p:spPr>
          <a:xfrm>
            <a:off x="388000" y="1933035"/>
            <a:ext cx="4242600" cy="738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rgbClr val="000000"/>
                </a:solidFill>
              </a:rPr>
              <a:t>( England, Brazil, France ) </a:t>
            </a:r>
            <a:endParaRPr>
              <a:solidFill>
                <a:srgbClr val="000000"/>
              </a:solidFill>
            </a:endParaRPr>
          </a:p>
        </p:txBody>
      </p:sp>
      <p:sp>
        <p:nvSpPr>
          <p:cNvPr id="66" name="Google Shape;66;p13"/>
          <p:cNvSpPr txBox="1"/>
          <p:nvPr/>
        </p:nvSpPr>
        <p:spPr>
          <a:xfrm>
            <a:off x="6609300" y="4418775"/>
            <a:ext cx="2223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solidFill>
                  <a:schemeClr val="lt1"/>
                </a:solidFill>
                <a:latin typeface="Roboto"/>
                <a:ea typeface="Roboto"/>
                <a:cs typeface="Roboto"/>
                <a:sym typeface="Roboto"/>
              </a:rPr>
              <a:t>By Evie Lapthorn 6Y</a:t>
            </a:r>
            <a:endParaRPr>
              <a:solidFill>
                <a:schemeClr val="lt1"/>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4"/>
          <p:cNvSpPr txBox="1"/>
          <p:nvPr>
            <p:ph type="title"/>
          </p:nvPr>
        </p:nvSpPr>
        <p:spPr>
          <a:xfrm>
            <a:off x="311725" y="500925"/>
            <a:ext cx="3706500" cy="2508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Location </a:t>
            </a:r>
            <a:endParaRPr/>
          </a:p>
        </p:txBody>
      </p:sp>
      <p:sp>
        <p:nvSpPr>
          <p:cNvPr id="72" name="Google Shape;72;p14"/>
          <p:cNvSpPr txBox="1"/>
          <p:nvPr>
            <p:ph idx="1" type="body"/>
          </p:nvPr>
        </p:nvSpPr>
        <p:spPr>
          <a:xfrm>
            <a:off x="4644675" y="294225"/>
            <a:ext cx="4166400" cy="4555200"/>
          </a:xfrm>
          <a:prstGeom prst="rect">
            <a:avLst/>
          </a:prstGeom>
        </p:spPr>
        <p:txBody>
          <a:bodyPr anchorCtr="0" anchor="t" bIns="91425" lIns="91425" spcFirstLastPara="1" rIns="91425" wrap="square" tIns="91425">
            <a:normAutofit fontScale="62500" lnSpcReduction="10000"/>
          </a:bodyPr>
          <a:lstStyle/>
          <a:p>
            <a:pPr indent="0" lvl="0" marL="0" rtl="0" algn="l">
              <a:spcBef>
                <a:spcPts val="0"/>
              </a:spcBef>
              <a:spcAft>
                <a:spcPts val="0"/>
              </a:spcAft>
              <a:buNone/>
            </a:pPr>
            <a:r>
              <a:t/>
            </a:r>
            <a:endParaRPr sz="1594">
              <a:solidFill>
                <a:srgbClr val="000000"/>
              </a:solidFill>
              <a:latin typeface="Arial"/>
              <a:ea typeface="Arial"/>
              <a:cs typeface="Arial"/>
              <a:sym typeface="Arial"/>
            </a:endParaRPr>
          </a:p>
          <a:p>
            <a:pPr indent="0" lvl="0" marL="0" rtl="0" algn="l">
              <a:spcBef>
                <a:spcPts val="1200"/>
              </a:spcBef>
              <a:spcAft>
                <a:spcPts val="0"/>
              </a:spcAft>
              <a:buNone/>
            </a:pPr>
            <a:r>
              <a:rPr b="1" lang="en-GB" sz="2126">
                <a:solidFill>
                  <a:srgbClr val="000000"/>
                </a:solidFill>
                <a:latin typeface="Arial"/>
                <a:ea typeface="Arial"/>
                <a:cs typeface="Arial"/>
                <a:sym typeface="Arial"/>
              </a:rPr>
              <a:t>Brazil-</a:t>
            </a:r>
            <a:r>
              <a:rPr lang="en-GB" sz="2126">
                <a:solidFill>
                  <a:srgbClr val="000000"/>
                </a:solidFill>
                <a:latin typeface="Arial"/>
                <a:ea typeface="Arial"/>
                <a:cs typeface="Arial"/>
                <a:sym typeface="Arial"/>
              </a:rPr>
              <a:t> is located in South America and is the largest country in South America and is the fifth largest country in the world! Currently, the population is over 213 million and is always increasing. Brazil is also bordered by the Atlantic Ocean. </a:t>
            </a:r>
            <a:endParaRPr sz="2126">
              <a:solidFill>
                <a:srgbClr val="000000"/>
              </a:solidFill>
              <a:latin typeface="Arial"/>
              <a:ea typeface="Arial"/>
              <a:cs typeface="Arial"/>
              <a:sym typeface="Arial"/>
            </a:endParaRPr>
          </a:p>
          <a:p>
            <a:pPr indent="0" lvl="0" marL="0" rtl="0" algn="l">
              <a:spcBef>
                <a:spcPts val="1200"/>
              </a:spcBef>
              <a:spcAft>
                <a:spcPts val="0"/>
              </a:spcAft>
              <a:buNone/>
            </a:pPr>
            <a:r>
              <a:rPr b="1" lang="en-GB" sz="2126">
                <a:solidFill>
                  <a:srgbClr val="000000"/>
                </a:solidFill>
                <a:latin typeface="Arial"/>
                <a:ea typeface="Arial"/>
                <a:cs typeface="Arial"/>
                <a:sym typeface="Arial"/>
              </a:rPr>
              <a:t>France-</a:t>
            </a:r>
            <a:r>
              <a:rPr lang="en-GB" sz="2126">
                <a:solidFill>
                  <a:srgbClr val="000000"/>
                </a:solidFill>
                <a:latin typeface="Arial"/>
                <a:ea typeface="Arial"/>
                <a:cs typeface="Arial"/>
                <a:sym typeface="Arial"/>
              </a:rPr>
              <a:t> is located in Western Europe and is bordered by the North Atlantic Ocean ( Bay of Biscay ) in the West. The Mediterranean Sea is near South France. In France, the population is over 65 million and is increasing by 1 million people every 3 years. </a:t>
            </a:r>
            <a:endParaRPr sz="2126">
              <a:solidFill>
                <a:srgbClr val="000000"/>
              </a:solidFill>
              <a:latin typeface="Arial"/>
              <a:ea typeface="Arial"/>
              <a:cs typeface="Arial"/>
              <a:sym typeface="Arial"/>
            </a:endParaRPr>
          </a:p>
          <a:p>
            <a:pPr indent="0" lvl="0" marL="0" rtl="0" algn="l">
              <a:spcBef>
                <a:spcPts val="1200"/>
              </a:spcBef>
              <a:spcAft>
                <a:spcPts val="0"/>
              </a:spcAft>
              <a:buNone/>
            </a:pPr>
            <a:r>
              <a:rPr b="1" lang="en-GB" sz="2126">
                <a:solidFill>
                  <a:srgbClr val="000000"/>
                </a:solidFill>
                <a:latin typeface="Arial"/>
                <a:ea typeface="Arial"/>
                <a:cs typeface="Arial"/>
                <a:sym typeface="Arial"/>
              </a:rPr>
              <a:t>England-</a:t>
            </a:r>
            <a:r>
              <a:rPr lang="en-GB" sz="2126">
                <a:solidFill>
                  <a:srgbClr val="000000"/>
                </a:solidFill>
                <a:latin typeface="Arial"/>
                <a:ea typeface="Arial"/>
                <a:cs typeface="Arial"/>
                <a:sym typeface="Arial"/>
              </a:rPr>
              <a:t> is located in Western Europe as well and the UK is located between the North Atlantic Ocean in the West and the North Sea in the East. In 2020, the population in England was over 67 million! </a:t>
            </a:r>
            <a:endParaRPr sz="2326">
              <a:solidFill>
                <a:srgbClr val="000000"/>
              </a:solidFill>
              <a:latin typeface="Arial"/>
              <a:ea typeface="Arial"/>
              <a:cs typeface="Arial"/>
              <a:sym typeface="Arial"/>
            </a:endParaRPr>
          </a:p>
          <a:p>
            <a:pPr indent="0" lvl="0" marL="0" rtl="0" algn="l">
              <a:spcBef>
                <a:spcPts val="1200"/>
              </a:spcBef>
              <a:spcAft>
                <a:spcPts val="0"/>
              </a:spcAft>
              <a:buNone/>
            </a:pPr>
            <a:r>
              <a:rPr lang="en-GB"/>
              <a:t> </a:t>
            </a:r>
            <a:endParaRPr/>
          </a:p>
          <a:p>
            <a:pPr indent="0" lvl="0" marL="0" rtl="0" algn="l">
              <a:spcBef>
                <a:spcPts val="1200"/>
              </a:spcBef>
              <a:spcAft>
                <a:spcPts val="1200"/>
              </a:spcAft>
              <a:buNone/>
            </a:pPr>
            <a:r>
              <a:t/>
            </a:r>
            <a:endParaRPr/>
          </a:p>
        </p:txBody>
      </p:sp>
      <p:pic>
        <p:nvPicPr>
          <p:cNvPr id="73" name="Google Shape;73;p14"/>
          <p:cNvPicPr preferRelativeResize="0"/>
          <p:nvPr/>
        </p:nvPicPr>
        <p:blipFill>
          <a:blip r:embed="rId3">
            <a:alphaModFix/>
          </a:blip>
          <a:stretch>
            <a:fillRect/>
          </a:stretch>
        </p:blipFill>
        <p:spPr>
          <a:xfrm>
            <a:off x="599200" y="1590850"/>
            <a:ext cx="2771775" cy="16478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5"/>
          <p:cNvSpPr txBox="1"/>
          <p:nvPr>
            <p:ph type="title"/>
          </p:nvPr>
        </p:nvSpPr>
        <p:spPr>
          <a:xfrm>
            <a:off x="311300" y="500925"/>
            <a:ext cx="3704400" cy="2049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Climate</a:t>
            </a:r>
            <a:endParaRPr/>
          </a:p>
        </p:txBody>
      </p:sp>
      <p:sp>
        <p:nvSpPr>
          <p:cNvPr id="79" name="Google Shape;79;p15"/>
          <p:cNvSpPr txBox="1"/>
          <p:nvPr>
            <p:ph idx="1" type="subTitle"/>
          </p:nvPr>
        </p:nvSpPr>
        <p:spPr>
          <a:xfrm>
            <a:off x="304800" y="2626725"/>
            <a:ext cx="3704400" cy="926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p:txBody>
      </p:sp>
      <p:sp>
        <p:nvSpPr>
          <p:cNvPr id="80" name="Google Shape;80;p15"/>
          <p:cNvSpPr txBox="1"/>
          <p:nvPr>
            <p:ph idx="2" type="body"/>
          </p:nvPr>
        </p:nvSpPr>
        <p:spPr>
          <a:xfrm>
            <a:off x="4879025" y="500925"/>
            <a:ext cx="3954000" cy="4111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GB" sz="1400">
                <a:solidFill>
                  <a:srgbClr val="000000"/>
                </a:solidFill>
                <a:latin typeface="Arial"/>
                <a:ea typeface="Arial"/>
                <a:cs typeface="Arial"/>
                <a:sym typeface="Arial"/>
              </a:rPr>
              <a:t>Brazil</a:t>
            </a:r>
            <a:r>
              <a:rPr lang="en-GB" sz="1400">
                <a:solidFill>
                  <a:srgbClr val="000000"/>
                </a:solidFill>
                <a:latin typeface="Arial"/>
                <a:ea typeface="Arial"/>
                <a:cs typeface="Arial"/>
                <a:sym typeface="Arial"/>
              </a:rPr>
              <a:t> - the temperature rarely decreases below 20</a:t>
            </a:r>
            <a:r>
              <a:rPr lang="en-GB">
                <a:solidFill>
                  <a:srgbClr val="000000"/>
                </a:solidFill>
                <a:highlight>
                  <a:srgbClr val="FFFFFF"/>
                </a:highlight>
                <a:latin typeface="Arial"/>
                <a:ea typeface="Arial"/>
                <a:cs typeface="Arial"/>
                <a:sym typeface="Arial"/>
              </a:rPr>
              <a:t>°C. </a:t>
            </a:r>
            <a:r>
              <a:rPr lang="en-GB" sz="1400">
                <a:solidFill>
                  <a:srgbClr val="000000"/>
                </a:solidFill>
                <a:highlight>
                  <a:srgbClr val="FFFFFF"/>
                </a:highlight>
                <a:latin typeface="Arial"/>
                <a:ea typeface="Arial"/>
                <a:cs typeface="Arial"/>
                <a:sym typeface="Arial"/>
              </a:rPr>
              <a:t>This country has a humid tropical climate and varied between hot and cold in the rainforests of the Amazon Jungle. </a:t>
            </a:r>
            <a:endParaRPr sz="1400">
              <a:solidFill>
                <a:srgbClr val="000000"/>
              </a:solidFill>
              <a:highlight>
                <a:srgbClr val="FFFFFF"/>
              </a:highlight>
              <a:latin typeface="Arial"/>
              <a:ea typeface="Arial"/>
              <a:cs typeface="Arial"/>
              <a:sym typeface="Arial"/>
            </a:endParaRPr>
          </a:p>
          <a:p>
            <a:pPr indent="0" lvl="0" marL="0" rtl="0" algn="l">
              <a:spcBef>
                <a:spcPts val="1200"/>
              </a:spcBef>
              <a:spcAft>
                <a:spcPts val="0"/>
              </a:spcAft>
              <a:buNone/>
            </a:pPr>
            <a:r>
              <a:rPr b="1" lang="en-GB" sz="1400">
                <a:solidFill>
                  <a:srgbClr val="000000"/>
                </a:solidFill>
                <a:highlight>
                  <a:srgbClr val="FFFFFF"/>
                </a:highlight>
                <a:latin typeface="Arial"/>
                <a:ea typeface="Arial"/>
                <a:cs typeface="Arial"/>
                <a:sym typeface="Arial"/>
              </a:rPr>
              <a:t>France </a:t>
            </a:r>
            <a:r>
              <a:rPr lang="en-GB" sz="1400">
                <a:solidFill>
                  <a:srgbClr val="000000"/>
                </a:solidFill>
                <a:highlight>
                  <a:srgbClr val="FFFFFF"/>
                </a:highlight>
                <a:latin typeface="Arial"/>
                <a:ea typeface="Arial"/>
                <a:cs typeface="Arial"/>
                <a:sym typeface="Arial"/>
              </a:rPr>
              <a:t>- the summers are pretty warm with a few thunderstorms here and there and in the winter time it is cold. Temperatures can drop below 0°C. On the other hand, summers are hot and winter is mild and dry in the South because it is the Mediterranean climate. </a:t>
            </a:r>
            <a:endParaRPr sz="1400">
              <a:solidFill>
                <a:srgbClr val="000000"/>
              </a:solidFill>
              <a:highlight>
                <a:srgbClr val="FFFFFF"/>
              </a:highlight>
              <a:latin typeface="Arial"/>
              <a:ea typeface="Arial"/>
              <a:cs typeface="Arial"/>
              <a:sym typeface="Arial"/>
            </a:endParaRPr>
          </a:p>
          <a:p>
            <a:pPr indent="0" lvl="0" marL="0" rtl="0" algn="l">
              <a:spcBef>
                <a:spcPts val="1200"/>
              </a:spcBef>
              <a:spcAft>
                <a:spcPts val="1200"/>
              </a:spcAft>
              <a:buNone/>
            </a:pPr>
            <a:r>
              <a:rPr b="1" lang="en-GB" sz="1400">
                <a:solidFill>
                  <a:srgbClr val="000000"/>
                </a:solidFill>
                <a:highlight>
                  <a:srgbClr val="FFFFFF"/>
                </a:highlight>
                <a:latin typeface="Arial"/>
                <a:ea typeface="Arial"/>
                <a:cs typeface="Arial"/>
                <a:sym typeface="Arial"/>
              </a:rPr>
              <a:t>England -</a:t>
            </a:r>
            <a:r>
              <a:rPr lang="en-GB" sz="1400">
                <a:solidFill>
                  <a:srgbClr val="000000"/>
                </a:solidFill>
                <a:highlight>
                  <a:srgbClr val="FFFFFF"/>
                </a:highlight>
                <a:latin typeface="Arial"/>
                <a:ea typeface="Arial"/>
                <a:cs typeface="Arial"/>
                <a:sym typeface="Arial"/>
              </a:rPr>
              <a:t> the temperature is called maritime. This tells us that the temperature is mild. In winter, it is not much lower than 0</a:t>
            </a:r>
            <a:r>
              <a:rPr lang="en-GB" sz="1400">
                <a:solidFill>
                  <a:srgbClr val="000000"/>
                </a:solidFill>
                <a:highlight>
                  <a:srgbClr val="FFFFFF"/>
                </a:highlight>
                <a:latin typeface="Arial"/>
                <a:ea typeface="Arial"/>
                <a:cs typeface="Arial"/>
                <a:sym typeface="Arial"/>
              </a:rPr>
              <a:t>°C and in the summer not much higher than 32°C. </a:t>
            </a:r>
            <a:endParaRPr sz="1400">
              <a:solidFill>
                <a:srgbClr val="000000"/>
              </a:solidFill>
              <a:highlight>
                <a:srgbClr val="FFFFFF"/>
              </a:highlight>
              <a:latin typeface="Arial"/>
              <a:ea typeface="Arial"/>
              <a:cs typeface="Arial"/>
              <a:sym typeface="Arial"/>
            </a:endParaRPr>
          </a:p>
        </p:txBody>
      </p:sp>
      <p:pic>
        <p:nvPicPr>
          <p:cNvPr id="81" name="Google Shape;81;p15"/>
          <p:cNvPicPr preferRelativeResize="0"/>
          <p:nvPr/>
        </p:nvPicPr>
        <p:blipFill>
          <a:blip r:embed="rId3">
            <a:alphaModFix/>
          </a:blip>
          <a:stretch>
            <a:fillRect/>
          </a:stretch>
        </p:blipFill>
        <p:spPr>
          <a:xfrm>
            <a:off x="304800" y="2118275"/>
            <a:ext cx="3704400" cy="18002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6"/>
          <p:cNvSpPr txBox="1"/>
          <p:nvPr>
            <p:ph type="title"/>
          </p:nvPr>
        </p:nvSpPr>
        <p:spPr>
          <a:xfrm>
            <a:off x="311725" y="500925"/>
            <a:ext cx="3706500" cy="2508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Culture </a:t>
            </a:r>
            <a:endParaRPr/>
          </a:p>
        </p:txBody>
      </p:sp>
      <p:sp>
        <p:nvSpPr>
          <p:cNvPr id="87" name="Google Shape;87;p16"/>
          <p:cNvSpPr txBox="1"/>
          <p:nvPr>
            <p:ph idx="1" type="body"/>
          </p:nvPr>
        </p:nvSpPr>
        <p:spPr>
          <a:xfrm>
            <a:off x="4644675" y="500925"/>
            <a:ext cx="4166400" cy="4098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GB" sz="1600">
                <a:solidFill>
                  <a:srgbClr val="000000"/>
                </a:solidFill>
                <a:latin typeface="Arial"/>
                <a:ea typeface="Arial"/>
                <a:cs typeface="Arial"/>
                <a:sym typeface="Arial"/>
              </a:rPr>
              <a:t>Brazil</a:t>
            </a:r>
            <a:r>
              <a:rPr lang="en-GB" sz="1600">
                <a:solidFill>
                  <a:srgbClr val="000000"/>
                </a:solidFill>
                <a:latin typeface="Arial"/>
                <a:ea typeface="Arial"/>
                <a:cs typeface="Arial"/>
                <a:sym typeface="Arial"/>
              </a:rPr>
              <a:t> - is the only country in South America that speaks Portuguese and there are more species of monkeys in Brazil than anywhere else in the whole entire world! Roughly 60% of the Amazon rainforest is in Brazil. </a:t>
            </a:r>
            <a:endParaRPr sz="1600">
              <a:solidFill>
                <a:srgbClr val="000000"/>
              </a:solidFill>
              <a:latin typeface="Arial"/>
              <a:ea typeface="Arial"/>
              <a:cs typeface="Arial"/>
              <a:sym typeface="Arial"/>
            </a:endParaRPr>
          </a:p>
          <a:p>
            <a:pPr indent="0" lvl="0" marL="0" rtl="0" algn="l">
              <a:spcBef>
                <a:spcPts val="1200"/>
              </a:spcBef>
              <a:spcAft>
                <a:spcPts val="0"/>
              </a:spcAft>
              <a:buNone/>
            </a:pPr>
            <a:r>
              <a:rPr b="1" lang="en-GB" sz="1600">
                <a:solidFill>
                  <a:srgbClr val="000000"/>
                </a:solidFill>
                <a:latin typeface="Arial"/>
                <a:ea typeface="Arial"/>
                <a:cs typeface="Arial"/>
                <a:sym typeface="Arial"/>
              </a:rPr>
              <a:t>France</a:t>
            </a:r>
            <a:r>
              <a:rPr lang="en-GB" sz="1600">
                <a:solidFill>
                  <a:srgbClr val="000000"/>
                </a:solidFill>
                <a:latin typeface="Arial"/>
                <a:ea typeface="Arial"/>
                <a:cs typeface="Arial"/>
                <a:sym typeface="Arial"/>
              </a:rPr>
              <a:t> - Paris is Western Europe’s largest country and has some beautiful attractions like the Eiffel Tower, Disneyland Paris and much more! </a:t>
            </a:r>
            <a:endParaRPr sz="1600">
              <a:solidFill>
                <a:srgbClr val="000000"/>
              </a:solidFill>
              <a:latin typeface="Arial"/>
              <a:ea typeface="Arial"/>
              <a:cs typeface="Arial"/>
              <a:sym typeface="Arial"/>
            </a:endParaRPr>
          </a:p>
          <a:p>
            <a:pPr indent="0" lvl="0" marL="0" rtl="0" algn="l">
              <a:spcBef>
                <a:spcPts val="1200"/>
              </a:spcBef>
              <a:spcAft>
                <a:spcPts val="1200"/>
              </a:spcAft>
              <a:buNone/>
            </a:pPr>
            <a:r>
              <a:rPr b="1" lang="en-GB" sz="1600">
                <a:solidFill>
                  <a:srgbClr val="000000"/>
                </a:solidFill>
                <a:latin typeface="Arial"/>
                <a:ea typeface="Arial"/>
                <a:cs typeface="Arial"/>
                <a:sym typeface="Arial"/>
              </a:rPr>
              <a:t>England</a:t>
            </a:r>
            <a:r>
              <a:rPr lang="en-GB" sz="1600">
                <a:solidFill>
                  <a:srgbClr val="000000"/>
                </a:solidFill>
                <a:latin typeface="Arial"/>
                <a:ea typeface="Arial"/>
                <a:cs typeface="Arial"/>
                <a:sym typeface="Arial"/>
              </a:rPr>
              <a:t> - is famous for The Royal Family, London, Big Ben, Fish and Chips, tea and many more! </a:t>
            </a:r>
            <a:endParaRPr sz="1600">
              <a:solidFill>
                <a:srgbClr val="000000"/>
              </a:solidFill>
              <a:latin typeface="Arial"/>
              <a:ea typeface="Arial"/>
              <a:cs typeface="Arial"/>
              <a:sym typeface="Arial"/>
            </a:endParaRPr>
          </a:p>
        </p:txBody>
      </p:sp>
      <p:pic>
        <p:nvPicPr>
          <p:cNvPr id="88" name="Google Shape;88;p16"/>
          <p:cNvPicPr preferRelativeResize="0"/>
          <p:nvPr/>
        </p:nvPicPr>
        <p:blipFill>
          <a:blip r:embed="rId3">
            <a:alphaModFix/>
          </a:blip>
          <a:stretch>
            <a:fillRect/>
          </a:stretch>
        </p:blipFill>
        <p:spPr>
          <a:xfrm>
            <a:off x="588300" y="1678688"/>
            <a:ext cx="2619375" cy="17430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7"/>
          <p:cNvSpPr txBox="1"/>
          <p:nvPr>
            <p:ph type="title"/>
          </p:nvPr>
        </p:nvSpPr>
        <p:spPr>
          <a:xfrm>
            <a:off x="311725" y="500925"/>
            <a:ext cx="8520600" cy="623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Natural Resources</a:t>
            </a:r>
            <a:endParaRPr/>
          </a:p>
        </p:txBody>
      </p:sp>
      <p:sp>
        <p:nvSpPr>
          <p:cNvPr id="94" name="Google Shape;94;p17"/>
          <p:cNvSpPr txBox="1"/>
          <p:nvPr>
            <p:ph idx="1" type="body"/>
          </p:nvPr>
        </p:nvSpPr>
        <p:spPr>
          <a:xfrm>
            <a:off x="311700" y="1505700"/>
            <a:ext cx="3999900" cy="3076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sz="1500">
                <a:solidFill>
                  <a:srgbClr val="000000"/>
                </a:solidFill>
              </a:rPr>
              <a:t>Brazil</a:t>
            </a:r>
            <a:r>
              <a:rPr lang="en-GB" sz="1500">
                <a:solidFill>
                  <a:srgbClr val="000000"/>
                </a:solidFill>
              </a:rPr>
              <a:t> - copper, diamonds, manganese, chromium, iron ore, phosphate, tin, bauxite and more. </a:t>
            </a:r>
            <a:endParaRPr sz="1500">
              <a:solidFill>
                <a:srgbClr val="000000"/>
              </a:solidFill>
            </a:endParaRPr>
          </a:p>
          <a:p>
            <a:pPr indent="0" lvl="0" marL="0" rtl="0" algn="l">
              <a:spcBef>
                <a:spcPts val="1200"/>
              </a:spcBef>
              <a:spcAft>
                <a:spcPts val="0"/>
              </a:spcAft>
              <a:buNone/>
            </a:pPr>
            <a:r>
              <a:rPr b="1" lang="en-GB" sz="1500">
                <a:solidFill>
                  <a:srgbClr val="000000"/>
                </a:solidFill>
              </a:rPr>
              <a:t>France</a:t>
            </a:r>
            <a:r>
              <a:rPr lang="en-GB" sz="1500">
                <a:solidFill>
                  <a:srgbClr val="000000"/>
                </a:solidFill>
              </a:rPr>
              <a:t> - iron ore, coal, zinc, bauxite, uranium, antimony, arsenic, gypsum, fish, gold, timber, arable land, petroleum and many more. </a:t>
            </a:r>
            <a:endParaRPr sz="1500">
              <a:solidFill>
                <a:srgbClr val="000000"/>
              </a:solidFill>
            </a:endParaRPr>
          </a:p>
          <a:p>
            <a:pPr indent="0" lvl="0" marL="0" rtl="0" algn="l">
              <a:spcBef>
                <a:spcPts val="1200"/>
              </a:spcBef>
              <a:spcAft>
                <a:spcPts val="1200"/>
              </a:spcAft>
              <a:buNone/>
            </a:pPr>
            <a:r>
              <a:rPr b="1" lang="en-GB" sz="1500">
                <a:solidFill>
                  <a:srgbClr val="000000"/>
                </a:solidFill>
              </a:rPr>
              <a:t>England</a:t>
            </a:r>
            <a:r>
              <a:rPr lang="en-GB" sz="1500">
                <a:solidFill>
                  <a:srgbClr val="000000"/>
                </a:solidFill>
              </a:rPr>
              <a:t> - sheep, barley, arable land, wheat, coal, rock, salt, china clay, iron ore, silver, gold, and much more.</a:t>
            </a:r>
            <a:endParaRPr sz="1500">
              <a:solidFill>
                <a:srgbClr val="000000"/>
              </a:solidFill>
            </a:endParaRPr>
          </a:p>
        </p:txBody>
      </p:sp>
      <p:sp>
        <p:nvSpPr>
          <p:cNvPr id="95" name="Google Shape;95;p17"/>
          <p:cNvSpPr txBox="1"/>
          <p:nvPr>
            <p:ph idx="2" type="body"/>
          </p:nvPr>
        </p:nvSpPr>
        <p:spPr>
          <a:xfrm>
            <a:off x="4832400" y="1505700"/>
            <a:ext cx="3999900" cy="3076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96" name="Google Shape;96;p17"/>
          <p:cNvPicPr preferRelativeResize="0"/>
          <p:nvPr/>
        </p:nvPicPr>
        <p:blipFill>
          <a:blip r:embed="rId3">
            <a:alphaModFix/>
          </a:blip>
          <a:stretch>
            <a:fillRect/>
          </a:stretch>
        </p:blipFill>
        <p:spPr>
          <a:xfrm>
            <a:off x="4832400" y="1505700"/>
            <a:ext cx="3999900" cy="3076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8"/>
          <p:cNvSpPr txBox="1"/>
          <p:nvPr>
            <p:ph type="title"/>
          </p:nvPr>
        </p:nvSpPr>
        <p:spPr>
          <a:xfrm>
            <a:off x="311725" y="500925"/>
            <a:ext cx="8520600" cy="623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Threats</a:t>
            </a:r>
            <a:endParaRPr/>
          </a:p>
        </p:txBody>
      </p:sp>
      <p:sp>
        <p:nvSpPr>
          <p:cNvPr id="102" name="Google Shape;102;p18"/>
          <p:cNvSpPr txBox="1"/>
          <p:nvPr>
            <p:ph idx="1" type="body"/>
          </p:nvPr>
        </p:nvSpPr>
        <p:spPr>
          <a:xfrm>
            <a:off x="311700" y="1505700"/>
            <a:ext cx="3999900" cy="3076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rgbClr val="000000"/>
                </a:solidFill>
              </a:rPr>
              <a:t>Brazil</a:t>
            </a:r>
            <a:r>
              <a:rPr lang="en-GB" sz="1700">
                <a:solidFill>
                  <a:srgbClr val="000000"/>
                </a:solidFill>
              </a:rPr>
              <a:t> - some environmental threats are: deforestation, illegal wildlife trade, water pollution ( cause from mining activities ), severe oil spills and sadly much more. </a:t>
            </a:r>
            <a:endParaRPr sz="1700">
              <a:solidFill>
                <a:srgbClr val="000000"/>
              </a:solidFill>
            </a:endParaRPr>
          </a:p>
          <a:p>
            <a:pPr indent="0" lvl="0" marL="0" rtl="0" algn="l">
              <a:spcBef>
                <a:spcPts val="1200"/>
              </a:spcBef>
              <a:spcAft>
                <a:spcPts val="0"/>
              </a:spcAft>
              <a:buNone/>
            </a:pPr>
            <a:r>
              <a:rPr b="1" lang="en-GB" sz="1700">
                <a:solidFill>
                  <a:srgbClr val="000000"/>
                </a:solidFill>
              </a:rPr>
              <a:t>France</a:t>
            </a:r>
            <a:r>
              <a:rPr lang="en-GB" sz="1700">
                <a:solidFill>
                  <a:srgbClr val="000000"/>
                </a:solidFill>
              </a:rPr>
              <a:t> - terrorism is a very serious and upsetting threat. </a:t>
            </a:r>
            <a:endParaRPr sz="1700">
              <a:solidFill>
                <a:srgbClr val="000000"/>
              </a:solidFill>
            </a:endParaRPr>
          </a:p>
          <a:p>
            <a:pPr indent="0" lvl="0" marL="0" rtl="0" algn="l">
              <a:spcBef>
                <a:spcPts val="1200"/>
              </a:spcBef>
              <a:spcAft>
                <a:spcPts val="1200"/>
              </a:spcAft>
              <a:buNone/>
            </a:pPr>
            <a:r>
              <a:rPr b="1" lang="en-GB" sz="1700">
                <a:solidFill>
                  <a:srgbClr val="000000"/>
                </a:solidFill>
              </a:rPr>
              <a:t>England</a:t>
            </a:r>
            <a:r>
              <a:rPr lang="en-GB" sz="1700">
                <a:solidFill>
                  <a:srgbClr val="000000"/>
                </a:solidFill>
              </a:rPr>
              <a:t> - terrorism, cyber threats, espionage and unfortunately more. </a:t>
            </a:r>
            <a:endParaRPr sz="1700">
              <a:solidFill>
                <a:srgbClr val="000000"/>
              </a:solidFill>
            </a:endParaRPr>
          </a:p>
        </p:txBody>
      </p:sp>
      <p:sp>
        <p:nvSpPr>
          <p:cNvPr id="103" name="Google Shape;103;p18"/>
          <p:cNvSpPr txBox="1"/>
          <p:nvPr>
            <p:ph idx="2" type="body"/>
          </p:nvPr>
        </p:nvSpPr>
        <p:spPr>
          <a:xfrm>
            <a:off x="4832400" y="1505700"/>
            <a:ext cx="3999900" cy="3076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04" name="Google Shape;104;p18"/>
          <p:cNvPicPr preferRelativeResize="0"/>
          <p:nvPr/>
        </p:nvPicPr>
        <p:blipFill>
          <a:blip r:embed="rId3">
            <a:alphaModFix/>
          </a:blip>
          <a:stretch>
            <a:fillRect/>
          </a:stretch>
        </p:blipFill>
        <p:spPr>
          <a:xfrm>
            <a:off x="4832400" y="1505700"/>
            <a:ext cx="1965625" cy="1469250"/>
          </a:xfrm>
          <a:prstGeom prst="rect">
            <a:avLst/>
          </a:prstGeom>
          <a:noFill/>
          <a:ln>
            <a:noFill/>
          </a:ln>
        </p:spPr>
      </p:pic>
      <p:pic>
        <p:nvPicPr>
          <p:cNvPr id="105" name="Google Shape;105;p18"/>
          <p:cNvPicPr preferRelativeResize="0"/>
          <p:nvPr/>
        </p:nvPicPr>
        <p:blipFill>
          <a:blip r:embed="rId4">
            <a:alphaModFix/>
          </a:blip>
          <a:stretch>
            <a:fillRect/>
          </a:stretch>
        </p:blipFill>
        <p:spPr>
          <a:xfrm>
            <a:off x="6798025" y="2615350"/>
            <a:ext cx="2034275" cy="1966550"/>
          </a:xfrm>
          <a:prstGeom prst="rect">
            <a:avLst/>
          </a:prstGeom>
          <a:noFill/>
          <a:ln>
            <a:noFill/>
          </a:ln>
        </p:spPr>
      </p:pic>
      <p:pic>
        <p:nvPicPr>
          <p:cNvPr id="106" name="Google Shape;106;p18"/>
          <p:cNvPicPr preferRelativeResize="0"/>
          <p:nvPr/>
        </p:nvPicPr>
        <p:blipFill>
          <a:blip r:embed="rId5">
            <a:alphaModFix/>
          </a:blip>
          <a:stretch>
            <a:fillRect/>
          </a:stretch>
        </p:blipFill>
        <p:spPr>
          <a:xfrm>
            <a:off x="6798025" y="1505700"/>
            <a:ext cx="2034275" cy="1196825"/>
          </a:xfrm>
          <a:prstGeom prst="rect">
            <a:avLst/>
          </a:prstGeom>
          <a:noFill/>
          <a:ln>
            <a:noFill/>
          </a:ln>
        </p:spPr>
      </p:pic>
      <p:pic>
        <p:nvPicPr>
          <p:cNvPr id="107" name="Google Shape;107;p18"/>
          <p:cNvPicPr preferRelativeResize="0"/>
          <p:nvPr/>
        </p:nvPicPr>
        <p:blipFill>
          <a:blip r:embed="rId6">
            <a:alphaModFix/>
          </a:blip>
          <a:stretch>
            <a:fillRect/>
          </a:stretch>
        </p:blipFill>
        <p:spPr>
          <a:xfrm>
            <a:off x="4832400" y="2974950"/>
            <a:ext cx="1965625" cy="15885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9"/>
          <p:cNvSpPr txBox="1"/>
          <p:nvPr>
            <p:ph type="title"/>
          </p:nvPr>
        </p:nvSpPr>
        <p:spPr>
          <a:xfrm>
            <a:off x="2682250" y="1388600"/>
            <a:ext cx="5334900" cy="1244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GB" sz="2400"/>
              <a:t>Thank you for watching!</a:t>
            </a:r>
            <a:endParaRPr sz="2400"/>
          </a:p>
        </p:txBody>
      </p:sp>
      <p:sp>
        <p:nvSpPr>
          <p:cNvPr id="113" name="Google Shape;113;p19"/>
          <p:cNvSpPr txBox="1"/>
          <p:nvPr>
            <p:ph idx="1" type="body"/>
          </p:nvPr>
        </p:nvSpPr>
        <p:spPr>
          <a:xfrm>
            <a:off x="3225975" y="2571750"/>
            <a:ext cx="5334900" cy="942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sz="2400">
                <a:solidFill>
                  <a:schemeClr val="lt1"/>
                </a:solidFill>
              </a:rPr>
              <a:t>Hope you enjoyed</a:t>
            </a:r>
            <a:endParaRPr sz="2400">
              <a:solidFill>
                <a:schemeClr val="lt1"/>
              </a:solidFill>
            </a:endParaRPr>
          </a:p>
        </p:txBody>
      </p:sp>
      <p:pic>
        <p:nvPicPr>
          <p:cNvPr id="114" name="Google Shape;114;p19"/>
          <p:cNvPicPr preferRelativeResize="0"/>
          <p:nvPr/>
        </p:nvPicPr>
        <p:blipFill>
          <a:blip r:embed="rId3">
            <a:alphaModFix/>
          </a:blip>
          <a:stretch>
            <a:fillRect/>
          </a:stretch>
        </p:blipFill>
        <p:spPr>
          <a:xfrm>
            <a:off x="424250" y="212163"/>
            <a:ext cx="2377450" cy="1667764"/>
          </a:xfrm>
          <a:prstGeom prst="rect">
            <a:avLst/>
          </a:prstGeom>
          <a:noFill/>
          <a:ln>
            <a:noFill/>
          </a:ln>
        </p:spPr>
      </p:pic>
      <p:pic>
        <p:nvPicPr>
          <p:cNvPr id="115" name="Google Shape;115;p19"/>
          <p:cNvPicPr preferRelativeResize="0"/>
          <p:nvPr/>
        </p:nvPicPr>
        <p:blipFill>
          <a:blip r:embed="rId4">
            <a:alphaModFix/>
          </a:blip>
          <a:stretch>
            <a:fillRect/>
          </a:stretch>
        </p:blipFill>
        <p:spPr>
          <a:xfrm>
            <a:off x="3280350" y="3244889"/>
            <a:ext cx="2377450" cy="1582085"/>
          </a:xfrm>
          <a:prstGeom prst="rect">
            <a:avLst/>
          </a:prstGeom>
          <a:noFill/>
          <a:ln>
            <a:noFill/>
          </a:ln>
        </p:spPr>
      </p:pic>
      <p:pic>
        <p:nvPicPr>
          <p:cNvPr id="116" name="Google Shape;116;p19"/>
          <p:cNvPicPr preferRelativeResize="0"/>
          <p:nvPr/>
        </p:nvPicPr>
        <p:blipFill>
          <a:blip r:embed="rId5">
            <a:alphaModFix/>
          </a:blip>
          <a:stretch>
            <a:fillRect/>
          </a:stretch>
        </p:blipFill>
        <p:spPr>
          <a:xfrm>
            <a:off x="6128000" y="217375"/>
            <a:ext cx="2762250" cy="16573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Paradigm">
  <a:themeElements>
    <a:clrScheme name="Paradigm">
      <a:dk1>
        <a:srgbClr val="31394D"/>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0EA0DB94D9E24D9F4E497927B818F2" ma:contentTypeVersion="11" ma:contentTypeDescription="Create a new document." ma:contentTypeScope="" ma:versionID="5b5851099629fcc2b72ff1ec002f1030">
  <xsd:schema xmlns:xsd="http://www.w3.org/2001/XMLSchema" xmlns:xs="http://www.w3.org/2001/XMLSchema" xmlns:p="http://schemas.microsoft.com/office/2006/metadata/properties" xmlns:ns2="5f0b4a56-978a-4cf2-9b53-cf07f2dab36b" targetNamespace="http://schemas.microsoft.com/office/2006/metadata/properties" ma:root="true" ma:fieldsID="f6b1520d3893c47b251e6d63863e8830" ns2:_="">
    <xsd:import namespace="5f0b4a56-978a-4cf2-9b53-cf07f2dab36b"/>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0b4a56-978a-4cf2-9b53-cf07f2dab36b"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5f0b4a56-978a-4cf2-9b53-cf07f2dab36b" xsi:nil="true"/>
  </documentManagement>
</p:properties>
</file>

<file path=customXml/itemProps1.xml><?xml version="1.0" encoding="utf-8"?>
<ds:datastoreItem xmlns:ds="http://schemas.openxmlformats.org/officeDocument/2006/customXml" ds:itemID="{BD064680-90CE-4095-9D94-849B675E1175}"/>
</file>

<file path=customXml/itemProps2.xml><?xml version="1.0" encoding="utf-8"?>
<ds:datastoreItem xmlns:ds="http://schemas.openxmlformats.org/officeDocument/2006/customXml" ds:itemID="{A32FF36A-CD97-4934-8FF6-B5A04FA1BE5F}"/>
</file>

<file path=customXml/itemProps3.xml><?xml version="1.0" encoding="utf-8"?>
<ds:datastoreItem xmlns:ds="http://schemas.openxmlformats.org/officeDocument/2006/customXml" ds:itemID="{802AC4BD-0DE4-4518-9032-AB30AC4145C5}"/>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0x0101005F0EA0DB94D9E24D9F4E497927B818F2</vt:lpwstr>
  </property>
</Properties>
</file>