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BAF5B-8618-4CE6-BBD4-D86BE276CF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2387B0-4CC3-4994-9E77-F17AC80EBA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D9834-E609-449C-9823-7658C4075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DD51-44F3-434A-81A8-AC328976F6CB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1C130B-D313-4660-81C1-6EE2A99B2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F74928-BA69-4977-8107-BF0E4DD0B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5D1B4-5C56-4D7E-8600-D0CC2D5F4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446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91B44-E2F0-4A02-AC5D-E36E43C4F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CE8011-3003-4CEB-BCA0-EE3498729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F9909F-7054-4448-BCA3-3138F5872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DD51-44F3-434A-81A8-AC328976F6CB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F54DF3-A672-4DE7-8ED8-45B1A6F36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C304EA-68CA-4AA2-BDBE-3CD188F6A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5D1B4-5C56-4D7E-8600-D0CC2D5F4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320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F6DA8-E55A-474A-9F47-0A23A8E89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E0C4F9-BE12-4CC3-9E03-62E5AD94E9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4AA946-94BE-4F8C-AD9D-689130C0C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DD51-44F3-434A-81A8-AC328976F6CB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A9CFF6-4376-4F78-86AD-3B0E91B6E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4932-F8C0-47C2-9A82-AD95ADFA3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5D1B4-5C56-4D7E-8600-D0CC2D5F4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015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10815-EDC1-41F8-BCA5-49C60D0B7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2CF991-87FA-45F8-904D-638F0FCED1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CF38F3-57F2-4DEB-81CB-CA3E45B47A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BD10E7-8FC6-452A-97C1-A22D85EF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DD51-44F3-434A-81A8-AC328976F6CB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9B7701-AA20-4E74-9D0E-0F5D59339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40ECCC-5EC9-4100-A974-B811B0FBA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5D1B4-5C56-4D7E-8600-D0CC2D5F4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677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9CED2-AF80-4FF0-93CF-60A35B9FC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FB2BBD-E1A2-4EF4-9A97-96DDEB193E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DE860B-1096-4F3B-A0C0-E3958A8FD6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4E740F-B904-4D62-9F73-00A1DA1DEA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FD1F6C-B0CD-42E2-B8C7-DE62159161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70510B-8EA7-47EA-AC37-AE107F8D4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DD51-44F3-434A-81A8-AC328976F6CB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320528-F14F-4614-B9DC-6C0EF2B09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D60640-7585-4801-9ED9-0CE8B5715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5D1B4-5C56-4D7E-8600-D0CC2D5F4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101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BD043-D871-4E80-9D20-37BAEA248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56C1DD-4BB8-4B92-BA8B-1DC59615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DD51-44F3-434A-81A8-AC328976F6CB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CAC423-27A4-4622-82A4-B67785039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8E7D7B-CB43-4B93-BE04-E2BD6C34D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5D1B4-5C56-4D7E-8600-D0CC2D5F4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022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5245CA-0315-4024-B62A-CC724D905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DD51-44F3-434A-81A8-AC328976F6CB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A293DC-98F4-418C-8E7E-DA431C440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FB7770-EFE9-44E4-A56D-BAB384490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5D1B4-5C56-4D7E-8600-D0CC2D5F4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743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8D6AE-F9F7-4F36-B965-4945BD46A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E34A27-383F-428C-B698-49DB535FEB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E673A6-BCAD-478C-8F02-163E8E55F5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8D1CF7-1F79-46BE-9101-31D4227CC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DD51-44F3-434A-81A8-AC328976F6CB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C2EDBD-ED00-4FB7-937F-A1EF6E0C4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D8425C-315A-42D1-A12F-0CB9A001B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5D1B4-5C56-4D7E-8600-D0CC2D5F4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268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9DD6D-10BD-4B6B-B919-41E214044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267FE4-8AB9-44C5-B32E-C287E27CD2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E25E27-AF76-4D7C-96F3-2CEAC8E344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CE3AD1-2EFC-4697-BBEE-7B78719B7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DD51-44F3-434A-81A8-AC328976F6CB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398F65-3D25-4BAC-B3B4-8730EAF6F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43C21D-FB0E-4163-8C1B-A2CBB5BF6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5D1B4-5C56-4D7E-8600-D0CC2D5F4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257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CA453-0A17-4BF0-B65F-F1E4EDDB4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EDCEF1-6157-472D-BA8F-39FB02FFFD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FDC286-61BF-4CAD-9778-880818F8B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DD51-44F3-434A-81A8-AC328976F6CB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89ADEA-B16E-4485-98A7-EEB333F5E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14B4D-55B8-4720-BE30-F50A203EE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5D1B4-5C56-4D7E-8600-D0CC2D5F4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301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47F2A2-5410-4442-BC53-9B20ADF836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5FD64E-FB04-4765-B239-1FD11FBC19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8905A9-C1B7-40A4-B0C1-139A62863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BDD51-44F3-434A-81A8-AC328976F6CB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8F64CD-5568-4CC1-945D-0F5797739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38E3C-F929-4400-9F80-754A31E97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5D1B4-5C56-4D7E-8600-D0CC2D5F4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232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D1DEE4-B729-42F0-8E5F-B6896DE1A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5ECE0D-A9D9-4968-A0CA-AE02458A7B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E0BE9-BBB0-45FD-9A44-86A82DC461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BDD51-44F3-434A-81A8-AC328976F6CB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A2B78-48D8-4268-8CA2-4A48934DA5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4AAB91-A483-48F0-8DB7-8C76B2BFAA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5D1B4-5C56-4D7E-8600-D0CC2D5F4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515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nyrgb.com/en/free-image-ybchmr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rainbirder/5522874558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iraffe looking up&#10;&#10;Description automatically generated with low confidence">
            <a:extLst>
              <a:ext uri="{FF2B5EF4-FFF2-40B4-BE49-F238E27FC236}">
                <a16:creationId xmlns:a16="http://schemas.microsoft.com/office/drawing/2014/main" id="{9D2E1320-7742-4998-9ED1-ACF2DD7997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5858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6A0809-C39C-42CB-A03E-E1FC81CBD6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US" sz="4800"/>
              <a:t>The life cycle of a Giraffe</a:t>
            </a:r>
            <a:endParaRPr lang="en-GB" sz="48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A84CDC-56AB-42E7-AB9B-EF1B07E146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n-US" sz="2000" dirty="0"/>
              <a:t>By Joshua Brown 6G</a:t>
            </a:r>
            <a:endParaRPr lang="en-GB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89519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3BE5A-9FC1-4265-B615-1997C491D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Length of pregnancy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7970C8-C00B-400E-95CD-D5928703A3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4612" y="4750893"/>
            <a:ext cx="4087305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/>
              <a:t>15 months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giraffe standing in a field&#10;&#10;Description automatically generated with medium confidence">
            <a:extLst>
              <a:ext uri="{FF2B5EF4-FFF2-40B4-BE49-F238E27FC236}">
                <a16:creationId xmlns:a16="http://schemas.microsoft.com/office/drawing/2014/main" id="{FD05F1A7-06E3-4F97-9377-775D0A59A7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289" r="9564" b="-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795490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giraffe running in a field&#10;&#10;Description automatically generated">
            <a:extLst>
              <a:ext uri="{FF2B5EF4-FFF2-40B4-BE49-F238E27FC236}">
                <a16:creationId xmlns:a16="http://schemas.microsoft.com/office/drawing/2014/main" id="{B4C02A3B-68B4-4A92-9A5E-45B9CC05C4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57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A3F824-122C-4698-8313-B7B2D1CBB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Baby giraffe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AD11D-8A26-4943-87EC-2D031AEFE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>
                <a:solidFill>
                  <a:srgbClr val="FFFFFF"/>
                </a:solidFill>
              </a:rPr>
              <a:t>A baby giraffe begins running ten hours after birth</a:t>
            </a:r>
          </a:p>
        </p:txBody>
      </p:sp>
    </p:spTree>
    <p:extLst>
      <p:ext uri="{BB962C8B-B14F-4D97-AF65-F5344CB8AC3E}">
        <p14:creationId xmlns:p14="http://schemas.microsoft.com/office/powerpoint/2010/main" val="13365955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iraffe with its head on another giraffe&#10;&#10;Description automatically generated with low confidence">
            <a:extLst>
              <a:ext uri="{FF2B5EF4-FFF2-40B4-BE49-F238E27FC236}">
                <a16:creationId xmlns:a16="http://schemas.microsoft.com/office/drawing/2014/main" id="{FBAC9142-0CD4-4957-A56C-7D9135157A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7" r="9093" b="3560"/>
          <a:stretch/>
        </p:blipFill>
        <p:spPr>
          <a:xfrm>
            <a:off x="2562726" y="1"/>
            <a:ext cx="9629274" cy="6857999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928DD85-BB99-450D-A702-2683E0296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40E5BD2-4019-4012-A1AA-628900E65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1F48B9-3D3D-4AC5-A047-83D7DDD9B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342006"/>
            <a:ext cx="3879232" cy="224812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Food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2F510-161C-4DB6-880D-065EF61308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726652"/>
            <a:ext cx="3205463" cy="115552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/>
              <a:t>Starts eating leaves at 4 months old</a:t>
            </a:r>
          </a:p>
        </p:txBody>
      </p:sp>
    </p:spTree>
    <p:extLst>
      <p:ext uri="{BB962C8B-B14F-4D97-AF65-F5344CB8AC3E}">
        <p14:creationId xmlns:p14="http://schemas.microsoft.com/office/powerpoint/2010/main" val="29250736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8926EE-AD0F-4E65-AA83-E00CEE5ED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454" y="1360481"/>
            <a:ext cx="460534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>
                <a:solidFill>
                  <a:schemeClr val="bg1"/>
                </a:solidFill>
              </a:rPr>
              <a:t>Nursing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36065-78CF-4418-B601-D841BADF70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8454" y="3840156"/>
            <a:ext cx="4605340" cy="165576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000">
                <a:solidFill>
                  <a:schemeClr val="bg1"/>
                </a:solidFill>
              </a:rPr>
              <a:t>Stops nursing between 9 and 12 months old</a:t>
            </a:r>
          </a:p>
        </p:txBody>
      </p:sp>
      <p:pic>
        <p:nvPicPr>
          <p:cNvPr id="5" name="Picture 4" descr="A baby giraffe with its mother&#10;&#10;Description automatically generated with medium confidence">
            <a:extLst>
              <a:ext uri="{FF2B5EF4-FFF2-40B4-BE49-F238E27FC236}">
                <a16:creationId xmlns:a16="http://schemas.microsoft.com/office/drawing/2014/main" id="{A2368470-2C51-4BEF-8CB6-991A5EB7C4C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14"/>
          <a:stretch/>
        </p:blipFill>
        <p:spPr>
          <a:xfrm>
            <a:off x="7115177" y="115193"/>
            <a:ext cx="4950618" cy="6627614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C65C03C-3F17-45DC-A1B9-35ACA43397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15176" y="115193"/>
            <a:ext cx="0" cy="6627614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A4A161CC-6DC5-4863-B213-94529D6E0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099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giraffes walking in a field&#10;&#10;Description automatically generated with medium confidence">
            <a:extLst>
              <a:ext uri="{FF2B5EF4-FFF2-40B4-BE49-F238E27FC236}">
                <a16:creationId xmlns:a16="http://schemas.microsoft.com/office/drawing/2014/main" id="{F51610D4-E877-485E-8339-E728422CF4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07" r="1535" b="733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99868" y="-1534136"/>
            <a:ext cx="4592270" cy="12192001"/>
          </a:xfrm>
          <a:prstGeom prst="rect">
            <a:avLst/>
          </a:prstGeom>
          <a:gradFill>
            <a:gsLst>
              <a:gs pos="35000">
                <a:schemeClr val="bg1">
                  <a:alpha val="46000"/>
                </a:schemeClr>
              </a:gs>
              <a:gs pos="21000">
                <a:schemeClr val="bg1">
                  <a:alpha val="3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2088B3-C192-4B11-BF88-4D762D9F7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53" y="3091928"/>
            <a:ext cx="9078562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/>
              <a:t>Life span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9BA8A-0EE6-4F50-B878-1C7F5F23CD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553" y="5624945"/>
            <a:ext cx="9078562" cy="5929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400"/>
              <a:t>15 years or more in the wild</a:t>
            </a:r>
          </a:p>
        </p:txBody>
      </p:sp>
    </p:spTree>
    <p:extLst>
      <p:ext uri="{BB962C8B-B14F-4D97-AF65-F5344CB8AC3E}">
        <p14:creationId xmlns:p14="http://schemas.microsoft.com/office/powerpoint/2010/main" val="31918887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52</Words>
  <Application>Microsoft Office PowerPoint</Application>
  <PresentationFormat>Widescreen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The life cycle of a Giraffe</vt:lpstr>
      <vt:lpstr>Length of pregnancy</vt:lpstr>
      <vt:lpstr>Baby giraffe</vt:lpstr>
      <vt:lpstr>Food</vt:lpstr>
      <vt:lpstr>Nursing</vt:lpstr>
      <vt:lpstr>Life span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life cycle of a Giraffe</dc:title>
  <dc:creator>Sherrell Maple</dc:creator>
  <cp:lastModifiedBy>Sherrell Maple</cp:lastModifiedBy>
  <cp:revision>3</cp:revision>
  <dcterms:created xsi:type="dcterms:W3CDTF">2021-02-23T14:22:54Z</dcterms:created>
  <dcterms:modified xsi:type="dcterms:W3CDTF">2021-02-23T14:47:08Z</dcterms:modified>
</cp:coreProperties>
</file>