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1" r:id="rId7"/>
    <p:sldId id="262" r:id="rId8"/>
    <p:sldId id="263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3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91DC-D96F-4F6C-BB2E-EF38BCFDFE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C3B1B0-5D04-464D-B653-14C7CF58B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A2811-F4DC-47DD-B40D-8FF14F94B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B3728-8975-4773-9203-4026AD0A5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5EB62-5057-425B-9A67-E10F687B9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31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3CDCB-5753-49DC-837B-E86D4290A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C7465-5EFF-49F8-9CB3-5AA7AEB1AB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D3BD8-FF01-4BD2-A117-5B6471CBA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F3E8E-E2C8-4DC9-9044-67C6FA2DF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78140-5632-4890-869E-8AFE52A4B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22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26D5A-B595-4B10-84C3-23FE5140E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DFD76-DE38-4760-B96F-892EC2C25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AEBDB-37F3-4DEE-A682-D3399C060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ACE18-6373-4451-BC17-4B0B07EBC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1DE39-7672-4F96-AFD6-7E49CF20E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764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B6784-263B-40BD-A250-94AE9BF9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AEE5E-B1BF-47C5-AFB7-09C3887A2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1C75F9-84CD-413B-A470-CEF6C4842B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7938F-4C34-4583-AA24-DCC27DFC5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65F904-0419-4942-8B32-C1F48995F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5F85F-DE08-41D4-9E44-09776A69B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91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7B5CC-73BB-4D07-8594-9029C0E86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B0B5F4-980B-4C5E-9BEE-A3E6EFA0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B13627-639F-4A1D-891E-C7015EA83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5A5B9B-ABDD-4E91-B40C-9E06EC2402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4239DB-E6B8-4090-9E5C-446A5D957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57705F-0DCA-48E8-9D84-3E94160BE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F03B60-E178-4748-8FBE-9680EE431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0871F9-F7C9-451A-A0BD-1F556D782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655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E5E61-1EAC-4C8D-A800-BAFA3FF71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E832E6-A969-4F47-ABB6-584188980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54D1C2-4E5C-44C4-8D1C-1FB52CAD5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7F298F-AA61-42C2-9117-C04CFFBBA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863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2995A0-568A-41ED-9B33-AF41D07F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70F1D-E3BE-4BFA-AF0A-FF7237B4E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C99083-D74E-4DD0-A637-5C86F9F1A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865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DD6EA-3507-407C-B040-594A7E0CF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FAACA-3458-4BF8-867C-3FCC03927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909B07-9E7F-47FB-8409-D6E9987FF4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9E8CA3-1DEF-496B-8AC6-0BD509271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EF5A81-7B22-4149-A242-E7454C159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DC1E16-7364-459C-9597-D82BED27E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451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8F301-F1CF-40E9-9F83-18A25D3E5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08C27D-7D20-4214-85B6-55BD84C8BE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6C0ED-4B7B-4920-8ED5-D5E27BDEE3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B85344-F1CB-4BBA-9408-3664FF7BA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4862E-5F55-45E2-9513-1AE4D1C46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C7A77-07B0-42D6-AA9F-E5E2EE1F7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410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52721-B40A-4D6D-9874-7B7910998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19190A-6636-4122-8A2D-D49A2957B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D38EF-2AEA-4BF3-9BCF-7BC0B816C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816F6-9B01-462D-B42D-800F9C367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F9E44-8D83-42D2-92F5-F8BA67D6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0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17E1AB-4F86-40DB-B3A1-5927787AF5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F2E08B-E4A4-4EA3-A717-CDAB77D37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C889E-3F7C-46FC-9696-7D8F717AE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2E212-5697-4ECD-8F30-231CB45C6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E2620-4961-4611-9CF5-118AAE16A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71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E9479B-70D6-4D8F-A9D2-B96F5DA6A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8058E-767A-4523-A95F-3B15DE2D45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935D8-CF94-4122-9B9B-E3E0D8E000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DD96B-40FE-48B5-AE03-35C6AEA5A640}" type="datetimeFigureOut">
              <a:rPr lang="en-GB" smtClean="0"/>
              <a:t>31/03/2022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0FE43-BE98-4C1C-A16E-A623DBBCCA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9E55CF-2CA4-43C9-8C75-99F895C8AA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3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6" name="Rectangle 126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D330A6-EFCF-4BEF-9E69-2CC3D013E6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188" y="1685771"/>
            <a:ext cx="5334930" cy="3004145"/>
          </a:xfrm>
        </p:spPr>
        <p:txBody>
          <a:bodyPr>
            <a:noAutofit/>
          </a:bodyPr>
          <a:lstStyle/>
          <a:p>
            <a:r>
              <a:rPr lang="en-GB" sz="9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The Viking Speaker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F39C4-D78D-4E3E-B323-6C6761C1D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8084" y="5172229"/>
            <a:ext cx="3065921" cy="942116"/>
          </a:xfrm>
        </p:spPr>
        <p:txBody>
          <a:bodyPr>
            <a:normAutofit/>
          </a:bodyPr>
          <a:lstStyle/>
          <a:p>
            <a:r>
              <a:rPr lang="en-GB" b="1" i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Term 5</a:t>
            </a:r>
          </a:p>
          <a:p>
            <a:r>
              <a:rPr lang="en-GB" b="1" i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2022</a:t>
            </a:r>
          </a:p>
        </p:txBody>
      </p:sp>
      <p:sp>
        <p:nvSpPr>
          <p:cNvPr id="138" name="Freeform: Shape 128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0" name="Freeform: Shape 130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1" name="Freeform: Shape 132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BAF98B42-3E73-4E90-9B8F-6247853502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148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394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kern="1200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What is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 oracy?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000115" cy="4351338"/>
          </a:xfrm>
        </p:spPr>
        <p:txBody>
          <a:bodyPr>
            <a:normAutofit/>
          </a:bodyPr>
          <a:lstStyle/>
          <a:p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Oracy is our 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ability to communicate effectively using spoken language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.​ </a:t>
            </a:r>
          </a:p>
          <a:p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It is the ability to speak 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eloquently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, 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articulate ideas 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and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thoughts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, 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influence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through talking and have the 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confidence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to </a:t>
            </a:r>
            <a:r>
              <a:rPr lang="en-GB" sz="3200" b="1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express</a:t>
            </a:r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your views.</a:t>
            </a:r>
            <a:endParaRPr lang="en-US" sz="3200" dirty="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7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3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What is ‘The Speaker’?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000115" cy="4351338"/>
          </a:xfrm>
        </p:spPr>
        <p:txBody>
          <a:bodyPr>
            <a:normAutofit fontScale="62500" lnSpcReduction="20000"/>
          </a:bodyPr>
          <a:lstStyle/>
          <a:p>
            <a:r>
              <a:rPr lang="en-GB" sz="3200" b="0" i="0" dirty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The Speaker </a:t>
            </a:r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is an oracy competition. 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Pupils in each class group will prepare, rehearse and perform a speech around a given topic. 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The speech should be no longer than 2 minutes and should not use props or presentations. 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Each class will vote for their preferred speaker. 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The class winners will then compete across the school by performing their speeches once more. 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Your school will then vote for 3 school winners. 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These winners will perform their speech once more…this time competing against other school winners.</a:t>
            </a:r>
          </a:p>
          <a:p>
            <a:r>
              <a:rPr lang="en-GB" sz="3200" dirty="0">
                <a:solidFill>
                  <a:srgbClr val="202124"/>
                </a:solidFill>
                <a:latin typeface="Candara" panose="020E0502030303020204" pitchFamily="34" charset="0"/>
              </a:rPr>
              <a:t>An overall speaker will be chosen, and awarded the title ‘The Viking Young Speaker, 2022’. </a:t>
            </a:r>
          </a:p>
          <a:p>
            <a:endParaRPr lang="en-US" sz="3200" dirty="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60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3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Why should you </a:t>
            </a:r>
            <a:b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take part?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000115" cy="4351338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latin typeface="Candara" panose="020E0502030303020204" pitchFamily="34" charset="0"/>
              </a:rPr>
              <a:t>Express views and ideas. </a:t>
            </a:r>
          </a:p>
          <a:p>
            <a:r>
              <a:rPr lang="en-US" sz="3200" dirty="0">
                <a:latin typeface="Candara" panose="020E0502030303020204" pitchFamily="34" charset="0"/>
              </a:rPr>
              <a:t>Entertain, inform and educate others. </a:t>
            </a:r>
          </a:p>
          <a:p>
            <a:r>
              <a:rPr lang="en-US" sz="3200" dirty="0">
                <a:latin typeface="Candara" panose="020E0502030303020204" pitchFamily="34" charset="0"/>
              </a:rPr>
              <a:t>Develop confidence and competence in speech development and public speaking. </a:t>
            </a:r>
          </a:p>
          <a:p>
            <a:r>
              <a:rPr lang="en-US" sz="3200" dirty="0">
                <a:latin typeface="Candara" panose="020E0502030303020204" pitchFamily="34" charset="0"/>
              </a:rPr>
              <a:t>Unique, fun opportunity. </a:t>
            </a:r>
          </a:p>
          <a:p>
            <a:r>
              <a:rPr lang="en-US" sz="3200" dirty="0">
                <a:latin typeface="Candara" panose="020E0502030303020204" pitchFamily="34" charset="0"/>
              </a:rPr>
              <a:t>Open new doors. </a:t>
            </a:r>
          </a:p>
          <a:p>
            <a:endParaRPr lang="en-US" sz="3200" dirty="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84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3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So…what is the topic?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977" y="1879174"/>
            <a:ext cx="6679969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1500" i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Is it a wonderful world?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42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Top tips for your planning your speech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316865" cy="435133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Jot everything you think or know about the given topic.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Come up with more than 1 idea.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Choose your most interesting, </a:t>
            </a:r>
            <a:r>
              <a:rPr lang="en-US" sz="3200" b="1" dirty="0">
                <a:latin typeface="Candara" panose="020E0502030303020204" pitchFamily="34" charset="0"/>
              </a:rPr>
              <a:t>unique</a:t>
            </a:r>
            <a:r>
              <a:rPr lang="en-US" sz="3200" dirty="0">
                <a:latin typeface="Candara" panose="020E0502030303020204" pitchFamily="34" charset="0"/>
              </a:rPr>
              <a:t> idea. Think outside the box!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Decide your purpose.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Form a rough plan: think B, M, 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Add detail- but keep it simple!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u="sng" dirty="0">
                <a:latin typeface="Candara" panose="020E0502030303020204" pitchFamily="34" charset="0"/>
              </a:rPr>
              <a:t>Time your speech to be no longer than 2 minutes. </a:t>
            </a:r>
            <a:endParaRPr lang="en-US" sz="3200" dirty="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Revise and edit for improvement. </a:t>
            </a:r>
          </a:p>
          <a:p>
            <a:endParaRPr lang="en-US" sz="3200" dirty="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62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Top tips for your rehearsing your speech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4"/>
            <a:ext cx="6316865" cy="4930017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Type your speech and make the font/spacing clear to read.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Read over your speech multiple times.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You will probably want to edit when you read it aloud!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Share your speech with a small audience. You will probably want to edit when you read it aloud!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Gain confidence by reading over and over out loud.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Practice using volume, pitch, pauses, stance, eye contact etc. </a:t>
            </a:r>
          </a:p>
          <a:p>
            <a:endParaRPr lang="en-US" sz="3200" dirty="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8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Top tips for your performing your speech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4"/>
            <a:ext cx="6316865" cy="4930017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Be prepared…have the speech to hand- just in case.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Know where to stand.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Take a deep breath and smile.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Slow down…nerves make us rush. Slower is better.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If you make an error, just carry on from the last sentence you were on.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Enjoy it! You’ve done something amazing. 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When will you do this…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402672"/>
            <a:ext cx="6316865" cy="5352969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Over the Easter Holidays write your speech. Information can be found on the blogs.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Practice at home in front of people.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In the week beginning the 19</a:t>
            </a:r>
            <a:r>
              <a:rPr lang="en-US" sz="2400" baseline="30000" dirty="0">
                <a:latin typeface="Candara" panose="020E0502030303020204" pitchFamily="34" charset="0"/>
              </a:rPr>
              <a:t>th</a:t>
            </a:r>
            <a:r>
              <a:rPr lang="en-US" sz="2400" dirty="0">
                <a:latin typeface="Candara" panose="020E0502030303020204" pitchFamily="34" charset="0"/>
              </a:rPr>
              <a:t> April you will read your speech in front of your class (if you want to). The class will then vote for 3 winners.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Week beginning 25</a:t>
            </a:r>
            <a:r>
              <a:rPr lang="en-US" sz="2400" baseline="30000" dirty="0">
                <a:latin typeface="Candara" panose="020E0502030303020204" pitchFamily="34" charset="0"/>
              </a:rPr>
              <a:t>th</a:t>
            </a:r>
            <a:r>
              <a:rPr lang="en-US" sz="2400" dirty="0">
                <a:latin typeface="Candara" panose="020E0502030303020204" pitchFamily="34" charset="0"/>
              </a:rPr>
              <a:t> April there will be year group heats. This will take place in the hall and the 3 children from each class will read their speech. That’s means 12 children will compete and from these there will be 3 winners.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After this, on Thursday 5</a:t>
            </a:r>
            <a:r>
              <a:rPr lang="en-US" sz="2400" baseline="30000" dirty="0">
                <a:latin typeface="Candara" panose="020E0502030303020204" pitchFamily="34" charset="0"/>
              </a:rPr>
              <a:t>th</a:t>
            </a:r>
            <a:r>
              <a:rPr lang="en-US" sz="2400" dirty="0">
                <a:latin typeface="Candara" panose="020E0502030303020204" pitchFamily="34" charset="0"/>
              </a:rPr>
              <a:t> May in the afternoon, the 3 winners from each year group will compete against one another. Your parents will be invited. 3 children will then be picked as winners to represent Upton at the Trust event.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On Thursday 19</a:t>
            </a:r>
            <a:r>
              <a:rPr lang="en-US" sz="2400" baseline="30000" dirty="0">
                <a:latin typeface="Candara" panose="020E0502030303020204" pitchFamily="34" charset="0"/>
              </a:rPr>
              <a:t>th</a:t>
            </a:r>
            <a:r>
              <a:rPr lang="en-US" sz="2400" dirty="0">
                <a:latin typeface="Candara" panose="020E0502030303020204" pitchFamily="34" charset="0"/>
              </a:rPr>
              <a:t> May, the 3 winners will go with Miss Scarr to The Royal Harbour’s auditorium. Where you will compete against the other schools and a Trust winner will be found.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Candara" panose="020E0502030303020204" pitchFamily="34" charset="0"/>
              </a:rPr>
              <a:t>No pressure but Upton has never lost a Speaker Competition. </a:t>
            </a:r>
            <a:endParaRPr lang="en-US" sz="3200" dirty="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3200" dirty="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3200" dirty="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78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What is the big plan?</a:t>
            </a:r>
            <a:endParaRPr lang="en-US" b="1" kern="120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76" y="1562858"/>
            <a:ext cx="6316865" cy="4930017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Plan and prepare your speech. T4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Perform this to your class. T4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If you are voted as a winner, you’ll compete against other classes in your school. T4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If you make it through, you will then compete with Viking schools at the Royal </a:t>
            </a:r>
            <a:r>
              <a:rPr lang="en-US" sz="3200" dirty="0" err="1">
                <a:latin typeface="Candara" panose="020E0502030303020204" pitchFamily="34" charset="0"/>
              </a:rPr>
              <a:t>Harbour</a:t>
            </a:r>
            <a:r>
              <a:rPr lang="en-US" sz="3200" dirty="0">
                <a:latin typeface="Candara" panose="020E0502030303020204" pitchFamily="34" charset="0"/>
              </a:rPr>
              <a:t> Academy’s auditorium. T5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Parents/</a:t>
            </a:r>
            <a:r>
              <a:rPr lang="en-US" sz="3200" dirty="0" err="1">
                <a:latin typeface="Candara" panose="020E0502030303020204" pitchFamily="34" charset="0"/>
              </a:rPr>
              <a:t>carers</a:t>
            </a:r>
            <a:r>
              <a:rPr lang="en-US" sz="3200" dirty="0">
                <a:latin typeface="Candara" panose="020E0502030303020204" pitchFamily="34" charset="0"/>
              </a:rPr>
              <a:t>, some staff and some fellow pupils will be there to support.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>
                <a:latin typeface="Candara" panose="020E0502030303020204" pitchFamily="34" charset="0"/>
              </a:rPr>
              <a:t>A panel of judges will reflect on your speech and decide an overall winner. 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050" name="Picture 2" descr="What is the best way to challenge yourself? - Quora">
            <a:extLst>
              <a:ext uri="{FF2B5EF4-FFF2-40B4-BE49-F238E27FC236}">
                <a16:creationId xmlns:a16="http://schemas.microsoft.com/office/drawing/2014/main" id="{64295A33-144E-40AA-AB4B-8BF9437A7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8" y="142816"/>
            <a:ext cx="11866814" cy="6562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45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738</Words>
  <Application>Microsoft Office PowerPoint</Application>
  <PresentationFormat>Widescreen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Candara</vt:lpstr>
      <vt:lpstr>Wingdings</vt:lpstr>
      <vt:lpstr>Office Theme</vt:lpstr>
      <vt:lpstr>The Viking Speaker </vt:lpstr>
      <vt:lpstr>What is oracy?</vt:lpstr>
      <vt:lpstr>What is ‘The Speaker’?</vt:lpstr>
      <vt:lpstr>Why should you  take part?</vt:lpstr>
      <vt:lpstr>So…what is the topic?</vt:lpstr>
      <vt:lpstr>Top tips for your planning your speech</vt:lpstr>
      <vt:lpstr>Top tips for your rehearsing your speech</vt:lpstr>
      <vt:lpstr>Top tips for your performing your speech</vt:lpstr>
      <vt:lpstr>When will you do this…</vt:lpstr>
      <vt:lpstr>What is the big plan?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 Speaker</dc:title>
  <dc:creator>hanna beech</dc:creator>
  <cp:lastModifiedBy>Gemma Scarr</cp:lastModifiedBy>
  <cp:revision>18</cp:revision>
  <dcterms:created xsi:type="dcterms:W3CDTF">2022-01-30T17:59:46Z</dcterms:created>
  <dcterms:modified xsi:type="dcterms:W3CDTF">2022-03-31T09:01:38Z</dcterms:modified>
</cp:coreProperties>
</file>