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06"/>
    <p:restoredTop sz="94671"/>
  </p:normalViewPr>
  <p:slideViewPr>
    <p:cSldViewPr snapToGrid="0" snapToObjects="1">
      <p:cViewPr varScale="1">
        <p:scale>
          <a:sx n="104" d="100"/>
          <a:sy n="104" d="100"/>
        </p:scale>
        <p:origin x="28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343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85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6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777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771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4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143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015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774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441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7BA48-2E8F-5E46-856F-960A89A66ED7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9598B-F198-534D-9DCB-608B03E73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695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221D08-0F59-4841-9DE5-3174DC286B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70127" y="-545301"/>
            <a:ext cx="12861324" cy="7887609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A1D44E68-8D3A-3D4F-8D72-2599B14057B8}"/>
              </a:ext>
            </a:extLst>
          </p:cNvPr>
          <p:cNvSpPr/>
          <p:nvPr/>
        </p:nvSpPr>
        <p:spPr>
          <a:xfrm>
            <a:off x="6252147" y="105295"/>
            <a:ext cx="3295338" cy="3339575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0E72FDB-C7F3-B046-B12D-635748336449}"/>
              </a:ext>
            </a:extLst>
          </p:cNvPr>
          <p:cNvSpPr/>
          <p:nvPr/>
        </p:nvSpPr>
        <p:spPr>
          <a:xfrm>
            <a:off x="109300" y="2948801"/>
            <a:ext cx="3929919" cy="3909199"/>
          </a:xfrm>
          <a:prstGeom prst="ellipse">
            <a:avLst/>
          </a:prstGeom>
          <a:solidFill>
            <a:schemeClr val="accent2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CD59E59-F048-8143-95B1-3F5C4F4CBB9E}"/>
              </a:ext>
            </a:extLst>
          </p:cNvPr>
          <p:cNvSpPr/>
          <p:nvPr/>
        </p:nvSpPr>
        <p:spPr>
          <a:xfrm>
            <a:off x="4844321" y="3398504"/>
            <a:ext cx="3295338" cy="3339575"/>
          </a:xfrm>
          <a:prstGeom prst="ellipse">
            <a:avLst/>
          </a:prstGeom>
          <a:solidFill>
            <a:srgbClr val="FF00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F57C13F-4F1D-3C40-86D9-BC6B52D38C54}"/>
              </a:ext>
            </a:extLst>
          </p:cNvPr>
          <p:cNvSpPr/>
          <p:nvPr/>
        </p:nvSpPr>
        <p:spPr>
          <a:xfrm>
            <a:off x="2806906" y="178850"/>
            <a:ext cx="3295338" cy="333957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824574-5D19-2842-BA74-47A5A4960369}"/>
              </a:ext>
            </a:extLst>
          </p:cNvPr>
          <p:cNvSpPr txBox="1"/>
          <p:nvPr/>
        </p:nvSpPr>
        <p:spPr>
          <a:xfrm>
            <a:off x="5260535" y="3735030"/>
            <a:ext cx="287912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BRITAIN: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North Hemisphere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Island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Mixed landscape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Rains a lot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Capital cities London, Edinburgh, Cardiff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Threatened by rising water levels and drought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Export fish and meet</a:t>
            </a:r>
          </a:p>
          <a:p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  <a:p>
            <a:endParaRPr lang="en-US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D18A10-37E3-9B48-8C98-D3416FF83304}"/>
              </a:ext>
            </a:extLst>
          </p:cNvPr>
          <p:cNvSpPr txBox="1"/>
          <p:nvPr/>
        </p:nvSpPr>
        <p:spPr>
          <a:xfrm>
            <a:off x="6700097" y="571364"/>
            <a:ext cx="27018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France: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North Hemisphere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Europe mainland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Mixed landscape very rural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Lots of rain in the north  and sunny in the south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Capital Paris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Famous for food such as cheese, wine and pastries</a:t>
            </a:r>
          </a:p>
          <a:p>
            <a:endParaRPr lang="en-US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A8BACA1-C6ED-384C-ACB0-E6272AD248A5}"/>
              </a:ext>
            </a:extLst>
          </p:cNvPr>
          <p:cNvSpPr txBox="1"/>
          <p:nvPr/>
        </p:nvSpPr>
        <p:spPr>
          <a:xfrm>
            <a:off x="3249791" y="473613"/>
            <a:ext cx="240956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Brazil: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Southern Hemisphere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Part of South America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Warm climate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Famous amazon rainforest which is threatened by climate change and logging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Coca beans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Football and music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Capital Rio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A459733-AF17-6949-9D7D-14E029D38DEA}"/>
              </a:ext>
            </a:extLst>
          </p:cNvPr>
          <p:cNvSpPr txBox="1"/>
          <p:nvPr/>
        </p:nvSpPr>
        <p:spPr>
          <a:xfrm>
            <a:off x="741405" y="3518425"/>
            <a:ext cx="26690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What they have in Common: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Large population cities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Large rural areas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/>
              <a:t>Covid</a:t>
            </a:r>
            <a:r>
              <a:rPr lang="en-US" sz="1600" dirty="0"/>
              <a:t> 19 has been damaging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Diverse races and nationalities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Large capital cities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All need to tackle climate 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36981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128EEE04A6E5449DC2FAF9314036AB" ma:contentTypeVersion="11" ma:contentTypeDescription="Create a new document." ma:contentTypeScope="" ma:versionID="981bd6d50b246d2a12d6984e737a0561">
  <xsd:schema xmlns:xsd="http://www.w3.org/2001/XMLSchema" xmlns:xs="http://www.w3.org/2001/XMLSchema" xmlns:p="http://schemas.microsoft.com/office/2006/metadata/properties" xmlns:ns2="60ff3e94-e8ee-4955-aa57-bb6fb4984b14" targetNamespace="http://schemas.microsoft.com/office/2006/metadata/properties" ma:root="true" ma:fieldsID="1a723ac77077cf4c53430461abc479d3" ns2:_="">
    <xsd:import namespace="60ff3e94-e8ee-4955-aa57-bb6fb4984b14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0ff3e94-e8ee-4955-aa57-bb6fb4984b14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60ff3e94-e8ee-4955-aa57-bb6fb4984b14" xsi:nil="true"/>
  </documentManagement>
</p:properties>
</file>

<file path=customXml/itemProps1.xml><?xml version="1.0" encoding="utf-8"?>
<ds:datastoreItem xmlns:ds="http://schemas.openxmlformats.org/officeDocument/2006/customXml" ds:itemID="{061D3A37-2CE4-468A-8D12-C202B883F118}"/>
</file>

<file path=customXml/itemProps2.xml><?xml version="1.0" encoding="utf-8"?>
<ds:datastoreItem xmlns:ds="http://schemas.openxmlformats.org/officeDocument/2006/customXml" ds:itemID="{D847DD91-CCA4-41AB-8504-FAF3E1951E49}"/>
</file>

<file path=customXml/itemProps3.xml><?xml version="1.0" encoding="utf-8"?>
<ds:datastoreItem xmlns:ds="http://schemas.openxmlformats.org/officeDocument/2006/customXml" ds:itemID="{ABD0DB9B-B4EC-4049-9997-1EC83228218B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119</Words>
  <Application>Microsoft Macintosh PowerPoint</Application>
  <PresentationFormat>A4 Paper (210x297 mm)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5</cp:revision>
  <dcterms:created xsi:type="dcterms:W3CDTF">2021-01-13T08:56:16Z</dcterms:created>
  <dcterms:modified xsi:type="dcterms:W3CDTF">2021-01-13T10:08:41Z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0x0101000D128EEE04A6E5449DC2FAF9314036AB</vt:lpwstr>
  </property>
</Properties>
</file>