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22"/>
  </p:notesMasterIdLst>
  <p:sldIdLst>
    <p:sldId id="256" r:id="rId5"/>
    <p:sldId id="260" r:id="rId6"/>
    <p:sldId id="259" r:id="rId7"/>
    <p:sldId id="261" r:id="rId8"/>
    <p:sldId id="274" r:id="rId9"/>
    <p:sldId id="262" r:id="rId10"/>
    <p:sldId id="263" r:id="rId11"/>
    <p:sldId id="264" r:id="rId12"/>
    <p:sldId id="273" r:id="rId13"/>
    <p:sldId id="271" r:id="rId14"/>
    <p:sldId id="272" r:id="rId15"/>
    <p:sldId id="265" r:id="rId16"/>
    <p:sldId id="266" r:id="rId17"/>
    <p:sldId id="268" r:id="rId18"/>
    <p:sldId id="267" r:id="rId19"/>
    <p:sldId id="269" r:id="rId20"/>
    <p:sldId id="27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thanasia Papa-Adams" userId="ff4fab54-1732-414c-9157-57099be17d68" providerId="ADAL" clId="{76FBC576-BEDB-412C-8B6E-DE826091BE4F}"/>
    <pc:docChg chg="custSel addSld delSld modSld sldOrd">
      <pc:chgData name="Athanasia Papa-Adams" userId="ff4fab54-1732-414c-9157-57099be17d68" providerId="ADAL" clId="{76FBC576-BEDB-412C-8B6E-DE826091BE4F}" dt="2022-09-25T10:12:23.807" v="362"/>
      <pc:docMkLst>
        <pc:docMk/>
      </pc:docMkLst>
      <pc:sldChg chg="del">
        <pc:chgData name="Athanasia Papa-Adams" userId="ff4fab54-1732-414c-9157-57099be17d68" providerId="ADAL" clId="{76FBC576-BEDB-412C-8B6E-DE826091BE4F}" dt="2022-09-25T09:05:36.856" v="0" actId="2696"/>
        <pc:sldMkLst>
          <pc:docMk/>
          <pc:sldMk cId="102382387" sldId="257"/>
        </pc:sldMkLst>
      </pc:sldChg>
      <pc:sldChg chg="del">
        <pc:chgData name="Athanasia Papa-Adams" userId="ff4fab54-1732-414c-9157-57099be17d68" providerId="ADAL" clId="{76FBC576-BEDB-412C-8B6E-DE826091BE4F}" dt="2022-09-25T09:09:34.878" v="12" actId="2696"/>
        <pc:sldMkLst>
          <pc:docMk/>
          <pc:sldMk cId="2775521310" sldId="258"/>
        </pc:sldMkLst>
      </pc:sldChg>
      <pc:sldChg chg="modSp">
        <pc:chgData name="Athanasia Papa-Adams" userId="ff4fab54-1732-414c-9157-57099be17d68" providerId="ADAL" clId="{76FBC576-BEDB-412C-8B6E-DE826091BE4F}" dt="2022-09-25T09:14:00.128" v="64" actId="14734"/>
        <pc:sldMkLst>
          <pc:docMk/>
          <pc:sldMk cId="3450686478" sldId="259"/>
        </pc:sldMkLst>
        <pc:graphicFrameChg chg="mod modGraphic">
          <ac:chgData name="Athanasia Papa-Adams" userId="ff4fab54-1732-414c-9157-57099be17d68" providerId="ADAL" clId="{76FBC576-BEDB-412C-8B6E-DE826091BE4F}" dt="2022-09-25T09:14:00.128" v="64" actId="14734"/>
          <ac:graphicFrameMkLst>
            <pc:docMk/>
            <pc:sldMk cId="3450686478" sldId="259"/>
            <ac:graphicFrameMk id="5" creationId="{00000000-0000-0000-0000-000000000000}"/>
          </ac:graphicFrameMkLst>
        </pc:graphicFrameChg>
      </pc:sldChg>
      <pc:sldChg chg="addSp delSp modSp">
        <pc:chgData name="Athanasia Papa-Adams" userId="ff4fab54-1732-414c-9157-57099be17d68" providerId="ADAL" clId="{76FBC576-BEDB-412C-8B6E-DE826091BE4F}" dt="2022-09-25T09:09:20.016" v="11" actId="14100"/>
        <pc:sldMkLst>
          <pc:docMk/>
          <pc:sldMk cId="1249869277" sldId="260"/>
        </pc:sldMkLst>
        <pc:spChg chg="mod">
          <ac:chgData name="Athanasia Papa-Adams" userId="ff4fab54-1732-414c-9157-57099be17d68" providerId="ADAL" clId="{76FBC576-BEDB-412C-8B6E-DE826091BE4F}" dt="2022-09-25T09:06:43.020" v="6" actId="207"/>
          <ac:spMkLst>
            <pc:docMk/>
            <pc:sldMk cId="1249869277" sldId="260"/>
            <ac:spMk id="5" creationId="{00000000-0000-0000-0000-000000000000}"/>
          </ac:spMkLst>
        </pc:spChg>
        <pc:picChg chg="add mod">
          <ac:chgData name="Athanasia Papa-Adams" userId="ff4fab54-1732-414c-9157-57099be17d68" providerId="ADAL" clId="{76FBC576-BEDB-412C-8B6E-DE826091BE4F}" dt="2022-09-25T09:09:20.016" v="11" actId="14100"/>
          <ac:picMkLst>
            <pc:docMk/>
            <pc:sldMk cId="1249869277" sldId="260"/>
            <ac:picMk id="7" creationId="{26AF1E67-DB9C-4970-B0E6-7A23FD6F124E}"/>
          </ac:picMkLst>
        </pc:picChg>
        <pc:picChg chg="del">
          <ac:chgData name="Athanasia Papa-Adams" userId="ff4fab54-1732-414c-9157-57099be17d68" providerId="ADAL" clId="{76FBC576-BEDB-412C-8B6E-DE826091BE4F}" dt="2022-09-25T09:06:07.058" v="1" actId="478"/>
          <ac:picMkLst>
            <pc:docMk/>
            <pc:sldMk cId="1249869277" sldId="260"/>
            <ac:picMk id="2050" creationId="{00000000-0000-0000-0000-000000000000}"/>
          </ac:picMkLst>
        </pc:picChg>
      </pc:sldChg>
      <pc:sldChg chg="modSp">
        <pc:chgData name="Athanasia Papa-Adams" userId="ff4fab54-1732-414c-9157-57099be17d68" providerId="ADAL" clId="{76FBC576-BEDB-412C-8B6E-DE826091BE4F}" dt="2022-09-25T09:16:23.351" v="92" actId="113"/>
        <pc:sldMkLst>
          <pc:docMk/>
          <pc:sldMk cId="1869431473" sldId="261"/>
        </pc:sldMkLst>
        <pc:graphicFrameChg chg="mod modGraphic">
          <ac:chgData name="Athanasia Papa-Adams" userId="ff4fab54-1732-414c-9157-57099be17d68" providerId="ADAL" clId="{76FBC576-BEDB-412C-8B6E-DE826091BE4F}" dt="2022-09-25T09:16:23.351" v="92" actId="113"/>
          <ac:graphicFrameMkLst>
            <pc:docMk/>
            <pc:sldMk cId="1869431473" sldId="261"/>
            <ac:graphicFrameMk id="5" creationId="{00000000-0000-0000-0000-000000000000}"/>
          </ac:graphicFrameMkLst>
        </pc:graphicFrameChg>
      </pc:sldChg>
      <pc:sldChg chg="modSp">
        <pc:chgData name="Athanasia Papa-Adams" userId="ff4fab54-1732-414c-9157-57099be17d68" providerId="ADAL" clId="{76FBC576-BEDB-412C-8B6E-DE826091BE4F}" dt="2022-09-25T09:17:55.095" v="152" actId="207"/>
        <pc:sldMkLst>
          <pc:docMk/>
          <pc:sldMk cId="3887447523" sldId="262"/>
        </pc:sldMkLst>
        <pc:spChg chg="mod">
          <ac:chgData name="Athanasia Papa-Adams" userId="ff4fab54-1732-414c-9157-57099be17d68" providerId="ADAL" clId="{76FBC576-BEDB-412C-8B6E-DE826091BE4F}" dt="2022-09-25T09:17:55.095" v="152" actId="207"/>
          <ac:spMkLst>
            <pc:docMk/>
            <pc:sldMk cId="3887447523" sldId="262"/>
            <ac:spMk id="5" creationId="{00000000-0000-0000-0000-000000000000}"/>
          </ac:spMkLst>
        </pc:spChg>
      </pc:sldChg>
      <pc:sldChg chg="modSp">
        <pc:chgData name="Athanasia Papa-Adams" userId="ff4fab54-1732-414c-9157-57099be17d68" providerId="ADAL" clId="{76FBC576-BEDB-412C-8B6E-DE826091BE4F}" dt="2022-09-25T09:19:27.117" v="156" actId="20577"/>
        <pc:sldMkLst>
          <pc:docMk/>
          <pc:sldMk cId="3913881994" sldId="263"/>
        </pc:sldMkLst>
        <pc:spChg chg="mod">
          <ac:chgData name="Athanasia Papa-Adams" userId="ff4fab54-1732-414c-9157-57099be17d68" providerId="ADAL" clId="{76FBC576-BEDB-412C-8B6E-DE826091BE4F}" dt="2022-09-25T09:19:27.117" v="156" actId="20577"/>
          <ac:spMkLst>
            <pc:docMk/>
            <pc:sldMk cId="3913881994" sldId="263"/>
            <ac:spMk id="5" creationId="{00000000-0000-0000-0000-000000000000}"/>
          </ac:spMkLst>
        </pc:spChg>
      </pc:sldChg>
      <pc:sldChg chg="addSp delSp modSp">
        <pc:chgData name="Athanasia Papa-Adams" userId="ff4fab54-1732-414c-9157-57099be17d68" providerId="ADAL" clId="{76FBC576-BEDB-412C-8B6E-DE826091BE4F}" dt="2022-09-25T09:24:18.939" v="190" actId="1076"/>
        <pc:sldMkLst>
          <pc:docMk/>
          <pc:sldMk cId="2837272112" sldId="264"/>
        </pc:sldMkLst>
        <pc:spChg chg="mod">
          <ac:chgData name="Athanasia Papa-Adams" userId="ff4fab54-1732-414c-9157-57099be17d68" providerId="ADAL" clId="{76FBC576-BEDB-412C-8B6E-DE826091BE4F}" dt="2022-09-25T09:21:01.031" v="176" actId="20577"/>
          <ac:spMkLst>
            <pc:docMk/>
            <pc:sldMk cId="2837272112" sldId="264"/>
            <ac:spMk id="3" creationId="{00000000-0000-0000-0000-000000000000}"/>
          </ac:spMkLst>
        </pc:spChg>
        <pc:spChg chg="del">
          <ac:chgData name="Athanasia Papa-Adams" userId="ff4fab54-1732-414c-9157-57099be17d68" providerId="ADAL" clId="{76FBC576-BEDB-412C-8B6E-DE826091BE4F}" dt="2022-09-25T09:19:46.255" v="157" actId="478"/>
          <ac:spMkLst>
            <pc:docMk/>
            <pc:sldMk cId="2837272112" sldId="264"/>
            <ac:spMk id="5" creationId="{00000000-0000-0000-0000-000000000000}"/>
          </ac:spMkLst>
        </pc:spChg>
        <pc:spChg chg="add mod">
          <ac:chgData name="Athanasia Papa-Adams" userId="ff4fab54-1732-414c-9157-57099be17d68" providerId="ADAL" clId="{76FBC576-BEDB-412C-8B6E-DE826091BE4F}" dt="2022-09-25T09:22:35.341" v="186" actId="20577"/>
          <ac:spMkLst>
            <pc:docMk/>
            <pc:sldMk cId="2837272112" sldId="264"/>
            <ac:spMk id="6" creationId="{948655D7-4C94-4E64-8EC6-632123A9E459}"/>
          </ac:spMkLst>
        </pc:spChg>
        <pc:picChg chg="add mod">
          <ac:chgData name="Athanasia Papa-Adams" userId="ff4fab54-1732-414c-9157-57099be17d68" providerId="ADAL" clId="{76FBC576-BEDB-412C-8B6E-DE826091BE4F}" dt="2022-09-25T09:24:18.939" v="190" actId="1076"/>
          <ac:picMkLst>
            <pc:docMk/>
            <pc:sldMk cId="2837272112" sldId="264"/>
            <ac:picMk id="1026" creationId="{A08FC2C8-6707-4984-BD91-BBC2FE066572}"/>
          </ac:picMkLst>
        </pc:picChg>
        <pc:picChg chg="del">
          <ac:chgData name="Athanasia Papa-Adams" userId="ff4fab54-1732-414c-9157-57099be17d68" providerId="ADAL" clId="{76FBC576-BEDB-412C-8B6E-DE826091BE4F}" dt="2022-09-25T09:20:56.875" v="158" actId="478"/>
          <ac:picMkLst>
            <pc:docMk/>
            <pc:sldMk cId="2837272112" sldId="264"/>
            <ac:picMk id="12290" creationId="{00000000-0000-0000-0000-000000000000}"/>
          </ac:picMkLst>
        </pc:picChg>
      </pc:sldChg>
      <pc:sldChg chg="modSp">
        <pc:chgData name="Athanasia Papa-Adams" userId="ff4fab54-1732-414c-9157-57099be17d68" providerId="ADAL" clId="{76FBC576-BEDB-412C-8B6E-DE826091BE4F}" dt="2022-09-25T09:35:29.283" v="286" actId="20577"/>
        <pc:sldMkLst>
          <pc:docMk/>
          <pc:sldMk cId="1926030145" sldId="265"/>
        </pc:sldMkLst>
        <pc:spChg chg="mod">
          <ac:chgData name="Athanasia Papa-Adams" userId="ff4fab54-1732-414c-9157-57099be17d68" providerId="ADAL" clId="{76FBC576-BEDB-412C-8B6E-DE826091BE4F}" dt="2022-09-25T09:35:29.283" v="286" actId="20577"/>
          <ac:spMkLst>
            <pc:docMk/>
            <pc:sldMk cId="1926030145" sldId="265"/>
            <ac:spMk id="2" creationId="{00000000-0000-0000-0000-000000000000}"/>
          </ac:spMkLst>
        </pc:spChg>
      </pc:sldChg>
      <pc:sldChg chg="modSp">
        <pc:chgData name="Athanasia Papa-Adams" userId="ff4fab54-1732-414c-9157-57099be17d68" providerId="ADAL" clId="{76FBC576-BEDB-412C-8B6E-DE826091BE4F}" dt="2022-09-25T10:01:23.839" v="345" actId="113"/>
        <pc:sldMkLst>
          <pc:docMk/>
          <pc:sldMk cId="2352808299" sldId="267"/>
        </pc:sldMkLst>
        <pc:spChg chg="mod">
          <ac:chgData name="Athanasia Papa-Adams" userId="ff4fab54-1732-414c-9157-57099be17d68" providerId="ADAL" clId="{76FBC576-BEDB-412C-8B6E-DE826091BE4F}" dt="2022-09-25T10:01:23.839" v="345" actId="113"/>
          <ac:spMkLst>
            <pc:docMk/>
            <pc:sldMk cId="2352808299" sldId="267"/>
            <ac:spMk id="5" creationId="{00000000-0000-0000-0000-000000000000}"/>
          </ac:spMkLst>
        </pc:spChg>
      </pc:sldChg>
      <pc:sldChg chg="modSp ord">
        <pc:chgData name="Athanasia Papa-Adams" userId="ff4fab54-1732-414c-9157-57099be17d68" providerId="ADAL" clId="{76FBC576-BEDB-412C-8B6E-DE826091BE4F}" dt="2022-09-25T10:12:23.807" v="362"/>
        <pc:sldMkLst>
          <pc:docMk/>
          <pc:sldMk cId="3763887906" sldId="268"/>
        </pc:sldMkLst>
        <pc:spChg chg="mod">
          <ac:chgData name="Athanasia Papa-Adams" userId="ff4fab54-1732-414c-9157-57099be17d68" providerId="ADAL" clId="{76FBC576-BEDB-412C-8B6E-DE826091BE4F}" dt="2022-09-25T10:04:54.505" v="346" actId="20577"/>
          <ac:spMkLst>
            <pc:docMk/>
            <pc:sldMk cId="3763887906" sldId="268"/>
            <ac:spMk id="5" creationId="{00000000-0000-0000-0000-000000000000}"/>
          </ac:spMkLst>
        </pc:spChg>
      </pc:sldChg>
      <pc:sldChg chg="addSp delSp modSp">
        <pc:chgData name="Athanasia Papa-Adams" userId="ff4fab54-1732-414c-9157-57099be17d68" providerId="ADAL" clId="{76FBC576-BEDB-412C-8B6E-DE826091BE4F}" dt="2022-09-25T10:10:10.616" v="361" actId="1076"/>
        <pc:sldMkLst>
          <pc:docMk/>
          <pc:sldMk cId="4029892985" sldId="270"/>
        </pc:sldMkLst>
        <pc:spChg chg="add del mod">
          <ac:chgData name="Athanasia Papa-Adams" userId="ff4fab54-1732-414c-9157-57099be17d68" providerId="ADAL" clId="{76FBC576-BEDB-412C-8B6E-DE826091BE4F}" dt="2022-09-25T10:06:55.464" v="353" actId="478"/>
          <ac:spMkLst>
            <pc:docMk/>
            <pc:sldMk cId="4029892985" sldId="270"/>
            <ac:spMk id="2" creationId="{D5D57711-3C5A-47CE-AAA8-6E6FE826D65E}"/>
          </ac:spMkLst>
        </pc:spChg>
        <pc:spChg chg="del">
          <ac:chgData name="Athanasia Papa-Adams" userId="ff4fab54-1732-414c-9157-57099be17d68" providerId="ADAL" clId="{76FBC576-BEDB-412C-8B6E-DE826091BE4F}" dt="2022-09-25T10:06:25.430" v="348" actId="478"/>
          <ac:spMkLst>
            <pc:docMk/>
            <pc:sldMk cId="4029892985" sldId="270"/>
            <ac:spMk id="5" creationId="{00000000-0000-0000-0000-000000000000}"/>
          </ac:spMkLst>
        </pc:spChg>
        <pc:spChg chg="del">
          <ac:chgData name="Athanasia Papa-Adams" userId="ff4fab54-1732-414c-9157-57099be17d68" providerId="ADAL" clId="{76FBC576-BEDB-412C-8B6E-DE826091BE4F}" dt="2022-09-25T10:06:23.465" v="347" actId="478"/>
          <ac:spMkLst>
            <pc:docMk/>
            <pc:sldMk cId="4029892985" sldId="270"/>
            <ac:spMk id="6" creationId="{00000000-0000-0000-0000-000000000000}"/>
          </ac:spMkLst>
        </pc:spChg>
        <pc:spChg chg="add mod">
          <ac:chgData name="Athanasia Papa-Adams" userId="ff4fab54-1732-414c-9157-57099be17d68" providerId="ADAL" clId="{76FBC576-BEDB-412C-8B6E-DE826091BE4F}" dt="2022-09-25T10:07:02.959" v="357" actId="1076"/>
          <ac:spMkLst>
            <pc:docMk/>
            <pc:sldMk cId="4029892985" sldId="270"/>
            <ac:spMk id="7" creationId="{7AF67ADF-D3B3-4B0F-AC45-53569FC04102}"/>
          </ac:spMkLst>
        </pc:spChg>
        <pc:spChg chg="add mod">
          <ac:chgData name="Athanasia Papa-Adams" userId="ff4fab54-1732-414c-9157-57099be17d68" providerId="ADAL" clId="{76FBC576-BEDB-412C-8B6E-DE826091BE4F}" dt="2022-09-25T10:10:10.616" v="361" actId="1076"/>
          <ac:spMkLst>
            <pc:docMk/>
            <pc:sldMk cId="4029892985" sldId="270"/>
            <ac:spMk id="8" creationId="{DA666AAC-79E0-4C4E-9BF2-90A924F0F991}"/>
          </ac:spMkLst>
        </pc:spChg>
      </pc:sldChg>
      <pc:sldChg chg="modSp">
        <pc:chgData name="Athanasia Papa-Adams" userId="ff4fab54-1732-414c-9157-57099be17d68" providerId="ADAL" clId="{76FBC576-BEDB-412C-8B6E-DE826091BE4F}" dt="2022-09-25T09:28:24.854" v="198" actId="20577"/>
        <pc:sldMkLst>
          <pc:docMk/>
          <pc:sldMk cId="1943650010" sldId="271"/>
        </pc:sldMkLst>
        <pc:spChg chg="mod">
          <ac:chgData name="Athanasia Papa-Adams" userId="ff4fab54-1732-414c-9157-57099be17d68" providerId="ADAL" clId="{76FBC576-BEDB-412C-8B6E-DE826091BE4F}" dt="2022-09-25T09:28:24.854" v="198" actId="20577"/>
          <ac:spMkLst>
            <pc:docMk/>
            <pc:sldMk cId="1943650010" sldId="271"/>
            <ac:spMk id="4" creationId="{00000000-0000-0000-0000-000000000000}"/>
          </ac:spMkLst>
        </pc:spChg>
      </pc:sldChg>
      <pc:sldChg chg="addSp delSp modSp">
        <pc:chgData name="Athanasia Papa-Adams" userId="ff4fab54-1732-414c-9157-57099be17d68" providerId="ADAL" clId="{76FBC576-BEDB-412C-8B6E-DE826091BE4F}" dt="2022-09-25T09:33:28.992" v="248" actId="1076"/>
        <pc:sldMkLst>
          <pc:docMk/>
          <pc:sldMk cId="1568408230" sldId="272"/>
        </pc:sldMkLst>
        <pc:spChg chg="mod">
          <ac:chgData name="Athanasia Papa-Adams" userId="ff4fab54-1732-414c-9157-57099be17d68" providerId="ADAL" clId="{76FBC576-BEDB-412C-8B6E-DE826091BE4F}" dt="2022-09-25T09:33:28.992" v="248" actId="1076"/>
          <ac:spMkLst>
            <pc:docMk/>
            <pc:sldMk cId="1568408230" sldId="272"/>
            <ac:spMk id="4" creationId="{00000000-0000-0000-0000-000000000000}"/>
          </ac:spMkLst>
        </pc:spChg>
        <pc:spChg chg="mod">
          <ac:chgData name="Athanasia Papa-Adams" userId="ff4fab54-1732-414c-9157-57099be17d68" providerId="ADAL" clId="{76FBC576-BEDB-412C-8B6E-DE826091BE4F}" dt="2022-09-25T09:33:26.187" v="247" actId="1076"/>
          <ac:spMkLst>
            <pc:docMk/>
            <pc:sldMk cId="1568408230" sldId="272"/>
            <ac:spMk id="5" creationId="{00000000-0000-0000-0000-000000000000}"/>
          </ac:spMkLst>
        </pc:spChg>
        <pc:picChg chg="add mod">
          <ac:chgData name="Athanasia Papa-Adams" userId="ff4fab54-1732-414c-9157-57099be17d68" providerId="ADAL" clId="{76FBC576-BEDB-412C-8B6E-DE826091BE4F}" dt="2022-09-25T09:32:59.777" v="243" actId="1076"/>
          <ac:picMkLst>
            <pc:docMk/>
            <pc:sldMk cId="1568408230" sldId="272"/>
            <ac:picMk id="8" creationId="{BB902A03-C937-4F23-A4BD-817CD6E6D5AA}"/>
          </ac:picMkLst>
        </pc:picChg>
        <pc:picChg chg="add mod">
          <ac:chgData name="Athanasia Papa-Adams" userId="ff4fab54-1732-414c-9157-57099be17d68" providerId="ADAL" clId="{76FBC576-BEDB-412C-8B6E-DE826091BE4F}" dt="2022-09-25T09:33:21.591" v="246" actId="1076"/>
          <ac:picMkLst>
            <pc:docMk/>
            <pc:sldMk cId="1568408230" sldId="272"/>
            <ac:picMk id="10" creationId="{CB18EF63-EE11-461F-91C7-125CE37D868C}"/>
          </ac:picMkLst>
        </pc:picChg>
        <pc:picChg chg="del">
          <ac:chgData name="Athanasia Papa-Adams" userId="ff4fab54-1732-414c-9157-57099be17d68" providerId="ADAL" clId="{76FBC576-BEDB-412C-8B6E-DE826091BE4F}" dt="2022-09-25T09:32:53.635" v="240" actId="478"/>
          <ac:picMkLst>
            <pc:docMk/>
            <pc:sldMk cId="1568408230" sldId="272"/>
            <ac:picMk id="4098" creationId="{00000000-0000-0000-0000-000000000000}"/>
          </ac:picMkLst>
        </pc:picChg>
      </pc:sldChg>
      <pc:sldChg chg="addSp modSp add">
        <pc:chgData name="Athanasia Papa-Adams" userId="ff4fab54-1732-414c-9157-57099be17d68" providerId="ADAL" clId="{76FBC576-BEDB-412C-8B6E-DE826091BE4F}" dt="2022-09-25T09:31:10.858" v="239"/>
        <pc:sldMkLst>
          <pc:docMk/>
          <pc:sldMk cId="1621861610" sldId="273"/>
        </pc:sldMkLst>
        <pc:spChg chg="mod">
          <ac:chgData name="Athanasia Papa-Adams" userId="ff4fab54-1732-414c-9157-57099be17d68" providerId="ADAL" clId="{76FBC576-BEDB-412C-8B6E-DE826091BE4F}" dt="2022-09-25T09:31:02.558" v="237" actId="1076"/>
          <ac:spMkLst>
            <pc:docMk/>
            <pc:sldMk cId="1621861610" sldId="273"/>
            <ac:spMk id="2" creationId="{AD5758D2-E865-4927-969E-A46E5AE96C8E}"/>
          </ac:spMkLst>
        </pc:spChg>
        <pc:spChg chg="mod">
          <ac:chgData name="Athanasia Papa-Adams" userId="ff4fab54-1732-414c-9157-57099be17d68" providerId="ADAL" clId="{76FBC576-BEDB-412C-8B6E-DE826091BE4F}" dt="2022-09-25T09:31:05.255" v="238" actId="1076"/>
          <ac:spMkLst>
            <pc:docMk/>
            <pc:sldMk cId="1621861610" sldId="273"/>
            <ac:spMk id="3" creationId="{939DC94A-BE68-459B-9313-3D2927BFAE16}"/>
          </ac:spMkLst>
        </pc:spChg>
        <pc:picChg chg="add">
          <ac:chgData name="Athanasia Papa-Adams" userId="ff4fab54-1732-414c-9157-57099be17d68" providerId="ADAL" clId="{76FBC576-BEDB-412C-8B6E-DE826091BE4F}" dt="2022-09-25T09:31:10.858" v="239"/>
          <ac:picMkLst>
            <pc:docMk/>
            <pc:sldMk cId="1621861610" sldId="273"/>
            <ac:picMk id="4" creationId="{49289421-6EC1-4232-9D92-6651638BCB6A}"/>
          </ac:picMkLst>
        </pc:picChg>
      </pc:sldChg>
    </pc:docChg>
  </pc:docChgLst>
  <pc:docChgLst>
    <pc:chgData name="Athanasia Papa-Adams" userId="ff4fab54-1732-414c-9157-57099be17d68" providerId="ADAL" clId="{6479B0AF-91D1-47A5-9E25-0A57DF03C0BA}"/>
    <pc:docChg chg="undo custSel addSld delSld modSld sldOrd">
      <pc:chgData name="Athanasia Papa-Adams" userId="ff4fab54-1732-414c-9157-57099be17d68" providerId="ADAL" clId="{6479B0AF-91D1-47A5-9E25-0A57DF03C0BA}" dt="2023-09-22T13:59:28.188" v="274" actId="1076"/>
      <pc:docMkLst>
        <pc:docMk/>
      </pc:docMkLst>
      <pc:sldChg chg="modSp mod">
        <pc:chgData name="Athanasia Papa-Adams" userId="ff4fab54-1732-414c-9157-57099be17d68" providerId="ADAL" clId="{6479B0AF-91D1-47A5-9E25-0A57DF03C0BA}" dt="2023-09-22T13:39:46.260" v="111" actId="20577"/>
        <pc:sldMkLst>
          <pc:docMk/>
          <pc:sldMk cId="3450686478" sldId="259"/>
        </pc:sldMkLst>
        <pc:graphicFrameChg chg="modGraphic">
          <ac:chgData name="Athanasia Papa-Adams" userId="ff4fab54-1732-414c-9157-57099be17d68" providerId="ADAL" clId="{6479B0AF-91D1-47A5-9E25-0A57DF03C0BA}" dt="2023-09-22T13:39:46.260" v="111" actId="20577"/>
          <ac:graphicFrameMkLst>
            <pc:docMk/>
            <pc:sldMk cId="3450686478" sldId="259"/>
            <ac:graphicFrameMk id="5" creationId="{00000000-0000-0000-0000-000000000000}"/>
          </ac:graphicFrameMkLst>
        </pc:graphicFrameChg>
      </pc:sldChg>
      <pc:sldChg chg="addSp delSp modSp mod">
        <pc:chgData name="Athanasia Papa-Adams" userId="ff4fab54-1732-414c-9157-57099be17d68" providerId="ADAL" clId="{6479B0AF-91D1-47A5-9E25-0A57DF03C0BA}" dt="2023-09-22T13:24:32.337" v="49" actId="1037"/>
        <pc:sldMkLst>
          <pc:docMk/>
          <pc:sldMk cId="1249869277" sldId="260"/>
        </pc:sldMkLst>
        <pc:spChg chg="mod">
          <ac:chgData name="Athanasia Papa-Adams" userId="ff4fab54-1732-414c-9157-57099be17d68" providerId="ADAL" clId="{6479B0AF-91D1-47A5-9E25-0A57DF03C0BA}" dt="2023-09-22T13:23:54.254" v="32" actId="20577"/>
          <ac:spMkLst>
            <pc:docMk/>
            <pc:sldMk cId="1249869277" sldId="260"/>
            <ac:spMk id="5" creationId="{00000000-0000-0000-0000-000000000000}"/>
          </ac:spMkLst>
        </pc:spChg>
        <pc:picChg chg="add mod">
          <ac:chgData name="Athanasia Papa-Adams" userId="ff4fab54-1732-414c-9157-57099be17d68" providerId="ADAL" clId="{6479B0AF-91D1-47A5-9E25-0A57DF03C0BA}" dt="2023-09-22T13:24:32.337" v="49" actId="1037"/>
          <ac:picMkLst>
            <pc:docMk/>
            <pc:sldMk cId="1249869277" sldId="260"/>
            <ac:picMk id="6" creationId="{498A7D34-3166-18E0-86F1-68A8586FF796}"/>
          </ac:picMkLst>
        </pc:picChg>
        <pc:picChg chg="del">
          <ac:chgData name="Athanasia Papa-Adams" userId="ff4fab54-1732-414c-9157-57099be17d68" providerId="ADAL" clId="{6479B0AF-91D1-47A5-9E25-0A57DF03C0BA}" dt="2023-09-22T13:23:56.240" v="33" actId="478"/>
          <ac:picMkLst>
            <pc:docMk/>
            <pc:sldMk cId="1249869277" sldId="260"/>
            <ac:picMk id="7" creationId="{26AF1E67-DB9C-4970-B0E6-7A23FD6F124E}"/>
          </ac:picMkLst>
        </pc:picChg>
      </pc:sldChg>
      <pc:sldChg chg="modSp mod">
        <pc:chgData name="Athanasia Papa-Adams" userId="ff4fab54-1732-414c-9157-57099be17d68" providerId="ADAL" clId="{6479B0AF-91D1-47A5-9E25-0A57DF03C0BA}" dt="2023-09-22T13:57:37.061" v="264" actId="20577"/>
        <pc:sldMkLst>
          <pc:docMk/>
          <pc:sldMk cId="1869431473" sldId="261"/>
        </pc:sldMkLst>
        <pc:graphicFrameChg chg="modGraphic">
          <ac:chgData name="Athanasia Papa-Adams" userId="ff4fab54-1732-414c-9157-57099be17d68" providerId="ADAL" clId="{6479B0AF-91D1-47A5-9E25-0A57DF03C0BA}" dt="2023-09-22T13:57:37.061" v="264" actId="20577"/>
          <ac:graphicFrameMkLst>
            <pc:docMk/>
            <pc:sldMk cId="1869431473" sldId="261"/>
            <ac:graphicFrameMk id="5" creationId="{00000000-0000-0000-0000-000000000000}"/>
          </ac:graphicFrameMkLst>
        </pc:graphicFrameChg>
      </pc:sldChg>
      <pc:sldChg chg="modSp mod ord">
        <pc:chgData name="Athanasia Papa-Adams" userId="ff4fab54-1732-414c-9157-57099be17d68" providerId="ADAL" clId="{6479B0AF-91D1-47A5-9E25-0A57DF03C0BA}" dt="2023-09-22T13:57:26.720" v="262" actId="20577"/>
        <pc:sldMkLst>
          <pc:docMk/>
          <pc:sldMk cId="3887447523" sldId="262"/>
        </pc:sldMkLst>
        <pc:spChg chg="mod">
          <ac:chgData name="Athanasia Papa-Adams" userId="ff4fab54-1732-414c-9157-57099be17d68" providerId="ADAL" clId="{6479B0AF-91D1-47A5-9E25-0A57DF03C0BA}" dt="2023-09-22T13:57:26.720" v="262" actId="20577"/>
          <ac:spMkLst>
            <pc:docMk/>
            <pc:sldMk cId="3887447523" sldId="262"/>
            <ac:spMk id="5" creationId="{00000000-0000-0000-0000-000000000000}"/>
          </ac:spMkLst>
        </pc:spChg>
      </pc:sldChg>
      <pc:sldChg chg="modSp add del mod">
        <pc:chgData name="Athanasia Papa-Adams" userId="ff4fab54-1732-414c-9157-57099be17d68" providerId="ADAL" clId="{6479B0AF-91D1-47A5-9E25-0A57DF03C0BA}" dt="2023-09-22T13:43:59.518" v="163" actId="20577"/>
        <pc:sldMkLst>
          <pc:docMk/>
          <pc:sldMk cId="2837272112" sldId="264"/>
        </pc:sldMkLst>
        <pc:spChg chg="mod">
          <ac:chgData name="Athanasia Papa-Adams" userId="ff4fab54-1732-414c-9157-57099be17d68" providerId="ADAL" clId="{6479B0AF-91D1-47A5-9E25-0A57DF03C0BA}" dt="2023-09-22T13:43:59.518" v="163" actId="20577"/>
          <ac:spMkLst>
            <pc:docMk/>
            <pc:sldMk cId="2837272112" sldId="264"/>
            <ac:spMk id="6" creationId="{948655D7-4C94-4E64-8EC6-632123A9E459}"/>
          </ac:spMkLst>
        </pc:spChg>
      </pc:sldChg>
      <pc:sldChg chg="modSp mod">
        <pc:chgData name="Athanasia Papa-Adams" userId="ff4fab54-1732-414c-9157-57099be17d68" providerId="ADAL" clId="{6479B0AF-91D1-47A5-9E25-0A57DF03C0BA}" dt="2023-09-22T13:49:42.004" v="203" actId="20577"/>
        <pc:sldMkLst>
          <pc:docMk/>
          <pc:sldMk cId="1926030145" sldId="265"/>
        </pc:sldMkLst>
        <pc:spChg chg="mod">
          <ac:chgData name="Athanasia Papa-Adams" userId="ff4fab54-1732-414c-9157-57099be17d68" providerId="ADAL" clId="{6479B0AF-91D1-47A5-9E25-0A57DF03C0BA}" dt="2023-09-22T13:49:42.004" v="203" actId="20577"/>
          <ac:spMkLst>
            <pc:docMk/>
            <pc:sldMk cId="1926030145" sldId="265"/>
            <ac:spMk id="2" creationId="{00000000-0000-0000-0000-000000000000}"/>
          </ac:spMkLst>
        </pc:spChg>
      </pc:sldChg>
      <pc:sldChg chg="modSp mod">
        <pc:chgData name="Athanasia Papa-Adams" userId="ff4fab54-1732-414c-9157-57099be17d68" providerId="ADAL" clId="{6479B0AF-91D1-47A5-9E25-0A57DF03C0BA}" dt="2023-09-22T13:53:13.244" v="245" actId="20577"/>
        <pc:sldMkLst>
          <pc:docMk/>
          <pc:sldMk cId="2352808299" sldId="267"/>
        </pc:sldMkLst>
        <pc:spChg chg="mod">
          <ac:chgData name="Athanasia Papa-Adams" userId="ff4fab54-1732-414c-9157-57099be17d68" providerId="ADAL" clId="{6479B0AF-91D1-47A5-9E25-0A57DF03C0BA}" dt="2023-09-22T13:53:13.244" v="245" actId="20577"/>
          <ac:spMkLst>
            <pc:docMk/>
            <pc:sldMk cId="2352808299" sldId="267"/>
            <ac:spMk id="5" creationId="{00000000-0000-0000-0000-000000000000}"/>
          </ac:spMkLst>
        </pc:spChg>
      </pc:sldChg>
      <pc:sldChg chg="modSp mod">
        <pc:chgData name="Athanasia Papa-Adams" userId="ff4fab54-1732-414c-9157-57099be17d68" providerId="ADAL" clId="{6479B0AF-91D1-47A5-9E25-0A57DF03C0BA}" dt="2023-09-22T13:51:18.602" v="214" actId="20577"/>
        <pc:sldMkLst>
          <pc:docMk/>
          <pc:sldMk cId="3763887906" sldId="268"/>
        </pc:sldMkLst>
        <pc:spChg chg="mod">
          <ac:chgData name="Athanasia Papa-Adams" userId="ff4fab54-1732-414c-9157-57099be17d68" providerId="ADAL" clId="{6479B0AF-91D1-47A5-9E25-0A57DF03C0BA}" dt="2023-09-22T13:51:18.602" v="214" actId="20577"/>
          <ac:spMkLst>
            <pc:docMk/>
            <pc:sldMk cId="3763887906" sldId="268"/>
            <ac:spMk id="5" creationId="{00000000-0000-0000-0000-000000000000}"/>
          </ac:spMkLst>
        </pc:spChg>
      </pc:sldChg>
      <pc:sldChg chg="addSp delSp modSp mod">
        <pc:chgData name="Athanasia Papa-Adams" userId="ff4fab54-1732-414c-9157-57099be17d68" providerId="ADAL" clId="{6479B0AF-91D1-47A5-9E25-0A57DF03C0BA}" dt="2023-09-22T13:59:28.188" v="274" actId="1076"/>
        <pc:sldMkLst>
          <pc:docMk/>
          <pc:sldMk cId="4029892985" sldId="270"/>
        </pc:sldMkLst>
        <pc:spChg chg="mod">
          <ac:chgData name="Athanasia Papa-Adams" userId="ff4fab54-1732-414c-9157-57099be17d68" providerId="ADAL" clId="{6479B0AF-91D1-47A5-9E25-0A57DF03C0BA}" dt="2023-09-22T13:54:03.373" v="246"/>
          <ac:spMkLst>
            <pc:docMk/>
            <pc:sldMk cId="4029892985" sldId="270"/>
            <ac:spMk id="8" creationId="{DA666AAC-79E0-4C4E-9BF2-90A924F0F991}"/>
          </ac:spMkLst>
        </pc:spChg>
        <pc:picChg chg="del">
          <ac:chgData name="Athanasia Papa-Adams" userId="ff4fab54-1732-414c-9157-57099be17d68" providerId="ADAL" clId="{6479B0AF-91D1-47A5-9E25-0A57DF03C0BA}" dt="2023-09-22T13:54:20.305" v="247" actId="478"/>
          <ac:picMkLst>
            <pc:docMk/>
            <pc:sldMk cId="4029892985" sldId="270"/>
            <ac:picMk id="5" creationId="{4842448D-B1B7-4F3B-A4F8-E84162768598}"/>
          </ac:picMkLst>
        </pc:picChg>
        <pc:picChg chg="add del mod">
          <ac:chgData name="Athanasia Papa-Adams" userId="ff4fab54-1732-414c-9157-57099be17d68" providerId="ADAL" clId="{6479B0AF-91D1-47A5-9E25-0A57DF03C0BA}" dt="2023-09-22T13:59:23.191" v="272" actId="478"/>
          <ac:picMkLst>
            <pc:docMk/>
            <pc:sldMk cId="4029892985" sldId="270"/>
            <ac:picMk id="6" creationId="{27863578-A110-4650-84EC-58A58868E9F3}"/>
          </ac:picMkLst>
        </pc:picChg>
        <pc:picChg chg="add mod">
          <ac:chgData name="Athanasia Papa-Adams" userId="ff4fab54-1732-414c-9157-57099be17d68" providerId="ADAL" clId="{6479B0AF-91D1-47A5-9E25-0A57DF03C0BA}" dt="2023-09-22T13:58:59.279" v="270" actId="1076"/>
          <ac:picMkLst>
            <pc:docMk/>
            <pc:sldMk cId="4029892985" sldId="270"/>
            <ac:picMk id="10" creationId="{8C81BC62-DD8F-FED9-2302-27F0CC62FBDE}"/>
          </ac:picMkLst>
        </pc:picChg>
        <pc:picChg chg="add mod">
          <ac:chgData name="Athanasia Papa-Adams" userId="ff4fab54-1732-414c-9157-57099be17d68" providerId="ADAL" clId="{6479B0AF-91D1-47A5-9E25-0A57DF03C0BA}" dt="2023-09-22T13:59:28.188" v="274" actId="1076"/>
          <ac:picMkLst>
            <pc:docMk/>
            <pc:sldMk cId="4029892985" sldId="270"/>
            <ac:picMk id="12" creationId="{38372B1D-265C-602D-8557-66281AF94A52}"/>
          </ac:picMkLst>
        </pc:picChg>
      </pc:sldChg>
      <pc:sldChg chg="addSp delSp modSp mod">
        <pc:chgData name="Athanasia Papa-Adams" userId="ff4fab54-1732-414c-9157-57099be17d68" providerId="ADAL" clId="{6479B0AF-91D1-47A5-9E25-0A57DF03C0BA}" dt="2023-09-22T13:47:49.051" v="181" actId="1076"/>
        <pc:sldMkLst>
          <pc:docMk/>
          <pc:sldMk cId="1568408230" sldId="272"/>
        </pc:sldMkLst>
        <pc:picChg chg="add mod">
          <ac:chgData name="Athanasia Papa-Adams" userId="ff4fab54-1732-414c-9157-57099be17d68" providerId="ADAL" clId="{6479B0AF-91D1-47A5-9E25-0A57DF03C0BA}" dt="2023-09-22T13:47:46.817" v="180" actId="1076"/>
          <ac:picMkLst>
            <pc:docMk/>
            <pc:sldMk cId="1568408230" sldId="272"/>
            <ac:picMk id="6" creationId="{D6818A45-EEF9-D297-8BDA-8CDEF754F3C4}"/>
          </ac:picMkLst>
        </pc:picChg>
        <pc:picChg chg="del">
          <ac:chgData name="Athanasia Papa-Adams" userId="ff4fab54-1732-414c-9157-57099be17d68" providerId="ADAL" clId="{6479B0AF-91D1-47A5-9E25-0A57DF03C0BA}" dt="2023-09-22T13:45:50.531" v="177" actId="478"/>
          <ac:picMkLst>
            <pc:docMk/>
            <pc:sldMk cId="1568408230" sldId="272"/>
            <ac:picMk id="8" creationId="{BB902A03-C937-4F23-A4BD-817CD6E6D5AA}"/>
          </ac:picMkLst>
        </pc:picChg>
        <pc:picChg chg="mod">
          <ac:chgData name="Athanasia Papa-Adams" userId="ff4fab54-1732-414c-9157-57099be17d68" providerId="ADAL" clId="{6479B0AF-91D1-47A5-9E25-0A57DF03C0BA}" dt="2023-09-22T13:47:49.051" v="181" actId="1076"/>
          <ac:picMkLst>
            <pc:docMk/>
            <pc:sldMk cId="1568408230" sldId="272"/>
            <ac:picMk id="10" creationId="{CB18EF63-EE11-461F-91C7-125CE37D868C}"/>
          </ac:picMkLst>
        </pc:picChg>
      </pc:sldChg>
      <pc:sldChg chg="modSp mod">
        <pc:chgData name="Athanasia Papa-Adams" userId="ff4fab54-1732-414c-9157-57099be17d68" providerId="ADAL" clId="{6479B0AF-91D1-47A5-9E25-0A57DF03C0BA}" dt="2023-09-22T13:44:59.002" v="176" actId="20577"/>
        <pc:sldMkLst>
          <pc:docMk/>
          <pc:sldMk cId="1621861610" sldId="273"/>
        </pc:sldMkLst>
        <pc:spChg chg="mod">
          <ac:chgData name="Athanasia Papa-Adams" userId="ff4fab54-1732-414c-9157-57099be17d68" providerId="ADAL" clId="{6479B0AF-91D1-47A5-9E25-0A57DF03C0BA}" dt="2023-09-22T13:44:59.002" v="176" actId="20577"/>
          <ac:spMkLst>
            <pc:docMk/>
            <pc:sldMk cId="1621861610" sldId="273"/>
            <ac:spMk id="2" creationId="{AD5758D2-E865-4927-969E-A46E5AE96C8E}"/>
          </ac:spMkLst>
        </pc:spChg>
      </pc:sldChg>
      <pc:sldChg chg="addSp delSp modSp new mod">
        <pc:chgData name="Athanasia Papa-Adams" userId="ff4fab54-1732-414c-9157-57099be17d68" providerId="ADAL" clId="{6479B0AF-91D1-47A5-9E25-0A57DF03C0BA}" dt="2023-09-22T13:57:50.755" v="266" actId="1076"/>
        <pc:sldMkLst>
          <pc:docMk/>
          <pc:sldMk cId="840056963" sldId="274"/>
        </pc:sldMkLst>
        <pc:spChg chg="del">
          <ac:chgData name="Athanasia Papa-Adams" userId="ff4fab54-1732-414c-9157-57099be17d68" providerId="ADAL" clId="{6479B0AF-91D1-47A5-9E25-0A57DF03C0BA}" dt="2023-09-22T13:56:11.053" v="254"/>
          <ac:spMkLst>
            <pc:docMk/>
            <pc:sldMk cId="840056963" sldId="274"/>
            <ac:spMk id="2" creationId="{ED254FEE-2619-DCE2-0956-D9E7E818123E}"/>
          </ac:spMkLst>
        </pc:spChg>
        <pc:picChg chg="add mod">
          <ac:chgData name="Athanasia Papa-Adams" userId="ff4fab54-1732-414c-9157-57099be17d68" providerId="ADAL" clId="{6479B0AF-91D1-47A5-9E25-0A57DF03C0BA}" dt="2023-09-22T13:57:06.469" v="260" actId="1076"/>
          <ac:picMkLst>
            <pc:docMk/>
            <pc:sldMk cId="840056963" sldId="274"/>
            <ac:picMk id="5" creationId="{186FB010-1178-4A40-E27E-50326F087D88}"/>
          </ac:picMkLst>
        </pc:picChg>
        <pc:picChg chg="add mod">
          <ac:chgData name="Athanasia Papa-Adams" userId="ff4fab54-1732-414c-9157-57099be17d68" providerId="ADAL" clId="{6479B0AF-91D1-47A5-9E25-0A57DF03C0BA}" dt="2023-09-22T13:57:50.755" v="266" actId="1076"/>
          <ac:picMkLst>
            <pc:docMk/>
            <pc:sldMk cId="840056963" sldId="274"/>
            <ac:picMk id="7" creationId="{9781797C-E369-9BD4-53D8-473CEE9B5BCB}"/>
          </ac:picMkLst>
        </pc:picChg>
        <pc:picChg chg="add mod">
          <ac:chgData name="Athanasia Papa-Adams" userId="ff4fab54-1732-414c-9157-57099be17d68" providerId="ADAL" clId="{6479B0AF-91D1-47A5-9E25-0A57DF03C0BA}" dt="2023-09-22T13:57:48.248" v="265"/>
          <ac:picMkLst>
            <pc:docMk/>
            <pc:sldMk cId="840056963" sldId="274"/>
            <ac:picMk id="8" creationId="{7F17062A-E2F5-7B1A-7C0B-B904FC02B1B3}"/>
          </ac:picMkLst>
        </pc:picChg>
      </pc:sldChg>
    </pc:docChg>
  </pc:docChgLst>
  <pc:docChgLst>
    <pc:chgData name="Athanasia Papa-Adams" userId="ff4fab54-1732-414c-9157-57099be17d68" providerId="ADAL" clId="{B976185B-61D9-4FE7-97CB-6EE2A6C5BFEF}"/>
    <pc:docChg chg="modSld">
      <pc:chgData name="Athanasia Papa-Adams" userId="ff4fab54-1732-414c-9157-57099be17d68" providerId="ADAL" clId="{B976185B-61D9-4FE7-97CB-6EE2A6C5BFEF}" dt="2023-10-09T15:27:27.113" v="1" actId="20577"/>
      <pc:docMkLst>
        <pc:docMk/>
      </pc:docMkLst>
      <pc:sldChg chg="modSp mod">
        <pc:chgData name="Athanasia Papa-Adams" userId="ff4fab54-1732-414c-9157-57099be17d68" providerId="ADAL" clId="{B976185B-61D9-4FE7-97CB-6EE2A6C5BFEF}" dt="2023-10-09T15:27:27.113" v="1" actId="20577"/>
        <pc:sldMkLst>
          <pc:docMk/>
          <pc:sldMk cId="3887447523" sldId="262"/>
        </pc:sldMkLst>
        <pc:spChg chg="mod">
          <ac:chgData name="Athanasia Papa-Adams" userId="ff4fab54-1732-414c-9157-57099be17d68" providerId="ADAL" clId="{B976185B-61D9-4FE7-97CB-6EE2A6C5BFEF}" dt="2023-10-09T15:27:27.113" v="1" actId="20577"/>
          <ac:spMkLst>
            <pc:docMk/>
            <pc:sldMk cId="3887447523" sldId="262"/>
            <ac:spMk id="5" creationId="{00000000-0000-0000-0000-000000000000}"/>
          </ac:spMkLst>
        </pc:spChg>
      </pc:sldChg>
    </pc:docChg>
  </pc:docChgLst>
  <pc:docChgLst>
    <pc:chgData name="Athanasia Papa-Adams" userId="ff4fab54-1732-414c-9157-57099be17d68" providerId="ADAL" clId="{7636C0C0-D5D0-4939-9961-F571022195A0}"/>
    <pc:docChg chg="modSld">
      <pc:chgData name="Athanasia Papa-Adams" userId="ff4fab54-1732-414c-9157-57099be17d68" providerId="ADAL" clId="{7636C0C0-D5D0-4939-9961-F571022195A0}" dt="2022-09-25T10:19:24.876" v="12" actId="14100"/>
      <pc:docMkLst>
        <pc:docMk/>
      </pc:docMkLst>
      <pc:sldChg chg="addSp modSp">
        <pc:chgData name="Athanasia Papa-Adams" userId="ff4fab54-1732-414c-9157-57099be17d68" providerId="ADAL" clId="{7636C0C0-D5D0-4939-9961-F571022195A0}" dt="2022-09-25T10:16:55.892" v="4" actId="1076"/>
        <pc:sldMkLst>
          <pc:docMk/>
          <pc:sldMk cId="4029892985" sldId="270"/>
        </pc:sldMkLst>
        <pc:spChg chg="mod">
          <ac:chgData name="Athanasia Papa-Adams" userId="ff4fab54-1732-414c-9157-57099be17d68" providerId="ADAL" clId="{7636C0C0-D5D0-4939-9961-F571022195A0}" dt="2022-09-25T10:16:35.111" v="1" actId="1076"/>
          <ac:spMkLst>
            <pc:docMk/>
            <pc:sldMk cId="4029892985" sldId="270"/>
            <ac:spMk id="7" creationId="{7AF67ADF-D3B3-4B0F-AC45-53569FC04102}"/>
          </ac:spMkLst>
        </pc:spChg>
        <pc:spChg chg="mod">
          <ac:chgData name="Athanasia Papa-Adams" userId="ff4fab54-1732-414c-9157-57099be17d68" providerId="ADAL" clId="{7636C0C0-D5D0-4939-9961-F571022195A0}" dt="2022-09-25T10:16:32.212" v="0" actId="1076"/>
          <ac:spMkLst>
            <pc:docMk/>
            <pc:sldMk cId="4029892985" sldId="270"/>
            <ac:spMk id="8" creationId="{DA666AAC-79E0-4C4E-9BF2-90A924F0F991}"/>
          </ac:spMkLst>
        </pc:spChg>
        <pc:picChg chg="add mod">
          <ac:chgData name="Athanasia Papa-Adams" userId="ff4fab54-1732-414c-9157-57099be17d68" providerId="ADAL" clId="{7636C0C0-D5D0-4939-9961-F571022195A0}" dt="2022-09-25T10:16:55.892" v="4" actId="1076"/>
          <ac:picMkLst>
            <pc:docMk/>
            <pc:sldMk cId="4029892985" sldId="270"/>
            <ac:picMk id="5" creationId="{4842448D-B1B7-4F3B-A4F8-E84162768598}"/>
          </ac:picMkLst>
        </pc:picChg>
      </pc:sldChg>
      <pc:sldChg chg="addSp modSp">
        <pc:chgData name="Athanasia Papa-Adams" userId="ff4fab54-1732-414c-9157-57099be17d68" providerId="ADAL" clId="{7636C0C0-D5D0-4939-9961-F571022195A0}" dt="2022-09-25T10:19:24.876" v="12" actId="14100"/>
        <pc:sldMkLst>
          <pc:docMk/>
          <pc:sldMk cId="1943650010" sldId="271"/>
        </pc:sldMkLst>
        <pc:spChg chg="mod">
          <ac:chgData name="Athanasia Papa-Adams" userId="ff4fab54-1732-414c-9157-57099be17d68" providerId="ADAL" clId="{7636C0C0-D5D0-4939-9961-F571022195A0}" dt="2022-09-25T10:19:19.293" v="10" actId="1076"/>
          <ac:spMkLst>
            <pc:docMk/>
            <pc:sldMk cId="1943650010" sldId="271"/>
            <ac:spMk id="4" creationId="{00000000-0000-0000-0000-000000000000}"/>
          </ac:spMkLst>
        </pc:spChg>
        <pc:picChg chg="add mod">
          <ac:chgData name="Athanasia Papa-Adams" userId="ff4fab54-1732-414c-9157-57099be17d68" providerId="ADAL" clId="{7636C0C0-D5D0-4939-9961-F571022195A0}" dt="2022-09-25T10:19:15.697" v="9" actId="1076"/>
          <ac:picMkLst>
            <pc:docMk/>
            <pc:sldMk cId="1943650010" sldId="271"/>
            <ac:picMk id="6" creationId="{2FC45FC4-8A74-42DE-8EBB-FFF3226D4A51}"/>
          </ac:picMkLst>
        </pc:picChg>
        <pc:picChg chg="mod">
          <ac:chgData name="Athanasia Papa-Adams" userId="ff4fab54-1732-414c-9157-57099be17d68" providerId="ADAL" clId="{7636C0C0-D5D0-4939-9961-F571022195A0}" dt="2022-09-25T10:19:24.876" v="12" actId="14100"/>
          <ac:picMkLst>
            <pc:docMk/>
            <pc:sldMk cId="1943650010" sldId="271"/>
            <ac:picMk id="51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AB1738-B0D4-4CEA-99BB-FCD03C1F8EC0}" type="datetimeFigureOut">
              <a:rPr lang="en-GB" smtClean="0"/>
              <a:t>09/10/2023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E92186-9773-46FA-8E9B-4A9D3EF63522}" type="slidenum">
              <a:rPr lang="en-GB" smtClean="0"/>
              <a:t>‹#›</a:t>
            </a:fld>
            <a:endParaRPr lang="en-GB"/>
          </a:p>
        </p:txBody>
      </p:sp>
    </p:spTree>
    <p:extLst>
      <p:ext uri="{BB962C8B-B14F-4D97-AF65-F5344CB8AC3E}">
        <p14:creationId xmlns:p14="http://schemas.microsoft.com/office/powerpoint/2010/main" val="183993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E92186-9773-46FA-8E9B-4A9D3EF63522}" type="slidenum">
              <a:rPr lang="en-GB" smtClean="0"/>
              <a:t>2</a:t>
            </a:fld>
            <a:endParaRPr lang="en-GB"/>
          </a:p>
        </p:txBody>
      </p:sp>
    </p:spTree>
    <p:extLst>
      <p:ext uri="{BB962C8B-B14F-4D97-AF65-F5344CB8AC3E}">
        <p14:creationId xmlns:p14="http://schemas.microsoft.com/office/powerpoint/2010/main" val="2851656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F83C0B-E4FC-4F57-9821-F17C75259983}"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F83C0B-E4FC-4F57-9821-F17C75259983}"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EE206-CB1A-449E-8F34-7C5F13101A9E}"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F83C0B-E4FC-4F57-9821-F17C75259983}"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BEF83C0B-E4FC-4F57-9821-F17C75259983}"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EE206-CB1A-449E-8F34-7C5F13101A9E}"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F83C0B-E4FC-4F57-9821-F17C75259983}" type="datetimeFigureOut">
              <a:rPr lang="en-GB" smtClean="0"/>
              <a:t>09/10/2023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EF83C0B-E4FC-4F57-9821-F17C75259983}" type="datetimeFigureOut">
              <a:rPr lang="en-GB" smtClean="0"/>
              <a:t>09/10/2023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EF83C0B-E4FC-4F57-9821-F17C75259983}" type="datetimeFigureOut">
              <a:rPr lang="en-GB" smtClean="0"/>
              <a:t>09/10/2023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EF83C0B-E4FC-4F57-9821-F17C75259983}"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EE206-CB1A-449E-8F34-7C5F13101A9E}"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F83C0B-E4FC-4F57-9821-F17C75259983}" type="datetimeFigureOut">
              <a:rPr lang="en-GB" smtClean="0"/>
              <a:t>09/10/2023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EE206-CB1A-449E-8F34-7C5F13101A9E}"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F83C0B-E4FC-4F57-9821-F17C75259983}"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EE206-CB1A-449E-8F34-7C5F13101A9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EF83C0B-E4FC-4F57-9821-F17C75259983}" type="datetimeFigureOut">
              <a:rPr lang="en-GB" smtClean="0"/>
              <a:t>09/10/2023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EE206-CB1A-449E-8F34-7C5F13101A9E}"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EF83C0B-E4FC-4F57-9821-F17C75259983}" type="datetimeFigureOut">
              <a:rPr lang="en-GB" smtClean="0"/>
              <a:t>09/10/2023</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B7EE206-CB1A-449E-8F34-7C5F13101A9E}"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9740" y="548680"/>
            <a:ext cx="8176715" cy="3539430"/>
          </a:xfrm>
          <a:prstGeom prst="rect">
            <a:avLst/>
          </a:prstGeom>
        </p:spPr>
        <p:txBody>
          <a:bodyPr wrap="square">
            <a:spAutoFit/>
          </a:bodyPr>
          <a:lstStyle/>
          <a:p>
            <a:pPr algn="ctr"/>
            <a:r>
              <a:rPr lang="en-GB" sz="3200" b="1" u="sng" dirty="0">
                <a:latin typeface="XCCW Joined 8a" panose="03050602040000000000" pitchFamily="66" charset="0"/>
              </a:rPr>
              <a:t>Welcome to </a:t>
            </a:r>
            <a:br>
              <a:rPr lang="en-GB" sz="3200" b="1" u="sng" dirty="0">
                <a:latin typeface="XCCW Joined 8a" panose="03050602040000000000" pitchFamily="66" charset="0"/>
              </a:rPr>
            </a:br>
            <a:r>
              <a:rPr lang="en-GB" sz="3200" b="1" u="sng" dirty="0">
                <a:latin typeface="XCCW Joined 8a" panose="03050602040000000000" pitchFamily="66" charset="0"/>
              </a:rPr>
              <a:t>Upton Junior School</a:t>
            </a:r>
            <a:br>
              <a:rPr lang="en-GB" sz="3200" b="1" u="sng" dirty="0">
                <a:latin typeface="XCCW Joined 8a" panose="03050602040000000000" pitchFamily="66" charset="0"/>
              </a:rPr>
            </a:br>
            <a:br>
              <a:rPr lang="en-GB" sz="3200" b="1" u="sng" dirty="0">
                <a:latin typeface="XCCW Joined 8a" panose="03050602040000000000" pitchFamily="66" charset="0"/>
              </a:rPr>
            </a:br>
            <a:r>
              <a:rPr lang="en-GB" sz="3200" b="1" dirty="0">
                <a:latin typeface="XCCW Joined 8a" panose="03050602040000000000" pitchFamily="66" charset="0"/>
              </a:rPr>
              <a:t> Admission to Secondary School in Kent </a:t>
            </a:r>
            <a:br>
              <a:rPr lang="en-GB" sz="3200" b="1" dirty="0">
                <a:latin typeface="XCCW Joined 8a" panose="03050602040000000000" pitchFamily="66" charset="0"/>
              </a:rPr>
            </a:br>
            <a:r>
              <a:rPr lang="en-GB" sz="3200" b="1" dirty="0">
                <a:latin typeface="XCCW Joined 8a" panose="03050602040000000000" pitchFamily="66" charset="0"/>
              </a:rPr>
              <a:t> </a:t>
            </a:r>
            <a:br>
              <a:rPr lang="en-GB" sz="3200" b="1" dirty="0">
                <a:latin typeface="XCCW Joined 8a" panose="03050602040000000000" pitchFamily="66" charset="0"/>
              </a:rPr>
            </a:br>
            <a:endParaRPr lang="en-GB" sz="3200" b="1" dirty="0">
              <a:latin typeface="XCCW Joined 8a" panose="03050602040000000000" pitchFamily="66" charset="0"/>
            </a:endParaRPr>
          </a:p>
        </p:txBody>
      </p:sp>
      <p:pic>
        <p:nvPicPr>
          <p:cNvPr id="1026"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44016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condary school clipart - Clip 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9697" y="4221088"/>
            <a:ext cx="4876800"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653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School Application</a:t>
            </a:r>
          </a:p>
        </p:txBody>
      </p:sp>
      <p:pic>
        <p:nvPicPr>
          <p:cNvPr id="4" name="Picture 2" descr="Upton Junior School (@uptonjuniors) | Twitte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6504" y="404664"/>
            <a:ext cx="1080120" cy="108012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13641" y="1700808"/>
            <a:ext cx="8640960" cy="1569660"/>
          </a:xfrm>
          <a:prstGeom prst="rect">
            <a:avLst/>
          </a:prstGeom>
        </p:spPr>
        <p:txBody>
          <a:bodyPr wrap="square">
            <a:spAutoFit/>
          </a:bodyPr>
          <a:lstStyle/>
          <a:p>
            <a:r>
              <a:rPr lang="en-GB" sz="2000" dirty="0">
                <a:latin typeface="XCCW Joined 8a" panose="03050602040000000000" pitchFamily="66" charset="0"/>
              </a:rPr>
              <a:t>Go to Kent Online Admissions kent.gov.uk/</a:t>
            </a:r>
            <a:r>
              <a:rPr lang="en-GB" sz="2000" dirty="0" err="1">
                <a:latin typeface="XCCW Joined 8a" panose="03050602040000000000" pitchFamily="66" charset="0"/>
              </a:rPr>
              <a:t>secondaryadmissions</a:t>
            </a:r>
            <a:r>
              <a:rPr lang="en-GB" sz="2000" dirty="0">
                <a:latin typeface="XCCW Joined 8a" panose="03050602040000000000" pitchFamily="66" charset="0"/>
              </a:rPr>
              <a:t> Apply online for a Secondary school place in Kent. </a:t>
            </a:r>
            <a:endParaRPr lang="en-GB" dirty="0">
              <a:latin typeface="XCCW Joined 8a" panose="03050602040000000000" pitchFamily="66" charset="0"/>
            </a:endParaRPr>
          </a:p>
          <a:p>
            <a:r>
              <a:rPr lang="en-GB" dirty="0">
                <a:latin typeface="XCCW Joined 8a" panose="03050602040000000000" pitchFamily="66" charset="0"/>
              </a:rPr>
              <a:t>Opens </a:t>
            </a:r>
            <a:r>
              <a:rPr lang="en-GB" dirty="0">
                <a:solidFill>
                  <a:srgbClr val="FF0000"/>
                </a:solidFill>
                <a:latin typeface="XCCW Joined 8a" panose="03050602040000000000" pitchFamily="66" charset="0"/>
              </a:rPr>
              <a:t>Friday 1st September 2023 </a:t>
            </a:r>
            <a:r>
              <a:rPr lang="en-GB" dirty="0">
                <a:latin typeface="XCCW Joined 8a" panose="03050602040000000000" pitchFamily="66" charset="0"/>
              </a:rPr>
              <a:t>and closes at midnight on </a:t>
            </a:r>
            <a:r>
              <a:rPr lang="en-GB" dirty="0">
                <a:solidFill>
                  <a:srgbClr val="FF0000"/>
                </a:solidFill>
                <a:latin typeface="XCCW Joined 8a" panose="03050602040000000000" pitchFamily="66" charset="0"/>
              </a:rPr>
              <a:t>Tuesday 31st October 2023 </a:t>
            </a:r>
            <a:endParaRPr lang="en-GB" sz="2000" b="1" dirty="0">
              <a:solidFill>
                <a:srgbClr val="FF0000"/>
              </a:solidFill>
              <a:latin typeface="XCCW Joined 8a" panose="03050602040000000000" pitchFamily="66" charset="0"/>
            </a:endParaRPr>
          </a:p>
        </p:txBody>
      </p:sp>
      <p:pic>
        <p:nvPicPr>
          <p:cNvPr id="6" name="Picture 5" descr="A screenshot of a computer&#10;&#10;Description automatically generated">
            <a:extLst>
              <a:ext uri="{FF2B5EF4-FFF2-40B4-BE49-F238E27FC236}">
                <a16:creationId xmlns:a16="http://schemas.microsoft.com/office/drawing/2014/main" id="{498A7D34-3166-18E0-86F1-68A8586FF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3207253"/>
            <a:ext cx="7955896" cy="3444641"/>
          </a:xfrm>
          <a:prstGeom prst="rect">
            <a:avLst/>
          </a:prstGeom>
        </p:spPr>
      </p:pic>
    </p:spTree>
    <p:extLst>
      <p:ext uri="{BB962C8B-B14F-4D97-AF65-F5344CB8AC3E}">
        <p14:creationId xmlns:p14="http://schemas.microsoft.com/office/powerpoint/2010/main" val="1249869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Key Dates</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11991"/>
            <a:ext cx="936104" cy="93610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3072732928"/>
              </p:ext>
            </p:extLst>
          </p:nvPr>
        </p:nvGraphicFramePr>
        <p:xfrm>
          <a:off x="179512" y="1412777"/>
          <a:ext cx="8679854" cy="5457888"/>
        </p:xfrm>
        <a:graphic>
          <a:graphicData uri="http://schemas.openxmlformats.org/drawingml/2006/table">
            <a:tbl>
              <a:tblPr firstRow="1" bandRow="1">
                <a:tableStyleId>{073A0DAA-6AF3-43AB-8588-CEC1D06C72B9}</a:tableStyleId>
              </a:tblPr>
              <a:tblGrid>
                <a:gridCol w="3136418">
                  <a:extLst>
                    <a:ext uri="{9D8B030D-6E8A-4147-A177-3AD203B41FA5}">
                      <a16:colId xmlns:a16="http://schemas.microsoft.com/office/drawing/2014/main" val="20000"/>
                    </a:ext>
                  </a:extLst>
                </a:gridCol>
                <a:gridCol w="5543436">
                  <a:extLst>
                    <a:ext uri="{9D8B030D-6E8A-4147-A177-3AD203B41FA5}">
                      <a16:colId xmlns:a16="http://schemas.microsoft.com/office/drawing/2014/main" val="20001"/>
                    </a:ext>
                  </a:extLst>
                </a:gridCol>
              </a:tblGrid>
              <a:tr h="1341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tx1"/>
                          </a:solidFill>
                          <a:latin typeface="XCCW Joined 8a" panose="03050602040000000000" pitchFamily="66" charset="0"/>
                          <a:ea typeface="+mn-ea"/>
                          <a:cs typeface="+mn-cs"/>
                        </a:rPr>
                        <a:t>Friday 1</a:t>
                      </a:r>
                      <a:r>
                        <a:rPr lang="en-GB" sz="1400" b="1" i="0" u="none" strike="noStrike" kern="1200" baseline="30000" dirty="0">
                          <a:solidFill>
                            <a:schemeClr val="tx1"/>
                          </a:solidFill>
                          <a:latin typeface="XCCW Joined 8a" panose="03050602040000000000" pitchFamily="66" charset="0"/>
                          <a:ea typeface="+mn-ea"/>
                          <a:cs typeface="+mn-cs"/>
                        </a:rPr>
                        <a:t>st</a:t>
                      </a:r>
                      <a:r>
                        <a:rPr lang="en-GB" sz="1400" b="1" i="0" u="none" strike="noStrike" kern="1200" baseline="0" dirty="0">
                          <a:solidFill>
                            <a:schemeClr val="tx1"/>
                          </a:solidFill>
                          <a:latin typeface="XCCW Joined 8a" panose="03050602040000000000" pitchFamily="66" charset="0"/>
                          <a:ea typeface="+mn-ea"/>
                          <a:cs typeface="+mn-cs"/>
                        </a:rPr>
                        <a:t>  September 2023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tx1"/>
                          </a:solidFill>
                          <a:latin typeface="XCCW Joined 8a" panose="03050602040000000000" pitchFamily="66" charset="0"/>
                          <a:ea typeface="+mn-ea"/>
                          <a:cs typeface="+mn-cs"/>
                        </a:rPr>
                        <a:t>	</a:t>
                      </a:r>
                    </a:p>
                    <a:p>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r>
                        <a:rPr lang="en-GB" sz="1400" b="1" i="0" u="none" strike="noStrike" kern="1200" baseline="0" dirty="0">
                          <a:solidFill>
                            <a:schemeClr val="tx1"/>
                          </a:solidFill>
                          <a:latin typeface="XCCW Joined 8a" panose="03050602040000000000" pitchFamily="66" charset="0"/>
                          <a:ea typeface="+mn-ea"/>
                          <a:cs typeface="+mn-cs"/>
                        </a:rPr>
                        <a:t>Online application process opens. Go to </a:t>
                      </a:r>
                      <a:r>
                        <a:rPr lang="en-GB" sz="1400" b="1" i="0" u="sng" strike="noStrike" kern="1200" baseline="0" dirty="0">
                          <a:solidFill>
                            <a:schemeClr val="tx1"/>
                          </a:solidFill>
                          <a:latin typeface="XCCW Joined 8a" panose="03050602040000000000" pitchFamily="66" charset="0"/>
                          <a:ea typeface="+mn-ea"/>
                          <a:cs typeface="+mn-cs"/>
                        </a:rPr>
                        <a:t>www.kent.gov.uk/ola </a:t>
                      </a:r>
                      <a:r>
                        <a:rPr lang="en-GB" sz="1400" b="1" i="0" u="none" strike="noStrike" kern="1200" baseline="0" dirty="0">
                          <a:solidFill>
                            <a:schemeClr val="tx1"/>
                          </a:solidFill>
                          <a:latin typeface="XCCW Joined 8a" panose="03050602040000000000" pitchFamily="66" charset="0"/>
                          <a:ea typeface="+mn-ea"/>
                          <a:cs typeface="+mn-cs"/>
                        </a:rPr>
                        <a:t>to register and apply. Information about secondary schools will be available from our website. School open evenings begin, and details can be found on each school’s website.</a:t>
                      </a:r>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11568">
                <a:tc>
                  <a:txBody>
                    <a:bodyPr/>
                    <a:lstStyle/>
                    <a:p>
                      <a:r>
                        <a:rPr lang="en-GB" sz="1400" b="1" i="0" u="none" strike="noStrike" baseline="0" dirty="0">
                          <a:solidFill>
                            <a:srgbClr val="000000"/>
                          </a:solidFill>
                          <a:latin typeface="XCCW Joined 8a" panose="03050602040000000000" pitchFamily="66" charset="0"/>
                        </a:rPr>
                        <a:t>By Wednesday 18th October 2023	</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r>
                        <a:rPr lang="en-GB" sz="1400" b="1" i="0" u="none" strike="noStrike" baseline="0" dirty="0">
                          <a:solidFill>
                            <a:srgbClr val="000000"/>
                          </a:solidFill>
                          <a:latin typeface="XCCW Joined 8a" panose="03050602040000000000" pitchFamily="66" charset="0"/>
                        </a:rPr>
                        <a:t>Kent Test (11+) assessment decisions sent to parents after 4pm.</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7995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Tuesday 31st October 2023 	</a:t>
                      </a:r>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Online application process closes for the main round. Any amendments after this date must be emailed to </a:t>
                      </a:r>
                      <a:r>
                        <a:rPr lang="en-GB" sz="1400" b="1" i="1" u="sng" strike="noStrike" kern="1200" baseline="0" dirty="0">
                          <a:solidFill>
                            <a:schemeClr val="dk1"/>
                          </a:solidFill>
                          <a:latin typeface="XCCW Joined 8a" panose="03050602040000000000" pitchFamily="66" charset="0"/>
                          <a:ea typeface="+mn-ea"/>
                          <a:cs typeface="+mn-cs"/>
                        </a:rPr>
                        <a:t>kentonlineadmissions@kent.gov.uk</a:t>
                      </a:r>
                      <a:r>
                        <a:rPr lang="en-GB" sz="1400" b="1" i="0" u="none" strike="noStrike" kern="1200" baseline="0" dirty="0">
                          <a:solidFill>
                            <a:schemeClr val="dk1"/>
                          </a:solidFill>
                          <a:latin typeface="XCCW Joined 8a" panose="03050602040000000000" pitchFamily="66" charset="0"/>
                          <a:ea typeface="+mn-ea"/>
                          <a:cs typeface="+mn-cs"/>
                        </a:rPr>
                        <a:t>	</a:t>
                      </a:r>
                    </a:p>
                    <a:p>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030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Friday 1st March 2024 		</a:t>
                      </a:r>
                    </a:p>
                    <a:p>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r>
                        <a:rPr lang="en-GB" sz="1400" b="1" i="0" u="none" strike="noStrike" kern="1200" baseline="0" dirty="0">
                          <a:solidFill>
                            <a:schemeClr val="dk1"/>
                          </a:solidFill>
                          <a:latin typeface="XCCW Joined 8a" panose="03050602040000000000" pitchFamily="66" charset="0"/>
                          <a:ea typeface="+mn-ea"/>
                          <a:cs typeface="+mn-cs"/>
                        </a:rPr>
                        <a:t>Offers of school places sent to parents via email after 4pm.</a:t>
                      </a:r>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15499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By Friday 15th March 2024 	</a:t>
                      </a:r>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Parents should contact the school to accept/refuse the place that has been offered. Parents should also fill out the waiting list form from the link in the offer email to be added to the waiting list of schools named on the original application. 	</a:t>
                      </a:r>
                    </a:p>
                    <a:p>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pic>
        <p:nvPicPr>
          <p:cNvPr id="3076" name="Picture 4" descr="Mrs. Rusz's Webpage – Kara Rusz – Apollo-Ridge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291326"/>
            <a:ext cx="2055118" cy="977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686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Key Dates</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8190" y="317088"/>
            <a:ext cx="1033450" cy="10334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2516767473"/>
              </p:ext>
            </p:extLst>
          </p:nvPr>
        </p:nvGraphicFramePr>
        <p:xfrm>
          <a:off x="295990" y="2667536"/>
          <a:ext cx="8568952" cy="390144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20000"/>
                    </a:ext>
                  </a:extLst>
                </a:gridCol>
                <a:gridCol w="5256584">
                  <a:extLst>
                    <a:ext uri="{9D8B030D-6E8A-4147-A177-3AD203B41FA5}">
                      <a16:colId xmlns:a16="http://schemas.microsoft.com/office/drawing/2014/main" val="20001"/>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tx1"/>
                          </a:solidFill>
                          <a:latin typeface="XCCW Joined 8a" panose="03050602040000000000" pitchFamily="66" charset="0"/>
                          <a:ea typeface="+mn-ea"/>
                          <a:cs typeface="+mn-cs"/>
                        </a:rPr>
                        <a:t>By Thursday 28th March 2024	</a:t>
                      </a:r>
                    </a:p>
                    <a:p>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r>
                        <a:rPr lang="en-GB" sz="1400" b="1" i="0" u="none" strike="noStrike" kern="1200" baseline="0" dirty="0">
                          <a:solidFill>
                            <a:schemeClr val="tx1"/>
                          </a:solidFill>
                          <a:latin typeface="XCCW Joined 8a" panose="03050602040000000000" pitchFamily="66" charset="0"/>
                          <a:ea typeface="+mn-ea"/>
                          <a:cs typeface="+mn-cs"/>
                        </a:rPr>
                        <a:t>Appeals need to be lodged by this date to be heard before September – appeals information can be found at </a:t>
                      </a:r>
                      <a:r>
                        <a:rPr lang="en-GB" sz="1400" b="1" i="0" u="sng" strike="noStrike" kern="1200" baseline="0" dirty="0">
                          <a:solidFill>
                            <a:schemeClr val="tx1"/>
                          </a:solidFill>
                          <a:latin typeface="XCCW Joined 8a" panose="03050602040000000000" pitchFamily="66" charset="0"/>
                          <a:ea typeface="+mn-ea"/>
                          <a:cs typeface="+mn-cs"/>
                        </a:rPr>
                        <a:t>www.kent.gov.uk/schoolappeals </a:t>
                      </a:r>
                      <a:r>
                        <a:rPr lang="en-GB" sz="1400" b="1" i="0" u="none" strike="noStrike" kern="1200" baseline="0" dirty="0">
                          <a:solidFill>
                            <a:schemeClr val="tx1"/>
                          </a:solidFill>
                          <a:latin typeface="XCCW Joined 8a" panose="03050602040000000000" pitchFamily="66" charset="0"/>
                          <a:ea typeface="+mn-ea"/>
                          <a:cs typeface="+mn-cs"/>
                        </a:rPr>
                        <a:t>You can only appeal for schools that were named on the SCAF.</a:t>
                      </a:r>
                      <a:endParaRPr lang="en-GB" sz="1400" b="1" dirty="0">
                        <a:ln w="57150">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By Thursday 25th April 2024	</a:t>
                      </a:r>
                      <a:endParaRPr lang="en-GB" sz="1400" b="1" dirty="0">
                        <a:ln>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Offer day for the second round of applications (known as reallocation). After this date waiting lists will be maintained by the schools and they will send out offers for any places that may become available. Parents that have received an offer of a school place from KCC can approach schools directly for alternative places.	</a:t>
                      </a:r>
                    </a:p>
                    <a:p>
                      <a:endParaRPr lang="en-GB" sz="1400" b="1" dirty="0">
                        <a:ln>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dk1"/>
                          </a:solidFill>
                          <a:latin typeface="XCCW Joined 8a" panose="03050602040000000000" pitchFamily="66" charset="0"/>
                          <a:ea typeface="+mn-ea"/>
                          <a:cs typeface="+mn-cs"/>
                        </a:rPr>
                        <a:t>April to June 2024 	</a:t>
                      </a:r>
                    </a:p>
                    <a:p>
                      <a:endParaRPr lang="en-GB" sz="1400" b="1" dirty="0">
                        <a:ln>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r>
                        <a:rPr lang="en-GB" sz="1400" b="1" i="0" u="none" strike="noStrike" kern="1200" baseline="0" dirty="0">
                          <a:solidFill>
                            <a:schemeClr val="dk1"/>
                          </a:solidFill>
                          <a:latin typeface="XCCW Joined 8a" panose="03050602040000000000" pitchFamily="66" charset="0"/>
                          <a:ea typeface="+mn-ea"/>
                          <a:cs typeface="+mn-cs"/>
                        </a:rPr>
                        <a:t>Admission appeals held. 	</a:t>
                      </a:r>
                      <a:endParaRPr lang="en-GB" sz="1400" b="1" dirty="0">
                        <a:ln>
                          <a:solidFill>
                            <a:schemeClr val="tx1"/>
                          </a:solidFill>
                        </a:ln>
                        <a:solidFill>
                          <a:schemeClr val="tx1"/>
                        </a:solidFill>
                        <a:latin typeface="XCCW Joined 8a" panose="03050602040000000000" pitchFamily="66" charset="0"/>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pic>
        <p:nvPicPr>
          <p:cNvPr id="15362" name="Picture 2" descr="Free Remember Cliparts, Download Free Clip Art, Free Clip Art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309321"/>
            <a:ext cx="1260140" cy="100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43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white paper with black text&#10;&#10;Description automatically generated">
            <a:extLst>
              <a:ext uri="{FF2B5EF4-FFF2-40B4-BE49-F238E27FC236}">
                <a16:creationId xmlns:a16="http://schemas.microsoft.com/office/drawing/2014/main" id="{186FB010-1178-4A40-E27E-50326F087D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2599" y="2583942"/>
            <a:ext cx="8568787" cy="3450712"/>
          </a:xfrm>
        </p:spPr>
      </p:pic>
      <p:sp>
        <p:nvSpPr>
          <p:cNvPr id="3" name="Title 2">
            <a:extLst>
              <a:ext uri="{FF2B5EF4-FFF2-40B4-BE49-F238E27FC236}">
                <a16:creationId xmlns:a16="http://schemas.microsoft.com/office/drawing/2014/main" id="{469A6884-5AC6-7F06-1198-BDC1CB888635}"/>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9781797C-E369-9BD4-53D8-473CEE9B5B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3567" y="800898"/>
            <a:ext cx="6525536" cy="666843"/>
          </a:xfrm>
          <a:prstGeom prst="rect">
            <a:avLst/>
          </a:prstGeom>
        </p:spPr>
      </p:pic>
      <p:pic>
        <p:nvPicPr>
          <p:cNvPr id="8" name="Picture 2" descr="Upton Junior School (@uptonjuniors) | Twitter">
            <a:extLst>
              <a:ext uri="{FF2B5EF4-FFF2-40B4-BE49-F238E27FC236}">
                <a16:creationId xmlns:a16="http://schemas.microsoft.com/office/drawing/2014/main" id="{7F17062A-E2F5-7B1A-7C0B-B904FC02B1B3}"/>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440160"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056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Application</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2730" y="2204864"/>
            <a:ext cx="8784976" cy="4093428"/>
          </a:xfrm>
          <a:prstGeom prst="rect">
            <a:avLst/>
          </a:prstGeom>
        </p:spPr>
        <p:txBody>
          <a:bodyPr wrap="square">
            <a:spAutoFit/>
          </a:bodyPr>
          <a:lstStyle/>
          <a:p>
            <a:r>
              <a:rPr lang="en-GB" sz="2000" b="1" dirty="0">
                <a:latin typeface="XCCW Joined 8a" panose="03050602040000000000" pitchFamily="66" charset="0"/>
              </a:rPr>
              <a:t>You need to apply for year 7 Secondary school places for September 2024 by </a:t>
            </a:r>
            <a:r>
              <a:rPr lang="en-GB" sz="2000" b="1" dirty="0">
                <a:solidFill>
                  <a:srgbClr val="FF0000"/>
                </a:solidFill>
                <a:latin typeface="XCCW Joined 8a" panose="03050602040000000000" pitchFamily="66" charset="0"/>
              </a:rPr>
              <a:t>Tuesday 31 October 2023</a:t>
            </a:r>
            <a:r>
              <a:rPr lang="en-GB" sz="2000" b="1" dirty="0">
                <a:latin typeface="XCCW Joined 8a" panose="03050602040000000000" pitchFamily="66" charset="0"/>
              </a:rPr>
              <a:t>. </a:t>
            </a:r>
          </a:p>
          <a:p>
            <a:endParaRPr lang="en-GB" sz="2000" b="1" dirty="0">
              <a:latin typeface="XCCW Joined 8a" panose="03050602040000000000" pitchFamily="66" charset="0"/>
            </a:endParaRPr>
          </a:p>
          <a:p>
            <a:r>
              <a:rPr lang="en-GB" sz="2000" dirty="0">
                <a:latin typeface="XCCW Joined 8a" panose="03050602040000000000" pitchFamily="66" charset="0"/>
              </a:rPr>
              <a:t>When you know which schools you are interested in, you need to apply either using the online process available at </a:t>
            </a:r>
            <a:r>
              <a:rPr lang="en-GB" sz="2000" b="1" u="sng" dirty="0">
                <a:latin typeface="XCCW Joined 8a" panose="03050602040000000000" pitchFamily="66" charset="0"/>
              </a:rPr>
              <a:t>www.kent.gov.uk/secondaryadmissions </a:t>
            </a:r>
            <a:r>
              <a:rPr lang="en-GB" sz="2000" dirty="0">
                <a:latin typeface="XCCW Joined 8a" panose="03050602040000000000" pitchFamily="66" charset="0"/>
              </a:rPr>
              <a:t>or via an alternative method obtained by emailing </a:t>
            </a:r>
            <a:r>
              <a:rPr lang="en-GB" sz="2000" b="1" i="1" u="sng" dirty="0">
                <a:latin typeface="XCCW Joined 8a" panose="03050602040000000000" pitchFamily="66" charset="0"/>
              </a:rPr>
              <a:t>kentonlineadmissions@kent.gov.uk</a:t>
            </a:r>
            <a:r>
              <a:rPr lang="en-GB" sz="2000" b="1" u="sng" dirty="0">
                <a:latin typeface="XCCW Joined 8a" panose="03050602040000000000" pitchFamily="66" charset="0"/>
              </a:rPr>
              <a:t>. </a:t>
            </a:r>
          </a:p>
          <a:p>
            <a:endParaRPr lang="en-GB" sz="2000" b="1" u="sng" dirty="0">
              <a:latin typeface="XCCW Joined 8a" panose="03050602040000000000" pitchFamily="66" charset="0"/>
            </a:endParaRPr>
          </a:p>
          <a:p>
            <a:r>
              <a:rPr lang="en-GB" sz="2000" dirty="0">
                <a:latin typeface="XCCW Joined 8a" panose="03050602040000000000" pitchFamily="66" charset="0"/>
              </a:rPr>
              <a:t>You should complete the application by naming up to </a:t>
            </a:r>
            <a:r>
              <a:rPr lang="en-GB" sz="2000" dirty="0">
                <a:solidFill>
                  <a:srgbClr val="FF0000"/>
                </a:solidFill>
                <a:latin typeface="XCCW Joined 8a" panose="03050602040000000000" pitchFamily="66" charset="0"/>
              </a:rPr>
              <a:t>four schools</a:t>
            </a:r>
            <a:r>
              <a:rPr lang="en-GB" sz="2000" dirty="0">
                <a:latin typeface="XCCW Joined 8a" panose="03050602040000000000" pitchFamily="66" charset="0"/>
              </a:rPr>
              <a:t>; putting them in </a:t>
            </a:r>
            <a:r>
              <a:rPr lang="en-GB" sz="2000" dirty="0">
                <a:solidFill>
                  <a:srgbClr val="FF0000"/>
                </a:solidFill>
                <a:latin typeface="XCCW Joined 8a" panose="03050602040000000000" pitchFamily="66" charset="0"/>
              </a:rPr>
              <a:t>order of                                 preference with the one you would like most                   first.</a:t>
            </a:r>
          </a:p>
        </p:txBody>
      </p:sp>
      <p:pic>
        <p:nvPicPr>
          <p:cNvPr id="14338" name="Picture 2" descr="Application Paperwork Stock Illustrations – 3,450 Application Paperwork  Stock Illustrations, Vectors &amp; Clipart - Dreamsti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9070" y="5301208"/>
            <a:ext cx="1398636" cy="1398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447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No more faith schools - National Secular Socie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1052737"/>
            <a:ext cx="2520280" cy="1418824"/>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a:xfrm>
            <a:off x="732959" y="216982"/>
            <a:ext cx="8229600" cy="1252728"/>
          </a:xfrm>
        </p:spPr>
        <p:txBody>
          <a:bodyPr/>
          <a:lstStyle/>
          <a:p>
            <a:r>
              <a:rPr lang="en-GB" dirty="0">
                <a:latin typeface="XCCW Joined 8a" panose="03050602040000000000" pitchFamily="66" charset="0"/>
              </a:rPr>
              <a:t>Schools of Interest</a:t>
            </a:r>
          </a:p>
        </p:txBody>
      </p:sp>
      <p:pic>
        <p:nvPicPr>
          <p:cNvPr id="4" name="Picture 2" descr="Upton Junior School (@uptonjuniors) | Twitte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4095" y="2420888"/>
            <a:ext cx="8748464" cy="3539430"/>
          </a:xfrm>
          <a:prstGeom prst="rect">
            <a:avLst/>
          </a:prstGeom>
        </p:spPr>
        <p:txBody>
          <a:bodyPr wrap="square">
            <a:spAutoFit/>
          </a:bodyPr>
          <a:lstStyle/>
          <a:p>
            <a:r>
              <a:rPr lang="en-GB" sz="1600" dirty="0">
                <a:latin typeface="XCCW Joined 8a" panose="03050602040000000000" pitchFamily="66" charset="0"/>
              </a:rPr>
              <a:t>Schools publish a lot of information about what they teach, the facilities they offer and what they aim to achieve for their pupils on their websites. They will also have their own </a:t>
            </a:r>
            <a:r>
              <a:rPr lang="en-GB" sz="1600" b="1" dirty="0">
                <a:solidFill>
                  <a:srgbClr val="FF0000"/>
                </a:solidFill>
                <a:latin typeface="XCCW Joined 8a" panose="03050602040000000000" pitchFamily="66" charset="0"/>
              </a:rPr>
              <a:t>prospectus or booklet </a:t>
            </a:r>
            <a:r>
              <a:rPr lang="en-GB" sz="1600" dirty="0">
                <a:latin typeface="XCCW Joined 8a" panose="03050602040000000000" pitchFamily="66" charset="0"/>
              </a:rPr>
              <a:t>which you can ask for if you are interested in the school. </a:t>
            </a:r>
          </a:p>
          <a:p>
            <a:endParaRPr lang="en-GB" sz="1600" dirty="0">
              <a:latin typeface="XCCW Joined 8a" panose="03050602040000000000" pitchFamily="66" charset="0"/>
            </a:endParaRPr>
          </a:p>
          <a:p>
            <a:r>
              <a:rPr lang="en-GB" sz="1600" dirty="0">
                <a:latin typeface="XCCW Joined 8a" panose="03050602040000000000" pitchFamily="66" charset="0"/>
              </a:rPr>
              <a:t>All schools hold </a:t>
            </a:r>
            <a:r>
              <a:rPr lang="en-GB" sz="1600" b="1" dirty="0">
                <a:solidFill>
                  <a:srgbClr val="FF0000"/>
                </a:solidFill>
                <a:latin typeface="XCCW Joined 8a" panose="03050602040000000000" pitchFamily="66" charset="0"/>
              </a:rPr>
              <a:t>open days and evenings</a:t>
            </a:r>
            <a:r>
              <a:rPr lang="en-GB" sz="1600" dirty="0">
                <a:latin typeface="XCCW Joined 8a" panose="03050602040000000000" pitchFamily="66" charset="0"/>
              </a:rPr>
              <a:t>, when parents and children can visit and talk to teachers and existing pupils. We believe this provides a very good opportunity for you to get the feel of the school and encourage you to use the opportunities available. </a:t>
            </a:r>
          </a:p>
          <a:p>
            <a:endParaRPr lang="en-GB" sz="1600" dirty="0">
              <a:latin typeface="XCCW Joined 8a" panose="03050602040000000000" pitchFamily="66" charset="0"/>
            </a:endParaRPr>
          </a:p>
          <a:p>
            <a:endParaRPr lang="en-GB" sz="1600" dirty="0">
              <a:latin typeface="XCCW Joined 8a" panose="03050602040000000000" pitchFamily="66" charset="0"/>
            </a:endParaRPr>
          </a:p>
          <a:p>
            <a:r>
              <a:rPr lang="en-GB" sz="1600" dirty="0">
                <a:latin typeface="XCCW Joined 8a" panose="03050602040000000000" pitchFamily="66" charset="0"/>
              </a:rPr>
              <a:t>Headteachers welcome enquiries from parents and will be able to tell you a great deal about their schools. Please see school websites for information about when these open evenings will take place.</a:t>
            </a:r>
          </a:p>
        </p:txBody>
      </p:sp>
    </p:spTree>
    <p:extLst>
      <p:ext uri="{BB962C8B-B14F-4D97-AF65-F5344CB8AC3E}">
        <p14:creationId xmlns:p14="http://schemas.microsoft.com/office/powerpoint/2010/main" val="391388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Decisions</a:t>
            </a:r>
            <a:r>
              <a:rPr lang="en-GB" dirty="0"/>
              <a:t> </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440160" cy="14401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48655D7-4C94-4E64-8EC6-632123A9E459}"/>
              </a:ext>
            </a:extLst>
          </p:cNvPr>
          <p:cNvSpPr txBox="1"/>
          <p:nvPr/>
        </p:nvSpPr>
        <p:spPr>
          <a:xfrm>
            <a:off x="179512" y="1916832"/>
            <a:ext cx="9036496" cy="4401205"/>
          </a:xfrm>
          <a:prstGeom prst="rect">
            <a:avLst/>
          </a:prstGeom>
          <a:noFill/>
        </p:spPr>
        <p:txBody>
          <a:bodyPr wrap="square" rtlCol="0">
            <a:spAutoFit/>
          </a:bodyPr>
          <a:lstStyle/>
          <a:p>
            <a:r>
              <a:rPr lang="en-GB" sz="1400" dirty="0">
                <a:latin typeface="XCCW Joined 8a" panose="03050602040000000000" pitchFamily="66" charset="0"/>
              </a:rPr>
              <a:t>How are decisions made?</a:t>
            </a:r>
          </a:p>
          <a:p>
            <a:r>
              <a:rPr lang="en-GB" sz="1400" dirty="0">
                <a:latin typeface="XCCW Joined 8a" panose="03050602040000000000" pitchFamily="66" charset="0"/>
              </a:rPr>
              <a:t>The assessment decision is based on the test results. However, before you receive your decision, your child’s Primary school Headteacher will have the opportunity to refer assessment decisions they disagree with to a panel of local Primary and Secondary school Headteachers, who will consider additional evidence before making a decision. </a:t>
            </a:r>
          </a:p>
          <a:p>
            <a:endParaRPr lang="en-GB" sz="1400" dirty="0">
              <a:latin typeface="XCCW Joined 8a" panose="03050602040000000000" pitchFamily="66" charset="0"/>
            </a:endParaRPr>
          </a:p>
          <a:p>
            <a:r>
              <a:rPr lang="en-GB" sz="1400" dirty="0">
                <a:latin typeface="XCCW Joined 8a" panose="03050602040000000000" pitchFamily="66" charset="0"/>
              </a:rPr>
              <a:t>This can include your child’s test scores, recent work, the writing task and comments from your child’s current school. The panel will look at a full range of work for a child, regardless of which scores may be below the threshold. To allow these referrals to take place, your child’s Primary school will be sent your child’s score and assessment decision.</a:t>
            </a:r>
          </a:p>
          <a:p>
            <a:endParaRPr lang="en-GB" sz="1400" dirty="0">
              <a:latin typeface="XCCW Joined 8a" panose="03050602040000000000" pitchFamily="66" charset="0"/>
            </a:endParaRPr>
          </a:p>
          <a:p>
            <a:r>
              <a:rPr lang="en-GB" sz="1400" dirty="0">
                <a:latin typeface="XCCW Joined 8a" panose="03050602040000000000" pitchFamily="66" charset="0"/>
              </a:rPr>
              <a:t>An assessment will only be changed by the Headteacher Assessment Panel if the panel is confident that the child will be well placed in a Grammar school.</a:t>
            </a:r>
          </a:p>
          <a:p>
            <a:r>
              <a:rPr lang="en-GB" sz="1400" dirty="0">
                <a:latin typeface="XCCW Joined 8a" panose="03050602040000000000" pitchFamily="66" charset="0"/>
              </a:rPr>
              <a:t>The assessment decision will be sent to you by </a:t>
            </a:r>
            <a:r>
              <a:rPr lang="en-GB" sz="1400" b="1" dirty="0">
                <a:latin typeface="XCCW Joined 8a" panose="03050602040000000000" pitchFamily="66" charset="0"/>
              </a:rPr>
              <a:t>Wednesday 18 October 2023. </a:t>
            </a:r>
            <a:r>
              <a:rPr lang="en-GB" sz="1400" dirty="0">
                <a:latin typeface="XCCW Joined 8a" panose="03050602040000000000" pitchFamily="66" charset="0"/>
              </a:rPr>
              <a:t>Results will be sent </a:t>
            </a:r>
            <a:r>
              <a:rPr lang="en-GB" sz="1400" b="1" dirty="0">
                <a:latin typeface="XCCW Joined 8a" panose="03050602040000000000" pitchFamily="66" charset="0"/>
              </a:rPr>
              <a:t>by email after 4pm </a:t>
            </a:r>
            <a:r>
              <a:rPr lang="en-GB" sz="1400" dirty="0">
                <a:latin typeface="XCCW Joined 8a" panose="03050602040000000000" pitchFamily="66" charset="0"/>
              </a:rPr>
              <a:t>to parents who applied providing an email address, and letters will be posted first class to all other parents. Online applicants can view their child’s assessment and test scores </a:t>
            </a:r>
            <a:r>
              <a:rPr lang="en-GB" sz="1400" b="1" dirty="0">
                <a:latin typeface="XCCW Joined 8a" panose="03050602040000000000" pitchFamily="66" charset="0"/>
              </a:rPr>
              <a:t>after 5pm </a:t>
            </a:r>
            <a:r>
              <a:rPr lang="en-GB" sz="1400" dirty="0">
                <a:latin typeface="XCCW Joined 8a" panose="03050602040000000000" pitchFamily="66" charset="0"/>
              </a:rPr>
              <a:t>on results day by logging back into their online application. </a:t>
            </a:r>
          </a:p>
        </p:txBody>
      </p:sp>
      <p:pic>
        <p:nvPicPr>
          <p:cNvPr id="1026" name="Picture 2" descr="Sponsored Read – Thank You! – Cobham Primary School, Kent">
            <a:extLst>
              <a:ext uri="{FF2B5EF4-FFF2-40B4-BE49-F238E27FC236}">
                <a16:creationId xmlns:a16="http://schemas.microsoft.com/office/drawing/2014/main" id="{A08FC2C8-6707-4984-BD91-BBC2FE0665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38328"/>
            <a:ext cx="2458479" cy="12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7272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5758D2-E865-4927-969E-A46E5AE96C8E}"/>
              </a:ext>
            </a:extLst>
          </p:cNvPr>
          <p:cNvSpPr>
            <a:spLocks noGrp="1"/>
          </p:cNvSpPr>
          <p:nvPr>
            <p:ph idx="1"/>
          </p:nvPr>
        </p:nvSpPr>
        <p:spPr>
          <a:xfrm>
            <a:off x="179512" y="1916832"/>
            <a:ext cx="8784976" cy="3450696"/>
          </a:xfrm>
        </p:spPr>
        <p:txBody>
          <a:bodyPr>
            <a:noAutofit/>
          </a:bodyPr>
          <a:lstStyle/>
          <a:p>
            <a:r>
              <a:rPr lang="en-GB" sz="1400" dirty="0">
                <a:solidFill>
                  <a:schemeClr val="tx1"/>
                </a:solidFill>
                <a:latin typeface="XCCW Joined 8a" panose="03050602040000000000" pitchFamily="66" charset="0"/>
              </a:rPr>
              <a:t>If you live in the Kent Local Authority area, and you would like your child to start at ANY Secondary school in September 2024 you MUST complete the Kent Secondary Common Application Form (SCAF), either online, through the Kent website </a:t>
            </a:r>
            <a:r>
              <a:rPr lang="en-GB" sz="1400" u="sng" dirty="0">
                <a:solidFill>
                  <a:schemeClr val="tx1"/>
                </a:solidFill>
                <a:latin typeface="XCCW Joined 8a" panose="03050602040000000000" pitchFamily="66" charset="0"/>
              </a:rPr>
              <a:t>www.kent.gov.uk/secondaryadmissions, </a:t>
            </a:r>
            <a:r>
              <a:rPr lang="en-GB" sz="1400" dirty="0">
                <a:solidFill>
                  <a:schemeClr val="tx1"/>
                </a:solidFill>
                <a:latin typeface="XCCW Joined 8a" panose="03050602040000000000" pitchFamily="66" charset="0"/>
              </a:rPr>
              <a:t>or by contacting the team on </a:t>
            </a:r>
            <a:r>
              <a:rPr lang="en-GB" sz="1400" i="1" u="sng" dirty="0">
                <a:solidFill>
                  <a:schemeClr val="tx1"/>
                </a:solidFill>
                <a:latin typeface="XCCW Joined 8a" panose="03050602040000000000" pitchFamily="66" charset="0"/>
              </a:rPr>
              <a:t>kentonlineadmissions@kent.gov.uk </a:t>
            </a:r>
            <a:r>
              <a:rPr lang="en-GB" sz="1400" dirty="0">
                <a:solidFill>
                  <a:schemeClr val="tx1"/>
                </a:solidFill>
                <a:latin typeface="XCCW Joined 8a" panose="03050602040000000000" pitchFamily="66" charset="0"/>
              </a:rPr>
              <a:t>for an alternative method.</a:t>
            </a:r>
          </a:p>
          <a:p>
            <a:pPr marL="0" indent="0">
              <a:buNone/>
            </a:pPr>
            <a:endParaRPr lang="en-GB" sz="1400" dirty="0">
              <a:solidFill>
                <a:schemeClr val="tx1"/>
              </a:solidFill>
              <a:latin typeface="XCCW Joined 8a" panose="03050602040000000000" pitchFamily="66" charset="0"/>
            </a:endParaRPr>
          </a:p>
          <a:p>
            <a:r>
              <a:rPr lang="en-GB" sz="1400" dirty="0">
                <a:solidFill>
                  <a:schemeClr val="tx1"/>
                </a:solidFill>
                <a:latin typeface="XCCW Joined 8a" panose="03050602040000000000" pitchFamily="66" charset="0"/>
              </a:rPr>
              <a:t>If you already registered your child online to take part in the Kent Grammar school tests, you will be able to log in to your account and add your school preferences to the information you have already submitted rather than starting from the beginning. Please ensure that all the information on the application is accurate before it is submitted.</a:t>
            </a:r>
          </a:p>
          <a:p>
            <a:endParaRPr lang="en-GB" sz="1400" dirty="0">
              <a:solidFill>
                <a:schemeClr val="tx1"/>
              </a:solidFill>
              <a:latin typeface="XCCW Joined 8a" panose="03050602040000000000" pitchFamily="66" charset="0"/>
            </a:endParaRPr>
          </a:p>
          <a:p>
            <a:r>
              <a:rPr lang="en-GB" sz="1400" dirty="0">
                <a:solidFill>
                  <a:schemeClr val="tx1"/>
                </a:solidFill>
                <a:latin typeface="XCCW Joined 8a" panose="03050602040000000000" pitchFamily="66" charset="0"/>
              </a:rPr>
              <a:t>If you are applying online for school places and did not register your child for the Kent Test, you will have to register with the website and create a user account, selecting your own password. The website will ask you to verify your account by clicking on the link provided in the email sent to the email address used to set up the account. This email is not an application. Once registered, you can then make an application for school places either straight away or by logging back in at a later time, provided it is before the closing date. An application is only valid if it has been submitted by the closing date (Tuesday 31 October 2023). </a:t>
            </a:r>
          </a:p>
        </p:txBody>
      </p:sp>
      <p:sp>
        <p:nvSpPr>
          <p:cNvPr id="3" name="Title 2">
            <a:extLst>
              <a:ext uri="{FF2B5EF4-FFF2-40B4-BE49-F238E27FC236}">
                <a16:creationId xmlns:a16="http://schemas.microsoft.com/office/drawing/2014/main" id="{939DC94A-BE68-459B-9313-3D2927BFAE16}"/>
              </a:ext>
            </a:extLst>
          </p:cNvPr>
          <p:cNvSpPr>
            <a:spLocks noGrp="1"/>
          </p:cNvSpPr>
          <p:nvPr>
            <p:ph type="title"/>
          </p:nvPr>
        </p:nvSpPr>
        <p:spPr>
          <a:xfrm>
            <a:off x="457200" y="864108"/>
            <a:ext cx="8229600" cy="1252728"/>
          </a:xfrm>
        </p:spPr>
        <p:txBody>
          <a:bodyPr>
            <a:normAutofit fontScale="90000"/>
          </a:bodyPr>
          <a:lstStyle/>
          <a:p>
            <a:r>
              <a:rPr lang="en-GB" sz="3600" dirty="0">
                <a:solidFill>
                  <a:schemeClr val="bg1"/>
                </a:solidFill>
                <a:latin typeface="XCCW Joined 8a" panose="03050602040000000000" pitchFamily="66" charset="0"/>
              </a:rPr>
              <a:t>How do I apply for a Secondary school place?</a:t>
            </a:r>
            <a:br>
              <a:rPr lang="en-GB" dirty="0">
                <a:solidFill>
                  <a:schemeClr val="tx1"/>
                </a:solidFill>
                <a:latin typeface="XCCW Joined 8a" panose="03050602040000000000" pitchFamily="66" charset="0"/>
              </a:rPr>
            </a:br>
            <a:endParaRPr lang="en-GB" dirty="0"/>
          </a:p>
        </p:txBody>
      </p:sp>
      <p:pic>
        <p:nvPicPr>
          <p:cNvPr id="4" name="Picture 2" descr="Upton Junior School (@uptonjuniors) | Twitter">
            <a:extLst>
              <a:ext uri="{FF2B5EF4-FFF2-40B4-BE49-F238E27FC236}">
                <a16:creationId xmlns:a16="http://schemas.microsoft.com/office/drawing/2014/main" id="{49289421-6EC1-4232-9D92-6651638BCB6A}"/>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697" y="620688"/>
            <a:ext cx="1008112" cy="100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86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latin typeface="XCCW Joined 8a" panose="03050602040000000000" pitchFamily="66" charset="0"/>
              </a:rPr>
              <a:t>Summary of School Choices</a:t>
            </a:r>
          </a:p>
        </p:txBody>
      </p:sp>
      <p:sp>
        <p:nvSpPr>
          <p:cNvPr id="4" name="Rectangle 3"/>
          <p:cNvSpPr txBox="1">
            <a:spLocks noChangeArrowheads="1"/>
          </p:cNvSpPr>
          <p:nvPr/>
        </p:nvSpPr>
        <p:spPr>
          <a:xfrm>
            <a:off x="17240" y="1772816"/>
            <a:ext cx="8640960" cy="54726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nSpc>
                <a:spcPct val="90000"/>
              </a:lnSpc>
            </a:pPr>
            <a:r>
              <a:rPr lang="en-GB" sz="1600" dirty="0">
                <a:solidFill>
                  <a:schemeClr val="tx1"/>
                </a:solidFill>
                <a:latin typeface="XCCW Joined 8a" panose="03050602040000000000" pitchFamily="66" charset="0"/>
              </a:rPr>
              <a:t>4 choices</a:t>
            </a:r>
          </a:p>
          <a:p>
            <a:pPr>
              <a:lnSpc>
                <a:spcPct val="90000"/>
              </a:lnSpc>
            </a:pPr>
            <a:r>
              <a:rPr lang="en-GB" sz="1600" dirty="0">
                <a:solidFill>
                  <a:schemeClr val="tx1"/>
                </a:solidFill>
                <a:latin typeface="XCCW Joined 8a" panose="03050602040000000000" pitchFamily="66" charset="0"/>
              </a:rPr>
              <a:t>Put them in order of preference – if two schools can offer a place, the school highest on your list will be offered.</a:t>
            </a:r>
          </a:p>
          <a:p>
            <a:r>
              <a:rPr lang="en-GB" sz="1600" dirty="0">
                <a:solidFill>
                  <a:schemeClr val="tx1"/>
                </a:solidFill>
                <a:latin typeface="XCCW Joined 8a" panose="03050602040000000000" pitchFamily="66" charset="0"/>
              </a:rPr>
              <a:t>You must look at each school’s admissions criteria if unsure of which to put and what needs to be included (Church Schools).</a:t>
            </a:r>
          </a:p>
          <a:p>
            <a:r>
              <a:rPr lang="en-GB" sz="1600" dirty="0">
                <a:solidFill>
                  <a:schemeClr val="tx1"/>
                </a:solidFill>
                <a:latin typeface="XCCW Joined 8a" panose="03050602040000000000" pitchFamily="66" charset="0"/>
              </a:rPr>
              <a:t>If you are unsure whether you are within the correct distance from a secondary school, look at the over-subscription criteria.</a:t>
            </a:r>
          </a:p>
          <a:p>
            <a:r>
              <a:rPr lang="en-GB" sz="1600" dirty="0">
                <a:solidFill>
                  <a:schemeClr val="tx1"/>
                </a:solidFill>
                <a:latin typeface="XCCW Joined 8a" panose="03050602040000000000" pitchFamily="66" charset="0"/>
              </a:rPr>
              <a:t>You can give reasons for each preference including details of any siblings that will still be on roll at the preferred school at the time of the applicant child’s admission.</a:t>
            </a:r>
          </a:p>
        </p:txBody>
      </p:sp>
      <p:pic>
        <p:nvPicPr>
          <p:cNvPr id="5"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697" y="620688"/>
            <a:ext cx="1008112" cy="100811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Summary Clip Art - Royalty Free - GoGraph"/>
          <p:cNvPicPr>
            <a:picLocks noChangeAspect="1" noChangeArrowheads="1"/>
          </p:cNvPicPr>
          <p:nvPr/>
        </p:nvPicPr>
        <p:blipFill rotWithShape="1">
          <a:blip r:embed="rId3">
            <a:extLst>
              <a:ext uri="{28A0092B-C50C-407E-A947-70E740481C1C}">
                <a14:useLocalDpi xmlns:a14="http://schemas.microsoft.com/office/drawing/2010/main" val="0"/>
              </a:ext>
            </a:extLst>
          </a:blip>
          <a:srcRect b="11949"/>
          <a:stretch/>
        </p:blipFill>
        <p:spPr bwMode="auto">
          <a:xfrm>
            <a:off x="222515" y="4522304"/>
            <a:ext cx="3159522" cy="2248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FC45FC4-8A74-42DE-8EBB-FFF3226D4A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4365104"/>
            <a:ext cx="4716016" cy="2405980"/>
          </a:xfrm>
          <a:prstGeom prst="rect">
            <a:avLst/>
          </a:prstGeom>
        </p:spPr>
      </p:pic>
    </p:spTree>
    <p:extLst>
      <p:ext uri="{BB962C8B-B14F-4D97-AF65-F5344CB8AC3E}">
        <p14:creationId xmlns:p14="http://schemas.microsoft.com/office/powerpoint/2010/main" val="1943650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latin typeface="XCCW Joined 8a" panose="03050602040000000000" pitchFamily="66" charset="0"/>
              </a:rPr>
              <a:t>ST George’s Key Information</a:t>
            </a:r>
          </a:p>
        </p:txBody>
      </p:sp>
      <p:sp>
        <p:nvSpPr>
          <p:cNvPr id="5" name="TextBox 4"/>
          <p:cNvSpPr txBox="1"/>
          <p:nvPr/>
        </p:nvSpPr>
        <p:spPr>
          <a:xfrm>
            <a:off x="590949" y="5604516"/>
            <a:ext cx="3108335" cy="1200329"/>
          </a:xfrm>
          <a:prstGeom prst="rect">
            <a:avLst/>
          </a:prstGeom>
          <a:solidFill>
            <a:srgbClr val="FFFFFF"/>
          </a:solidFill>
        </p:spPr>
        <p:txBody>
          <a:bodyPr wrap="square" rtlCol="0">
            <a:spAutoFit/>
          </a:bodyPr>
          <a:lstStyle/>
          <a:p>
            <a:pPr algn="ctr"/>
            <a:r>
              <a:rPr lang="en-GB" b="1" dirty="0">
                <a:solidFill>
                  <a:srgbClr val="FF0000"/>
                </a:solidFill>
                <a:latin typeface="XCCW Joined 8a" panose="03050602040000000000" pitchFamily="66" charset="0"/>
              </a:rPr>
              <a:t>This form can be downloaded from the school website under ADMISSIONS</a:t>
            </a:r>
          </a:p>
        </p:txBody>
      </p:sp>
      <p:sp>
        <p:nvSpPr>
          <p:cNvPr id="4" name="Rectangle 3"/>
          <p:cNvSpPr/>
          <p:nvPr/>
        </p:nvSpPr>
        <p:spPr>
          <a:xfrm>
            <a:off x="179512" y="2067612"/>
            <a:ext cx="4104456" cy="3170099"/>
          </a:xfrm>
          <a:prstGeom prst="rect">
            <a:avLst/>
          </a:prstGeom>
        </p:spPr>
        <p:txBody>
          <a:bodyPr wrap="square">
            <a:spAutoFit/>
          </a:bodyPr>
          <a:lstStyle/>
          <a:p>
            <a:pPr algn="ctr"/>
            <a:r>
              <a:rPr lang="en-GB" sz="2000" dirty="0">
                <a:latin typeface="XCCW Joined 8a" panose="03050602040000000000" pitchFamily="66" charset="0"/>
              </a:rPr>
              <a:t>IT IS ESSENTIAL THAT PARENTS COMPLETE THE SCHOOL’S OWN SUPPLEMENTARY INFORMATION FORMS IF THEY WISH THEIR CHILD TO BE CONSIDERED BY ST. GEORGE’S COF E FOUNDATION SCHOOL.</a:t>
            </a:r>
          </a:p>
        </p:txBody>
      </p:sp>
      <p:pic>
        <p:nvPicPr>
          <p:cNvPr id="7"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260648"/>
            <a:ext cx="144016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B18EF63-EE11-461F-91C7-125CE37D86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0383" y="1700808"/>
            <a:ext cx="3467769" cy="2993866"/>
          </a:xfrm>
          <a:prstGeom prst="rect">
            <a:avLst/>
          </a:prstGeom>
        </p:spPr>
      </p:pic>
      <p:pic>
        <p:nvPicPr>
          <p:cNvPr id="6" name="Picture 5" descr="A screenshot of a blue and white calendar&#10;&#10;Description automatically generated">
            <a:extLst>
              <a:ext uri="{FF2B5EF4-FFF2-40B4-BE49-F238E27FC236}">
                <a16:creationId xmlns:a16="http://schemas.microsoft.com/office/drawing/2014/main" id="{D6818A45-EEF9-D297-8BDA-8CDEF754F3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9623" y="4352851"/>
            <a:ext cx="3989290" cy="2438887"/>
          </a:xfrm>
          <a:prstGeom prst="rect">
            <a:avLst/>
          </a:prstGeom>
        </p:spPr>
      </p:pic>
    </p:spTree>
    <p:extLst>
      <p:ext uri="{BB962C8B-B14F-4D97-AF65-F5344CB8AC3E}">
        <p14:creationId xmlns:p14="http://schemas.microsoft.com/office/powerpoint/2010/main" val="156840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2060848"/>
            <a:ext cx="8784975" cy="4065315"/>
          </a:xfrm>
        </p:spPr>
        <p:txBody>
          <a:bodyPr>
            <a:noAutofit/>
          </a:bodyPr>
          <a:lstStyle/>
          <a:p>
            <a:pPr marL="0" indent="0">
              <a:buNone/>
            </a:pPr>
            <a:r>
              <a:rPr lang="en-GB" sz="1600" dirty="0">
                <a:solidFill>
                  <a:schemeClr val="tx1"/>
                </a:solidFill>
                <a:latin typeface="XCCW Joined 8a" panose="03050602040000000000" pitchFamily="66" charset="0"/>
              </a:rPr>
              <a:t>On </a:t>
            </a:r>
            <a:r>
              <a:rPr lang="en-GB" sz="1600" b="1" dirty="0">
                <a:solidFill>
                  <a:srgbClr val="FF0000"/>
                </a:solidFill>
                <a:latin typeface="XCCW Joined 8a" panose="03050602040000000000" pitchFamily="66" charset="0"/>
              </a:rPr>
              <a:t>Friday 1st March 2024 </a:t>
            </a:r>
            <a:r>
              <a:rPr lang="en-GB" sz="1600" dirty="0">
                <a:solidFill>
                  <a:schemeClr val="tx1"/>
                </a:solidFill>
                <a:latin typeface="XCCW Joined 8a" panose="03050602040000000000" pitchFamily="66" charset="0"/>
              </a:rPr>
              <a:t>KCC will contact Kent parents to inform them of the school they have been offered. You will receive </a:t>
            </a:r>
            <a:r>
              <a:rPr lang="en-GB" sz="1600" b="1" dirty="0">
                <a:solidFill>
                  <a:srgbClr val="FF0000"/>
                </a:solidFill>
                <a:latin typeface="XCCW Joined 8a" panose="03050602040000000000" pitchFamily="66" charset="0"/>
              </a:rPr>
              <a:t>only ONE offer</a:t>
            </a:r>
            <a:r>
              <a:rPr lang="en-GB" sz="1600" dirty="0">
                <a:solidFill>
                  <a:schemeClr val="tx1"/>
                </a:solidFill>
                <a:latin typeface="XCCW Joined 8a" panose="03050602040000000000" pitchFamily="66" charset="0"/>
              </a:rPr>
              <a:t>. E-mail messages will be sent </a:t>
            </a:r>
            <a:r>
              <a:rPr lang="en-GB" sz="1600" b="1" dirty="0">
                <a:solidFill>
                  <a:srgbClr val="FF0000"/>
                </a:solidFill>
                <a:latin typeface="XCCW Joined 8a" panose="03050602040000000000" pitchFamily="66" charset="0"/>
              </a:rPr>
              <a:t>after 4pm </a:t>
            </a:r>
            <a:r>
              <a:rPr lang="en-GB" sz="1600" dirty="0">
                <a:solidFill>
                  <a:schemeClr val="tx1"/>
                </a:solidFill>
                <a:latin typeface="XCCW Joined 8a" panose="03050602040000000000" pitchFamily="66" charset="0"/>
              </a:rPr>
              <a:t>to parents who provided an email address on their application, and letters will be posted first class to all other parents. Please be aware that KCC has no control over email delivery times once they have left their servers and some email providers may delay sending the messages to account holders. Parents are also advised to check their spam mail folders for the email before contacting kentonlineadmissions@kent.gov.uk. </a:t>
            </a:r>
          </a:p>
          <a:p>
            <a:pPr marL="0" indent="0">
              <a:buNone/>
            </a:pPr>
            <a:endParaRPr lang="en-GB" sz="1600" dirty="0">
              <a:solidFill>
                <a:schemeClr val="tx1"/>
              </a:solidFill>
              <a:latin typeface="XCCW Joined 8a" panose="03050602040000000000" pitchFamily="66" charset="0"/>
            </a:endParaRPr>
          </a:p>
          <a:p>
            <a:pPr marL="0" indent="0">
              <a:buNone/>
            </a:pPr>
            <a:r>
              <a:rPr lang="en-GB" sz="1600" dirty="0">
                <a:solidFill>
                  <a:schemeClr val="tx1"/>
                </a:solidFill>
                <a:latin typeface="XCCW Joined 8a" panose="03050602040000000000" pitchFamily="66" charset="0"/>
              </a:rPr>
              <a:t>All online applicants can also log back on to their online applications after 5pm and view their school offer. The applying </a:t>
            </a:r>
            <a:r>
              <a:rPr lang="en-GB" sz="1600" b="1" dirty="0">
                <a:solidFill>
                  <a:srgbClr val="FF0000"/>
                </a:solidFill>
                <a:latin typeface="XCCW Joined 8a" panose="03050602040000000000" pitchFamily="66" charset="0"/>
              </a:rPr>
              <a:t>parent must let the offered school know whether you are accepting or refusing the place by Friday 15th March 2024. If you do not let the school know that you are accepting the place, it may be offered to someone else and you will lose it. </a:t>
            </a:r>
          </a:p>
        </p:txBody>
      </p:sp>
      <p:sp>
        <p:nvSpPr>
          <p:cNvPr id="3" name="Title 2"/>
          <p:cNvSpPr>
            <a:spLocks noGrp="1"/>
          </p:cNvSpPr>
          <p:nvPr>
            <p:ph type="title"/>
          </p:nvPr>
        </p:nvSpPr>
        <p:spPr/>
        <p:txBody>
          <a:bodyPr>
            <a:normAutofit fontScale="90000"/>
          </a:bodyPr>
          <a:lstStyle/>
          <a:p>
            <a:r>
              <a:rPr lang="en-GB" dirty="0">
                <a:solidFill>
                  <a:schemeClr val="bg1"/>
                </a:solidFill>
                <a:latin typeface="XCCW Joined 8a" panose="03050602040000000000" pitchFamily="66" charset="0"/>
              </a:rPr>
              <a:t>What happens after I’ve received an offer?</a:t>
            </a:r>
            <a:endParaRPr lang="en-GB" dirty="0">
              <a:solidFill>
                <a:schemeClr val="bg1"/>
              </a:solidFill>
            </a:endParaRP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815521"/>
            <a:ext cx="936104"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030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solidFill>
                  <a:schemeClr val="bg1"/>
                </a:solidFill>
                <a:latin typeface="XCCW Joined 8a" panose="03050602040000000000" pitchFamily="66" charset="0"/>
              </a:rPr>
              <a:t>What happens after I’ve received an offer?</a:t>
            </a:r>
            <a:endParaRPr lang="en-GB" dirty="0">
              <a:solidFill>
                <a:schemeClr val="bg1"/>
              </a:solidFill>
            </a:endParaRP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836712"/>
            <a:ext cx="1008112" cy="100811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3528" y="2492896"/>
            <a:ext cx="8568952" cy="2585323"/>
          </a:xfrm>
          <a:prstGeom prst="rect">
            <a:avLst/>
          </a:prstGeom>
        </p:spPr>
        <p:txBody>
          <a:bodyPr wrap="square">
            <a:spAutoFit/>
          </a:bodyPr>
          <a:lstStyle/>
          <a:p>
            <a:r>
              <a:rPr lang="en-GB" b="1" dirty="0">
                <a:solidFill>
                  <a:srgbClr val="FF0000"/>
                </a:solidFill>
                <a:latin typeface="XCCW Joined 8a" panose="03050602040000000000" pitchFamily="66" charset="0"/>
              </a:rPr>
              <a:t>IMPORTANT: PLEASE </a:t>
            </a:r>
            <a:r>
              <a:rPr lang="en-GB" dirty="0">
                <a:latin typeface="XCCW Joined 8a" panose="03050602040000000000" pitchFamily="66" charset="0"/>
              </a:rPr>
              <a:t>ensure that you carefully read all of the email/letter as they will provide you with additional information on what to do next. It will provide you with an opportunity to either accept or refuse the place offered to you, how to request that your child’s name is placed on the waiting list for any school you named on your SCAF but were not offered, and it will provide information on how to appeal against the decision to refuse your child a place at the school.</a:t>
            </a:r>
          </a:p>
        </p:txBody>
      </p:sp>
    </p:spTree>
    <p:extLst>
      <p:ext uri="{BB962C8B-B14F-4D97-AF65-F5344CB8AC3E}">
        <p14:creationId xmlns:p14="http://schemas.microsoft.com/office/powerpoint/2010/main" val="778018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60648"/>
            <a:ext cx="8229600" cy="1252728"/>
          </a:xfrm>
        </p:spPr>
        <p:txBody>
          <a:bodyPr>
            <a:normAutofit fontScale="90000"/>
          </a:bodyPr>
          <a:lstStyle/>
          <a:p>
            <a:r>
              <a:rPr lang="en-GB" dirty="0">
                <a:latin typeface="XCCW Joined 8a" panose="03050602040000000000" pitchFamily="66" charset="0"/>
              </a:rPr>
              <a:t>Appealing school choice</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8649" y="980728"/>
            <a:ext cx="864096" cy="86409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7544" y="2348880"/>
            <a:ext cx="8280920" cy="3693319"/>
          </a:xfrm>
          <a:prstGeom prst="rect">
            <a:avLst/>
          </a:prstGeom>
        </p:spPr>
        <p:txBody>
          <a:bodyPr wrap="square">
            <a:spAutoFit/>
          </a:bodyPr>
          <a:lstStyle/>
          <a:p>
            <a:r>
              <a:rPr lang="en-GB" dirty="0">
                <a:latin typeface="XCCW Joined 8a" panose="03050602040000000000" pitchFamily="66" charset="0"/>
              </a:rPr>
              <a:t>What if I disagree with the assessment decision? </a:t>
            </a:r>
          </a:p>
          <a:p>
            <a:r>
              <a:rPr lang="en-GB" dirty="0">
                <a:latin typeface="XCCW Joined 8a" panose="03050602040000000000" pitchFamily="66" charset="0"/>
              </a:rPr>
              <a:t>You cannot make an appeal against the assessment decision sent to you in October, but you are still allowed by law to appeal for admission to any school you name on your SCAF and are not offered. If your child has not been assessed suitable for Grammar school but you name a Grammar school anywhere on your SCAF, you can ask an independent panel to consider whether there could be an </a:t>
            </a:r>
            <a:r>
              <a:rPr lang="en-GB" dirty="0">
                <a:solidFill>
                  <a:srgbClr val="FF0000"/>
                </a:solidFill>
                <a:latin typeface="XCCW Joined 8a" panose="03050602040000000000" pitchFamily="66" charset="0"/>
              </a:rPr>
              <a:t>exceptional reason for admitting </a:t>
            </a:r>
            <a:r>
              <a:rPr lang="en-GB" dirty="0">
                <a:latin typeface="XCCW Joined 8a" panose="03050602040000000000" pitchFamily="66" charset="0"/>
              </a:rPr>
              <a:t>your child to that school. Appeals for admission to Kent schools should be lodged by </a:t>
            </a:r>
            <a:r>
              <a:rPr lang="en-GB" b="1" dirty="0">
                <a:solidFill>
                  <a:srgbClr val="FF0000"/>
                </a:solidFill>
                <a:latin typeface="XCCW Joined 8a" panose="03050602040000000000" pitchFamily="66" charset="0"/>
              </a:rPr>
              <a:t>Thursday 28 March 2024. </a:t>
            </a:r>
            <a:r>
              <a:rPr lang="en-GB" dirty="0">
                <a:latin typeface="XCCW Joined 8a" panose="03050602040000000000" pitchFamily="66" charset="0"/>
              </a:rPr>
              <a:t>The information which comes with your offer of a school place will explain how to do this.</a:t>
            </a:r>
          </a:p>
        </p:txBody>
      </p:sp>
    </p:spTree>
    <p:extLst>
      <p:ext uri="{BB962C8B-B14F-4D97-AF65-F5344CB8AC3E}">
        <p14:creationId xmlns:p14="http://schemas.microsoft.com/office/powerpoint/2010/main" val="3763887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latin typeface="XCCW Joined 8a" panose="03050602040000000000" pitchFamily="66" charset="0"/>
              </a:rPr>
              <a:t>How do I join a schools waiting list?</a:t>
            </a:r>
            <a:endParaRPr lang="en-GB" dirty="0"/>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6407" y="956904"/>
            <a:ext cx="959928" cy="9599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14284" y="1916832"/>
            <a:ext cx="8748464" cy="4770537"/>
          </a:xfrm>
          <a:prstGeom prst="rect">
            <a:avLst/>
          </a:prstGeom>
        </p:spPr>
        <p:txBody>
          <a:bodyPr wrap="square">
            <a:spAutoFit/>
          </a:bodyPr>
          <a:lstStyle/>
          <a:p>
            <a:r>
              <a:rPr lang="en-GB" sz="1600" dirty="0">
                <a:latin typeface="XCCW Joined 8a" panose="03050602040000000000" pitchFamily="66" charset="0"/>
              </a:rPr>
              <a:t>If a school is full the admission authority for that school must keep a waiting list, at least until the start of the January term 2025. A Grammar school can only put children on its waiting list who have been assessed suitable for Grammar school. </a:t>
            </a:r>
          </a:p>
          <a:p>
            <a:endParaRPr lang="en-GB" sz="1600" dirty="0">
              <a:latin typeface="XCCW Joined 8a" panose="03050602040000000000" pitchFamily="66" charset="0"/>
            </a:endParaRPr>
          </a:p>
          <a:p>
            <a:r>
              <a:rPr lang="en-GB" sz="1600" dirty="0">
                <a:latin typeface="XCCW Joined 8a" panose="03050602040000000000" pitchFamily="66" charset="0"/>
              </a:rPr>
              <a:t>On </a:t>
            </a:r>
            <a:r>
              <a:rPr lang="en-GB" sz="1600" b="1" dirty="0">
                <a:solidFill>
                  <a:srgbClr val="FF0000"/>
                </a:solidFill>
                <a:latin typeface="XCCW Joined 8a" panose="03050602040000000000" pitchFamily="66" charset="0"/>
              </a:rPr>
              <a:t>Thursday 25</a:t>
            </a:r>
            <a:r>
              <a:rPr lang="en-GB" sz="1600" b="1" baseline="30000" dirty="0">
                <a:solidFill>
                  <a:srgbClr val="FF0000"/>
                </a:solidFill>
                <a:latin typeface="XCCW Joined 8a" panose="03050602040000000000" pitchFamily="66" charset="0"/>
              </a:rPr>
              <a:t>th</a:t>
            </a:r>
            <a:r>
              <a:rPr lang="en-GB" sz="1600" b="1" dirty="0">
                <a:solidFill>
                  <a:srgbClr val="FF0000"/>
                </a:solidFill>
                <a:latin typeface="XCCW Joined 8a" panose="03050602040000000000" pitchFamily="66" charset="0"/>
              </a:rPr>
              <a:t> April 2024 </a:t>
            </a:r>
            <a:r>
              <a:rPr lang="en-GB" sz="1600" dirty="0">
                <a:latin typeface="XCCW Joined 8a" panose="03050602040000000000" pitchFamily="66" charset="0"/>
              </a:rPr>
              <a:t>the Council will run a reallocation process to offer any vacant places to children on schools’ waiting lists. Reallocation works in the same way as the process which offered places on </a:t>
            </a:r>
            <a:r>
              <a:rPr lang="en-GB" sz="1600" b="1" dirty="0">
                <a:solidFill>
                  <a:srgbClr val="FF0000"/>
                </a:solidFill>
                <a:latin typeface="XCCW Joined 8a" panose="03050602040000000000" pitchFamily="66" charset="0"/>
              </a:rPr>
              <a:t>Friday 1 March 2024</a:t>
            </a:r>
            <a:r>
              <a:rPr lang="en-GB" sz="1600" dirty="0">
                <a:latin typeface="XCCW Joined 8a" panose="03050602040000000000" pitchFamily="66" charset="0"/>
              </a:rPr>
              <a:t>, so that any places which may have become available can be offered to children on waiting lists, ranked by the schools according to their original oversubscription criteria. If more than one of the schools a parent would like can offer a place, they will offer the one they ranked highest on their waiting list form. </a:t>
            </a:r>
          </a:p>
          <a:p>
            <a:endParaRPr lang="en-GB" sz="1600" dirty="0">
              <a:latin typeface="XCCW Joined 8a" panose="03050602040000000000" pitchFamily="66" charset="0"/>
            </a:endParaRPr>
          </a:p>
          <a:p>
            <a:r>
              <a:rPr lang="en-GB" sz="1600" dirty="0">
                <a:latin typeface="XCCW Joined 8a" panose="03050602040000000000" pitchFamily="66" charset="0"/>
              </a:rPr>
              <a:t>After </a:t>
            </a:r>
            <a:r>
              <a:rPr lang="en-GB" sz="1600" b="1" dirty="0">
                <a:solidFill>
                  <a:srgbClr val="FF0000"/>
                </a:solidFill>
                <a:latin typeface="XCCW Joined 8a" panose="03050602040000000000" pitchFamily="66" charset="0"/>
              </a:rPr>
              <a:t>Thursday 25 April 2024 </a:t>
            </a:r>
            <a:r>
              <a:rPr lang="en-GB" sz="1600" dirty="0">
                <a:latin typeface="XCCW Joined 8a" panose="03050602040000000000" pitchFamily="66" charset="0"/>
              </a:rPr>
              <a:t>schools will use their waiting lists to allocate any vacant places as they arise. The names on a school’s waiting list must be ranked according to its published oversubscription criteria. </a:t>
            </a:r>
          </a:p>
        </p:txBody>
      </p:sp>
    </p:spTree>
    <p:extLst>
      <p:ext uri="{BB962C8B-B14F-4D97-AF65-F5344CB8AC3E}">
        <p14:creationId xmlns:p14="http://schemas.microsoft.com/office/powerpoint/2010/main" val="2352808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44016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123RF - Millions of Creative Stock Photos, Vectors, Videos and Music Files  For Your Inspiration and Projects. in 2020 | Word bubble, Thank you  pictures, Thank you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988840"/>
            <a:ext cx="6351536"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595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XCCW Joined 8a" panose="03050602040000000000" pitchFamily="66" charset="0"/>
              </a:rPr>
              <a:t>Websites</a:t>
            </a:r>
          </a:p>
        </p:txBody>
      </p:sp>
      <p:pic>
        <p:nvPicPr>
          <p:cNvPr id="4" name="Picture 2" descr="Upton Junior School (@uptonjuniors) | Twitte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332656"/>
            <a:ext cx="1440160" cy="144016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AF67ADF-D3B3-4B0F-AC45-53569FC04102}"/>
              </a:ext>
            </a:extLst>
          </p:cNvPr>
          <p:cNvSpPr/>
          <p:nvPr/>
        </p:nvSpPr>
        <p:spPr>
          <a:xfrm>
            <a:off x="92695" y="2386708"/>
            <a:ext cx="9073008" cy="646331"/>
          </a:xfrm>
          <a:prstGeom prst="rect">
            <a:avLst/>
          </a:prstGeom>
        </p:spPr>
        <p:txBody>
          <a:bodyPr wrap="square">
            <a:spAutoFit/>
          </a:bodyPr>
          <a:lstStyle/>
          <a:p>
            <a:r>
              <a:rPr lang="en-GB" dirty="0"/>
              <a:t>https://www.kent.gov.uk/education-and-children/schools/school-places/secondary-school-places</a:t>
            </a:r>
          </a:p>
        </p:txBody>
      </p:sp>
      <p:sp>
        <p:nvSpPr>
          <p:cNvPr id="8" name="Rectangle 7">
            <a:extLst>
              <a:ext uri="{FF2B5EF4-FFF2-40B4-BE49-F238E27FC236}">
                <a16:creationId xmlns:a16="http://schemas.microsoft.com/office/drawing/2014/main" id="{DA666AAC-79E0-4C4E-9BF2-90A924F0F991}"/>
              </a:ext>
            </a:extLst>
          </p:cNvPr>
          <p:cNvSpPr/>
          <p:nvPr/>
        </p:nvSpPr>
        <p:spPr>
          <a:xfrm>
            <a:off x="323528" y="1738552"/>
            <a:ext cx="8352928" cy="646331"/>
          </a:xfrm>
          <a:prstGeom prst="rect">
            <a:avLst/>
          </a:prstGeom>
        </p:spPr>
        <p:txBody>
          <a:bodyPr wrap="square">
            <a:spAutoFit/>
          </a:bodyPr>
          <a:lstStyle/>
          <a:p>
            <a:r>
              <a:rPr lang="en-GB" dirty="0"/>
              <a:t>https://www.kent.gov.uk/__data/assets/pdf_file/0005/125456/Secondary-admissions-book.pdf</a:t>
            </a:r>
          </a:p>
        </p:txBody>
      </p:sp>
      <p:pic>
        <p:nvPicPr>
          <p:cNvPr id="10" name="Picture 9" descr="A group of children sitting on a bench reading books&#10;&#10;Description automatically generated">
            <a:extLst>
              <a:ext uri="{FF2B5EF4-FFF2-40B4-BE49-F238E27FC236}">
                <a16:creationId xmlns:a16="http://schemas.microsoft.com/office/drawing/2014/main" id="{8C81BC62-DD8F-FED9-2302-27F0CC62FB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2709873"/>
            <a:ext cx="2775525" cy="3931994"/>
          </a:xfrm>
          <a:prstGeom prst="rect">
            <a:avLst/>
          </a:prstGeom>
        </p:spPr>
      </p:pic>
      <p:pic>
        <p:nvPicPr>
          <p:cNvPr id="12" name="Picture 11" descr="A close-up of a school application&#10;&#10;Description automatically generated">
            <a:extLst>
              <a:ext uri="{FF2B5EF4-FFF2-40B4-BE49-F238E27FC236}">
                <a16:creationId xmlns:a16="http://schemas.microsoft.com/office/drawing/2014/main" id="{38372B1D-265C-602D-8557-66281AF94A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024" y="2709873"/>
            <a:ext cx="2871565" cy="3817009"/>
          </a:xfrm>
          <a:prstGeom prst="rect">
            <a:avLst/>
          </a:prstGeom>
        </p:spPr>
      </p:pic>
    </p:spTree>
    <p:extLst>
      <p:ext uri="{BB962C8B-B14F-4D97-AF65-F5344CB8AC3E}">
        <p14:creationId xmlns:p14="http://schemas.microsoft.com/office/powerpoint/2010/main" val="40298929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Custom 5">
      <a:dk1>
        <a:sysClr val="windowText" lastClr="000000"/>
      </a:dk1>
      <a:lt1>
        <a:sysClr val="window" lastClr="FFFFFF"/>
      </a:lt1>
      <a:dk2>
        <a:srgbClr val="073E87"/>
      </a:dk2>
      <a:lt2>
        <a:srgbClr val="C6E7FC"/>
      </a:lt2>
      <a:accent1>
        <a:srgbClr val="31B6FD"/>
      </a:accent1>
      <a:accent2>
        <a:srgbClr val="4584D3"/>
      </a:accent2>
      <a:accent3>
        <a:srgbClr val="5BD078"/>
      </a:accent3>
      <a:accent4>
        <a:srgbClr val="FFFF66"/>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A2FEDD58093E64BB6D976222BEED941" ma:contentTypeVersion="14" ma:contentTypeDescription="Create a new document." ma:contentTypeScope="" ma:versionID="31bdb822418bbc385cb428f5e476fdc4">
  <xsd:schema xmlns:xsd="http://www.w3.org/2001/XMLSchema" xmlns:xs="http://www.w3.org/2001/XMLSchema" xmlns:p="http://schemas.microsoft.com/office/2006/metadata/properties" xmlns:ns3="4c3d26b9-610e-4927-9a7d-ca11e634f99d" xmlns:ns4="eea92bb7-f070-4ab1-971d-71cd564f8f7e" targetNamespace="http://schemas.microsoft.com/office/2006/metadata/properties" ma:root="true" ma:fieldsID="c637150d535648cb972ebfe30645ec48" ns3:_="" ns4:_="">
    <xsd:import namespace="4c3d26b9-610e-4927-9a7d-ca11e634f99d"/>
    <xsd:import namespace="eea92bb7-f070-4ab1-971d-71cd564f8f7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3d26b9-610e-4927-9a7d-ca11e634f99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ea92bb7-f070-4ab1-971d-71cd564f8f7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A5D6A10-430F-4969-925E-6C40063FA9CD}">
  <ds:schemaRefs>
    <ds:schemaRef ds:uri="http://schemas.microsoft.com/sharepoint/v3/contenttype/forms"/>
  </ds:schemaRefs>
</ds:datastoreItem>
</file>

<file path=customXml/itemProps2.xml><?xml version="1.0" encoding="utf-8"?>
<ds:datastoreItem xmlns:ds="http://schemas.openxmlformats.org/officeDocument/2006/customXml" ds:itemID="{73F13085-395E-4E37-AFC8-C10C568648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3d26b9-610e-4927-9a7d-ca11e634f99d"/>
    <ds:schemaRef ds:uri="eea92bb7-f070-4ab1-971d-71cd564f8f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38AF46-9CD1-49CD-9547-31D5CA03FE60}">
  <ds:schemaRefs>
    <ds:schemaRef ds:uri="http://schemas.openxmlformats.org/package/2006/metadata/core-properties"/>
    <ds:schemaRef ds:uri="http://www.w3.org/XML/1998/namespace"/>
    <ds:schemaRef ds:uri="http://schemas.microsoft.com/office/infopath/2007/PartnerControls"/>
    <ds:schemaRef ds:uri="http://purl.org/dc/elements/1.1/"/>
    <ds:schemaRef ds:uri="http://schemas.microsoft.com/office/2006/metadata/properties"/>
    <ds:schemaRef ds:uri="http://schemas.microsoft.com/office/2006/documentManagement/types"/>
    <ds:schemaRef ds:uri="eea92bb7-f070-4ab1-971d-71cd564f8f7e"/>
    <ds:schemaRef ds:uri="http://purl.org/dc/terms/"/>
    <ds:schemaRef ds:uri="4c3d26b9-610e-4927-9a7d-ca11e634f99d"/>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Waveform</Template>
  <TotalTime>365</TotalTime>
  <Words>1894</Words>
  <Application>Microsoft Office PowerPoint</Application>
  <PresentationFormat>On-screen Show (4:3)</PresentationFormat>
  <Paragraphs>78</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Candara</vt:lpstr>
      <vt:lpstr>Symbol</vt:lpstr>
      <vt:lpstr>XCCW Joined 8a</vt:lpstr>
      <vt:lpstr>Waveform</vt:lpstr>
      <vt:lpstr>PowerPoint Presentation</vt:lpstr>
      <vt:lpstr>School Application</vt:lpstr>
      <vt:lpstr>Key Dates</vt:lpstr>
      <vt:lpstr>Key Dates</vt:lpstr>
      <vt:lpstr>PowerPoint Presentation</vt:lpstr>
      <vt:lpstr>Application</vt:lpstr>
      <vt:lpstr>Schools of Interest</vt:lpstr>
      <vt:lpstr>Decisions </vt:lpstr>
      <vt:lpstr>How do I apply for a Secondary school place? </vt:lpstr>
      <vt:lpstr>Summary of School Choices</vt:lpstr>
      <vt:lpstr>ST George’s Key Information</vt:lpstr>
      <vt:lpstr>What happens after I’ve received an offer?</vt:lpstr>
      <vt:lpstr>What happens after I’ve received an offer?</vt:lpstr>
      <vt:lpstr>Appealing school choice</vt:lpstr>
      <vt:lpstr>How do I join a schools waiting list?</vt:lpstr>
      <vt:lpstr>PowerPoint Presentation</vt:lpstr>
      <vt:lpstr>Websites</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Athanasia Papa-Adams</cp:lastModifiedBy>
  <cp:revision>18</cp:revision>
  <dcterms:created xsi:type="dcterms:W3CDTF">2020-09-20T12:48:32Z</dcterms:created>
  <dcterms:modified xsi:type="dcterms:W3CDTF">2023-10-09T15:27:34Z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0x010100BA2FEDD58093E64BB6D976222BEED941</vt:lpwstr>
  </property>
</Properties>
</file>