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335385-31AD-46DC-AA54-71B51CE7CC55}" v="817" dt="2021-02-23T15:44:36.2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 Id="rId14"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eline MORGAN" userId="S::apple114@ujs.365sch.uk::95a729fa-afb7-4b8b-9471-c82a8a9a4de0" providerId="AD" clId="Web-{13335385-31AD-46DC-AA54-71B51CE7CC55}"/>
    <pc:docChg chg="addSld modSld addMainMaster delMainMaster">
      <pc:chgData name="Madeline MORGAN" userId="S::apple114@ujs.365sch.uk::95a729fa-afb7-4b8b-9471-c82a8a9a4de0" providerId="AD" clId="Web-{13335385-31AD-46DC-AA54-71B51CE7CC55}" dt="2021-02-23T15:44:36.242" v="449" actId="20577"/>
      <pc:docMkLst>
        <pc:docMk/>
      </pc:docMkLst>
      <pc:sldChg chg="addSp delSp modSp mod setBg modClrScheme addAnim modAnim chgLayout">
        <pc:chgData name="Madeline MORGAN" userId="S::apple114@ujs.365sch.uk::95a729fa-afb7-4b8b-9471-c82a8a9a4de0" providerId="AD" clId="Web-{13335385-31AD-46DC-AA54-71B51CE7CC55}" dt="2021-02-23T15:34:52.742" v="339"/>
        <pc:sldMkLst>
          <pc:docMk/>
          <pc:sldMk cId="109857222" sldId="256"/>
        </pc:sldMkLst>
        <pc:spChg chg="mod">
          <ac:chgData name="Madeline MORGAN" userId="S::apple114@ujs.365sch.uk::95a729fa-afb7-4b8b-9471-c82a8a9a4de0" providerId="AD" clId="Web-{13335385-31AD-46DC-AA54-71B51CE7CC55}" dt="2021-02-23T14:58:41.622" v="26"/>
          <ac:spMkLst>
            <pc:docMk/>
            <pc:sldMk cId="109857222" sldId="256"/>
            <ac:spMk id="2" creationId="{00000000-0000-0000-0000-000000000000}"/>
          </ac:spMkLst>
        </pc:spChg>
        <pc:spChg chg="mod">
          <ac:chgData name="Madeline MORGAN" userId="S::apple114@ujs.365sch.uk::95a729fa-afb7-4b8b-9471-c82a8a9a4de0" providerId="AD" clId="Web-{13335385-31AD-46DC-AA54-71B51CE7CC55}" dt="2021-02-23T14:58:41.622" v="26"/>
          <ac:spMkLst>
            <pc:docMk/>
            <pc:sldMk cId="109857222" sldId="256"/>
            <ac:spMk id="3" creationId="{00000000-0000-0000-0000-000000000000}"/>
          </ac:spMkLst>
        </pc:spChg>
        <pc:spChg chg="add mod ord">
          <ac:chgData name="Madeline MORGAN" userId="S::apple114@ujs.365sch.uk::95a729fa-afb7-4b8b-9471-c82a8a9a4de0" providerId="AD" clId="Web-{13335385-31AD-46DC-AA54-71B51CE7CC55}" dt="2021-02-23T14:58:41.622" v="26"/>
          <ac:spMkLst>
            <pc:docMk/>
            <pc:sldMk cId="109857222" sldId="256"/>
            <ac:spMk id="5" creationId="{3AEAD307-D710-4CE7-AB61-784EE7331909}"/>
          </ac:spMkLst>
        </pc:spChg>
        <pc:spChg chg="add del">
          <ac:chgData name="Madeline MORGAN" userId="S::apple114@ujs.365sch.uk::95a729fa-afb7-4b8b-9471-c82a8a9a4de0" providerId="AD" clId="Web-{13335385-31AD-46DC-AA54-71B51CE7CC55}" dt="2021-02-23T14:58:41.622" v="26"/>
          <ac:spMkLst>
            <pc:docMk/>
            <pc:sldMk cId="109857222" sldId="256"/>
            <ac:spMk id="9" creationId="{33E93247-6229-44AB-A550-739E971E690B}"/>
          </ac:spMkLst>
        </pc:spChg>
        <pc:spChg chg="add">
          <ac:chgData name="Madeline MORGAN" userId="S::apple114@ujs.365sch.uk::95a729fa-afb7-4b8b-9471-c82a8a9a4de0" providerId="AD" clId="Web-{13335385-31AD-46DC-AA54-71B51CE7CC55}" dt="2021-02-23T14:58:41.622" v="26"/>
          <ac:spMkLst>
            <pc:docMk/>
            <pc:sldMk cId="109857222" sldId="256"/>
            <ac:spMk id="18" creationId="{489B7BFD-8F45-4093-AD9C-91B15B0503D9}"/>
          </ac:spMkLst>
        </pc:spChg>
        <pc:spChg chg="add">
          <ac:chgData name="Madeline MORGAN" userId="S::apple114@ujs.365sch.uk::95a729fa-afb7-4b8b-9471-c82a8a9a4de0" providerId="AD" clId="Web-{13335385-31AD-46DC-AA54-71B51CE7CC55}" dt="2021-02-23T14:58:41.622" v="26"/>
          <ac:spMkLst>
            <pc:docMk/>
            <pc:sldMk cId="109857222" sldId="256"/>
            <ac:spMk id="20" creationId="{4D4C00DC-4DC6-4CD2-9E31-F17E6CEBC5A6}"/>
          </ac:spMkLst>
        </pc:spChg>
        <pc:spChg chg="add">
          <ac:chgData name="Madeline MORGAN" userId="S::apple114@ujs.365sch.uk::95a729fa-afb7-4b8b-9471-c82a8a9a4de0" providerId="AD" clId="Web-{13335385-31AD-46DC-AA54-71B51CE7CC55}" dt="2021-02-23T14:58:41.622" v="26"/>
          <ac:spMkLst>
            <pc:docMk/>
            <pc:sldMk cId="109857222" sldId="256"/>
            <ac:spMk id="22" creationId="{A499C65A-9B02-4D7F-BD68-CD38D880551F}"/>
          </ac:spMkLst>
        </pc:spChg>
        <pc:grpChg chg="add">
          <ac:chgData name="Madeline MORGAN" userId="S::apple114@ujs.365sch.uk::95a729fa-afb7-4b8b-9471-c82a8a9a4de0" providerId="AD" clId="Web-{13335385-31AD-46DC-AA54-71B51CE7CC55}" dt="2021-02-23T14:58:41.622" v="26"/>
          <ac:grpSpMkLst>
            <pc:docMk/>
            <pc:sldMk cId="109857222" sldId="256"/>
            <ac:grpSpMk id="24" creationId="{66FB5A75-BDE2-4F12-A95B-C48788A7685C}"/>
          </ac:grpSpMkLst>
        </pc:grpChg>
        <pc:grpChg chg="add">
          <ac:chgData name="Madeline MORGAN" userId="S::apple114@ujs.365sch.uk::95a729fa-afb7-4b8b-9471-c82a8a9a4de0" providerId="AD" clId="Web-{13335385-31AD-46DC-AA54-71B51CE7CC55}" dt="2021-02-23T14:58:41.622" v="26"/>
          <ac:grpSpMkLst>
            <pc:docMk/>
            <pc:sldMk cId="109857222" sldId="256"/>
            <ac:grpSpMk id="28" creationId="{1F4896D7-5AD0-4505-BCCD-82262CFEE2E1}"/>
          </ac:grpSpMkLst>
        </pc:grpChg>
        <pc:picChg chg="add del mod">
          <ac:chgData name="Madeline MORGAN" userId="S::apple114@ujs.365sch.uk::95a729fa-afb7-4b8b-9471-c82a8a9a4de0" providerId="AD" clId="Web-{13335385-31AD-46DC-AA54-71B51CE7CC55}" dt="2021-02-23T14:55:53.868" v="9"/>
          <ac:picMkLst>
            <pc:docMk/>
            <pc:sldMk cId="109857222" sldId="256"/>
            <ac:picMk id="4" creationId="{F1364560-5EA2-48C8-B013-15DCA2BB9AB6}"/>
          </ac:picMkLst>
        </pc:picChg>
        <pc:picChg chg="add mod">
          <ac:chgData name="Madeline MORGAN" userId="S::apple114@ujs.365sch.uk::95a729fa-afb7-4b8b-9471-c82a8a9a4de0" providerId="AD" clId="Web-{13335385-31AD-46DC-AA54-71B51CE7CC55}" dt="2021-02-23T14:58:41.622" v="26"/>
          <ac:picMkLst>
            <pc:docMk/>
            <pc:sldMk cId="109857222" sldId="256"/>
            <ac:picMk id="6" creationId="{7B17ED4E-EB6E-458E-93D0-18464C432A39}"/>
          </ac:picMkLst>
        </pc:picChg>
        <pc:cxnChg chg="add del">
          <ac:chgData name="Madeline MORGAN" userId="S::apple114@ujs.365sch.uk::95a729fa-afb7-4b8b-9471-c82a8a9a4de0" providerId="AD" clId="Web-{13335385-31AD-46DC-AA54-71B51CE7CC55}" dt="2021-02-23T14:58:41.622" v="26"/>
          <ac:cxnSpMkLst>
            <pc:docMk/>
            <pc:sldMk cId="109857222" sldId="256"/>
            <ac:cxnSpMk id="11" creationId="{EE2E603F-4A95-4FE8-BB06-211DFD75DBEF}"/>
          </ac:cxnSpMkLst>
        </pc:cxnChg>
        <pc:cxnChg chg="add del">
          <ac:chgData name="Madeline MORGAN" userId="S::apple114@ujs.365sch.uk::95a729fa-afb7-4b8b-9471-c82a8a9a4de0" providerId="AD" clId="Web-{13335385-31AD-46DC-AA54-71B51CE7CC55}" dt="2021-02-23T14:58:41.622" v="26"/>
          <ac:cxnSpMkLst>
            <pc:docMk/>
            <pc:sldMk cId="109857222" sldId="256"/>
            <ac:cxnSpMk id="13" creationId="{D7CC41EB-2D81-4303-9171-6401B388BA35}"/>
          </ac:cxnSpMkLst>
        </pc:cxnChg>
      </pc:sldChg>
      <pc:sldChg chg="addSp delSp modSp new mod modTransition setBg addAnim modAnim">
        <pc:chgData name="Madeline MORGAN" userId="S::apple114@ujs.365sch.uk::95a729fa-afb7-4b8b-9471-c82a8a9a4de0" providerId="AD" clId="Web-{13335385-31AD-46DC-AA54-71B51CE7CC55}" dt="2021-02-23T15:35:01.180" v="341"/>
        <pc:sldMkLst>
          <pc:docMk/>
          <pc:sldMk cId="1164089350" sldId="257"/>
        </pc:sldMkLst>
        <pc:spChg chg="mod">
          <ac:chgData name="Madeline MORGAN" userId="S::apple114@ujs.365sch.uk::95a729fa-afb7-4b8b-9471-c82a8a9a4de0" providerId="AD" clId="Web-{13335385-31AD-46DC-AA54-71B51CE7CC55}" dt="2021-02-23T15:13:49.146" v="117"/>
          <ac:spMkLst>
            <pc:docMk/>
            <pc:sldMk cId="1164089350" sldId="257"/>
            <ac:spMk id="2" creationId="{2CE4CDD7-B990-495E-BFA5-AA0C35B5EB18}"/>
          </ac:spMkLst>
        </pc:spChg>
        <pc:spChg chg="add del">
          <ac:chgData name="Madeline MORGAN" userId="S::apple114@ujs.365sch.uk::95a729fa-afb7-4b8b-9471-c82a8a9a4de0" providerId="AD" clId="Web-{13335385-31AD-46DC-AA54-71B51CE7CC55}" dt="2021-02-23T15:13:49.146" v="117"/>
          <ac:spMkLst>
            <pc:docMk/>
            <pc:sldMk cId="1164089350" sldId="257"/>
            <ac:spMk id="15" creationId="{7D6BF779-0B8C-4CC2-9268-9506AD0C5331}"/>
          </ac:spMkLst>
        </pc:spChg>
        <pc:spChg chg="add del">
          <ac:chgData name="Madeline MORGAN" userId="S::apple114@ujs.365sch.uk::95a729fa-afb7-4b8b-9471-c82a8a9a4de0" providerId="AD" clId="Web-{13335385-31AD-46DC-AA54-71B51CE7CC55}" dt="2021-02-23T15:13:49.146" v="117"/>
          <ac:spMkLst>
            <pc:docMk/>
            <pc:sldMk cId="1164089350" sldId="257"/>
            <ac:spMk id="17" creationId="{3A397E3E-B90C-4D82-BAAA-36F7AC6A4565}"/>
          </ac:spMkLst>
        </pc:spChg>
        <pc:spChg chg="add del">
          <ac:chgData name="Madeline MORGAN" userId="S::apple114@ujs.365sch.uk::95a729fa-afb7-4b8b-9471-c82a8a9a4de0" providerId="AD" clId="Web-{13335385-31AD-46DC-AA54-71B51CE7CC55}" dt="2021-02-23T15:13:49.146" v="117"/>
          <ac:spMkLst>
            <pc:docMk/>
            <pc:sldMk cId="1164089350" sldId="257"/>
            <ac:spMk id="19" creationId="{2C1D3151-5F97-4860-B56C-C98BD62CC255}"/>
          </ac:spMkLst>
        </pc:spChg>
        <pc:spChg chg="add del">
          <ac:chgData name="Madeline MORGAN" userId="S::apple114@ujs.365sch.uk::95a729fa-afb7-4b8b-9471-c82a8a9a4de0" providerId="AD" clId="Web-{13335385-31AD-46DC-AA54-71B51CE7CC55}" dt="2021-02-23T15:13:49.146" v="117"/>
          <ac:spMkLst>
            <pc:docMk/>
            <pc:sldMk cId="1164089350" sldId="257"/>
            <ac:spMk id="21" creationId="{287DFBF2-49F6-42E9-A0A3-263E1B29EEA2}"/>
          </ac:spMkLst>
        </pc:spChg>
        <pc:spChg chg="add del">
          <ac:chgData name="Madeline MORGAN" userId="S::apple114@ujs.365sch.uk::95a729fa-afb7-4b8b-9471-c82a8a9a4de0" providerId="AD" clId="Web-{13335385-31AD-46DC-AA54-71B51CE7CC55}" dt="2021-02-23T15:13:49.146" v="117"/>
          <ac:spMkLst>
            <pc:docMk/>
            <pc:sldMk cId="1164089350" sldId="257"/>
            <ac:spMk id="23" creationId="{8CF5E676-CA04-4CED-9F1E-5026ED66E66D}"/>
          </ac:spMkLst>
        </pc:spChg>
        <pc:spChg chg="add del">
          <ac:chgData name="Madeline MORGAN" userId="S::apple114@ujs.365sch.uk::95a729fa-afb7-4b8b-9471-c82a8a9a4de0" providerId="AD" clId="Web-{13335385-31AD-46DC-AA54-71B51CE7CC55}" dt="2021-02-23T15:13:49.146" v="117"/>
          <ac:spMkLst>
            <pc:docMk/>
            <pc:sldMk cId="1164089350" sldId="257"/>
            <ac:spMk id="25" creationId="{C084923C-448A-46B2-AFC6-DA8BCDAAAA4E}"/>
          </ac:spMkLst>
        </pc:spChg>
        <pc:spChg chg="add del">
          <ac:chgData name="Madeline MORGAN" userId="S::apple114@ujs.365sch.uk::95a729fa-afb7-4b8b-9471-c82a8a9a4de0" providerId="AD" clId="Web-{13335385-31AD-46DC-AA54-71B51CE7CC55}" dt="2021-02-23T15:13:49.146" v="117"/>
          <ac:spMkLst>
            <pc:docMk/>
            <pc:sldMk cId="1164089350" sldId="257"/>
            <ac:spMk id="27" creationId="{E16C8D8F-10E9-4498-ABDB-0F923F8B6837}"/>
          </ac:spMkLst>
        </pc:spChg>
        <pc:spChg chg="add del">
          <ac:chgData name="Madeline MORGAN" userId="S::apple114@ujs.365sch.uk::95a729fa-afb7-4b8b-9471-c82a8a9a4de0" providerId="AD" clId="Web-{13335385-31AD-46DC-AA54-71B51CE7CC55}" dt="2021-02-23T15:13:49.146" v="117"/>
          <ac:spMkLst>
            <pc:docMk/>
            <pc:sldMk cId="1164089350" sldId="257"/>
            <ac:spMk id="29" creationId="{1E5A83E3-8A11-4492-BB6E-F5F2240316FB}"/>
          </ac:spMkLst>
        </pc:spChg>
        <pc:spChg chg="add del">
          <ac:chgData name="Madeline MORGAN" userId="S::apple114@ujs.365sch.uk::95a729fa-afb7-4b8b-9471-c82a8a9a4de0" providerId="AD" clId="Web-{13335385-31AD-46DC-AA54-71B51CE7CC55}" dt="2021-02-23T15:13:49.146" v="117"/>
          <ac:spMkLst>
            <pc:docMk/>
            <pc:sldMk cId="1164089350" sldId="257"/>
            <ac:spMk id="31" creationId="{8DE96824-E506-4448-8704-5EC7BF7BC51B}"/>
          </ac:spMkLst>
        </pc:spChg>
        <pc:spChg chg="add del">
          <ac:chgData name="Madeline MORGAN" userId="S::apple114@ujs.365sch.uk::95a729fa-afb7-4b8b-9471-c82a8a9a4de0" providerId="AD" clId="Web-{13335385-31AD-46DC-AA54-71B51CE7CC55}" dt="2021-02-23T15:13:49.146" v="117"/>
          <ac:spMkLst>
            <pc:docMk/>
            <pc:sldMk cId="1164089350" sldId="257"/>
            <ac:spMk id="33" creationId="{4D1A5E71-B6B6-486A-8CDC-C7ABD9B903F6}"/>
          </ac:spMkLst>
        </pc:spChg>
        <pc:spChg chg="add del">
          <ac:chgData name="Madeline MORGAN" userId="S::apple114@ujs.365sch.uk::95a729fa-afb7-4b8b-9471-c82a8a9a4de0" providerId="AD" clId="Web-{13335385-31AD-46DC-AA54-71B51CE7CC55}" dt="2021-02-23T15:13:49.146" v="117"/>
          <ac:spMkLst>
            <pc:docMk/>
            <pc:sldMk cId="1164089350" sldId="257"/>
            <ac:spMk id="35" creationId="{A2B5CBEA-F125-49B6-8335-227C325B112B}"/>
          </ac:spMkLst>
        </pc:spChg>
        <pc:spChg chg="add del">
          <ac:chgData name="Madeline MORGAN" userId="S::apple114@ujs.365sch.uk::95a729fa-afb7-4b8b-9471-c82a8a9a4de0" providerId="AD" clId="Web-{13335385-31AD-46DC-AA54-71B51CE7CC55}" dt="2021-02-23T15:13:49.146" v="117"/>
          <ac:spMkLst>
            <pc:docMk/>
            <pc:sldMk cId="1164089350" sldId="257"/>
            <ac:spMk id="37" creationId="{8D5FEEA0-2150-4CF8-BFBE-E1CE7B1A2A22}"/>
          </ac:spMkLst>
        </pc:spChg>
        <pc:spChg chg="add del">
          <ac:chgData name="Madeline MORGAN" userId="S::apple114@ujs.365sch.uk::95a729fa-afb7-4b8b-9471-c82a8a9a4de0" providerId="AD" clId="Web-{13335385-31AD-46DC-AA54-71B51CE7CC55}" dt="2021-02-23T15:13:49.146" v="117"/>
          <ac:spMkLst>
            <pc:docMk/>
            <pc:sldMk cId="1164089350" sldId="257"/>
            <ac:spMk id="46" creationId="{4FB204DF-284E-45F6-A017-79A4DF57BCCB}"/>
          </ac:spMkLst>
        </pc:spChg>
        <pc:spChg chg="add del">
          <ac:chgData name="Madeline MORGAN" userId="S::apple114@ujs.365sch.uk::95a729fa-afb7-4b8b-9471-c82a8a9a4de0" providerId="AD" clId="Web-{13335385-31AD-46DC-AA54-71B51CE7CC55}" dt="2021-02-23T15:13:49.146" v="117"/>
          <ac:spMkLst>
            <pc:docMk/>
            <pc:sldMk cId="1164089350" sldId="257"/>
            <ac:spMk id="48" creationId="{35BEC8E5-2B02-4F67-8747-30EB3C1BA22C}"/>
          </ac:spMkLst>
        </pc:spChg>
        <pc:spChg chg="add del">
          <ac:chgData name="Madeline MORGAN" userId="S::apple114@ujs.365sch.uk::95a729fa-afb7-4b8b-9471-c82a8a9a4de0" providerId="AD" clId="Web-{13335385-31AD-46DC-AA54-71B51CE7CC55}" dt="2021-02-23T15:13:49.146" v="117"/>
          <ac:spMkLst>
            <pc:docMk/>
            <pc:sldMk cId="1164089350" sldId="257"/>
            <ac:spMk id="50" creationId="{DA3820AF-2A30-4E60-818E-56DDA937A5D4}"/>
          </ac:spMkLst>
        </pc:spChg>
        <pc:grpChg chg="add del">
          <ac:chgData name="Madeline MORGAN" userId="S::apple114@ujs.365sch.uk::95a729fa-afb7-4b8b-9471-c82a8a9a4de0" providerId="AD" clId="Web-{13335385-31AD-46DC-AA54-71B51CE7CC55}" dt="2021-02-23T15:13:49.146" v="117"/>
          <ac:grpSpMkLst>
            <pc:docMk/>
            <pc:sldMk cId="1164089350" sldId="257"/>
            <ac:grpSpMk id="8" creationId="{8A351602-3772-4279-B0D3-A523F6F6EAB3}"/>
          </ac:grpSpMkLst>
        </pc:grpChg>
        <pc:grpChg chg="add del">
          <ac:chgData name="Madeline MORGAN" userId="S::apple114@ujs.365sch.uk::95a729fa-afb7-4b8b-9471-c82a8a9a4de0" providerId="AD" clId="Web-{13335385-31AD-46DC-AA54-71B51CE7CC55}" dt="2021-02-23T15:13:49.146" v="117"/>
          <ac:grpSpMkLst>
            <pc:docMk/>
            <pc:sldMk cId="1164089350" sldId="257"/>
            <ac:grpSpMk id="39" creationId="{FB9739EB-7F66-433D-841F-AB3CD18700B7}"/>
          </ac:grpSpMkLst>
        </pc:grpChg>
        <pc:picChg chg="add mod modCrop">
          <ac:chgData name="Madeline MORGAN" userId="S::apple114@ujs.365sch.uk::95a729fa-afb7-4b8b-9471-c82a8a9a4de0" providerId="AD" clId="Web-{13335385-31AD-46DC-AA54-71B51CE7CC55}" dt="2021-02-23T15:13:49.146" v="117"/>
          <ac:picMkLst>
            <pc:docMk/>
            <pc:sldMk cId="1164089350" sldId="257"/>
            <ac:picMk id="3" creationId="{51F83A93-B114-4EEB-B07E-D9FFF352DFF5}"/>
          </ac:picMkLst>
        </pc:picChg>
      </pc:sldChg>
      <pc:sldChg chg="addSp delSp modSp new modTransition addAnim delAnim modAnim">
        <pc:chgData name="Madeline MORGAN" userId="S::apple114@ujs.365sch.uk::95a729fa-afb7-4b8b-9471-c82a8a9a4de0" providerId="AD" clId="Web-{13335385-31AD-46DC-AA54-71B51CE7CC55}" dt="2021-02-23T15:43:15.490" v="443"/>
        <pc:sldMkLst>
          <pc:docMk/>
          <pc:sldMk cId="1980833377" sldId="258"/>
        </pc:sldMkLst>
        <pc:spChg chg="mod">
          <ac:chgData name="Madeline MORGAN" userId="S::apple114@ujs.365sch.uk::95a729fa-afb7-4b8b-9471-c82a8a9a4de0" providerId="AD" clId="Web-{13335385-31AD-46DC-AA54-71B51CE7CC55}" dt="2021-02-23T15:39:47.578" v="419" actId="20577"/>
          <ac:spMkLst>
            <pc:docMk/>
            <pc:sldMk cId="1980833377" sldId="258"/>
            <ac:spMk id="2" creationId="{F852021D-1903-4ADD-BAA0-C6E052D80EDD}"/>
          </ac:spMkLst>
        </pc:spChg>
        <pc:picChg chg="add del mod">
          <ac:chgData name="Madeline MORGAN" userId="S::apple114@ujs.365sch.uk::95a729fa-afb7-4b8b-9471-c82a8a9a4de0" providerId="AD" clId="Web-{13335385-31AD-46DC-AA54-71B51CE7CC55}" dt="2021-02-23T15:41:32.331" v="436"/>
          <ac:picMkLst>
            <pc:docMk/>
            <pc:sldMk cId="1980833377" sldId="258"/>
            <ac:picMk id="3" creationId="{454696EC-5175-4058-96EA-EA79F55A945E}"/>
          </ac:picMkLst>
        </pc:picChg>
        <pc:picChg chg="add mod">
          <ac:chgData name="Madeline MORGAN" userId="S::apple114@ujs.365sch.uk::95a729fa-afb7-4b8b-9471-c82a8a9a4de0" providerId="AD" clId="Web-{13335385-31AD-46DC-AA54-71B51CE7CC55}" dt="2021-02-23T15:41:49.550" v="441" actId="1076"/>
          <ac:picMkLst>
            <pc:docMk/>
            <pc:sldMk cId="1980833377" sldId="258"/>
            <ac:picMk id="4" creationId="{DC51C22F-1C4D-497D-9ACA-7ADCB4302CFE}"/>
          </ac:picMkLst>
        </pc:picChg>
      </pc:sldChg>
      <pc:sldChg chg="addSp modSp new modTransition addAnim modAnim">
        <pc:chgData name="Madeline MORGAN" userId="S::apple114@ujs.365sch.uk::95a729fa-afb7-4b8b-9471-c82a8a9a4de0" providerId="AD" clId="Web-{13335385-31AD-46DC-AA54-71B51CE7CC55}" dt="2021-02-23T15:44:36.242" v="449" actId="20577"/>
        <pc:sldMkLst>
          <pc:docMk/>
          <pc:sldMk cId="486893371" sldId="259"/>
        </pc:sldMkLst>
        <pc:spChg chg="mod">
          <ac:chgData name="Madeline MORGAN" userId="S::apple114@ujs.365sch.uk::95a729fa-afb7-4b8b-9471-c82a8a9a4de0" providerId="AD" clId="Web-{13335385-31AD-46DC-AA54-71B51CE7CC55}" dt="2021-02-23T15:44:36.242" v="449" actId="20577"/>
          <ac:spMkLst>
            <pc:docMk/>
            <pc:sldMk cId="486893371" sldId="259"/>
            <ac:spMk id="2" creationId="{C42CD2D9-3B71-4847-A41A-1F5436B81E59}"/>
          </ac:spMkLst>
        </pc:spChg>
        <pc:picChg chg="add mod">
          <ac:chgData name="Madeline MORGAN" userId="S::apple114@ujs.365sch.uk::95a729fa-afb7-4b8b-9471-c82a8a9a4de0" providerId="AD" clId="Web-{13335385-31AD-46DC-AA54-71B51CE7CC55}" dt="2021-02-23T15:33:40.912" v="329" actId="1076"/>
          <ac:picMkLst>
            <pc:docMk/>
            <pc:sldMk cId="486893371" sldId="259"/>
            <ac:picMk id="3" creationId="{9D905D56-7D1D-47F0-9AE8-2B18DF1BFEB6}"/>
          </ac:picMkLst>
        </pc:picChg>
        <pc:picChg chg="add mod">
          <ac:chgData name="Madeline MORGAN" userId="S::apple114@ujs.365sch.uk::95a729fa-afb7-4b8b-9471-c82a8a9a4de0" providerId="AD" clId="Web-{13335385-31AD-46DC-AA54-71B51CE7CC55}" dt="2021-02-23T15:35:49.322" v="347" actId="1076"/>
          <ac:picMkLst>
            <pc:docMk/>
            <pc:sldMk cId="486893371" sldId="259"/>
            <ac:picMk id="4" creationId="{291A51DE-7178-40F8-B67C-8535E11CE393}"/>
          </ac:picMkLst>
        </pc:picChg>
        <pc:picChg chg="add mod">
          <ac:chgData name="Madeline MORGAN" userId="S::apple114@ujs.365sch.uk::95a729fa-afb7-4b8b-9471-c82a8a9a4de0" providerId="AD" clId="Web-{13335385-31AD-46DC-AA54-71B51CE7CC55}" dt="2021-02-23T15:33:47.881" v="330" actId="1076"/>
          <ac:picMkLst>
            <pc:docMk/>
            <pc:sldMk cId="486893371" sldId="259"/>
            <ac:picMk id="5" creationId="{11C6D867-B5D8-4911-BF62-9185D7EA4926}"/>
          </ac:picMkLst>
        </pc:picChg>
      </pc:sldChg>
      <pc:sldMasterChg chg="del delSldLayout">
        <pc:chgData name="Madeline MORGAN" userId="S::apple114@ujs.365sch.uk::95a729fa-afb7-4b8b-9471-c82a8a9a4de0" providerId="AD" clId="Web-{13335385-31AD-46DC-AA54-71B51CE7CC55}" dt="2021-02-23T14:55:46.508" v="6"/>
        <pc:sldMasterMkLst>
          <pc:docMk/>
          <pc:sldMasterMk cId="2460954070" sldId="2147483660"/>
        </pc:sldMasterMkLst>
        <pc:sldLayoutChg chg="del">
          <pc:chgData name="Madeline MORGAN" userId="S::apple114@ujs.365sch.uk::95a729fa-afb7-4b8b-9471-c82a8a9a4de0" providerId="AD" clId="Web-{13335385-31AD-46DC-AA54-71B51CE7CC55}" dt="2021-02-23T14:55:46.508" v="6"/>
          <pc:sldLayoutMkLst>
            <pc:docMk/>
            <pc:sldMasterMk cId="2460954070" sldId="2147483660"/>
            <pc:sldLayoutMk cId="2385387890" sldId="2147483661"/>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949138452" sldId="2147483662"/>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2591524520" sldId="2147483663"/>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1203092039" sldId="2147483664"/>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3733172339" sldId="2147483665"/>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3210312558" sldId="2147483666"/>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3146388984" sldId="2147483667"/>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3171841454" sldId="2147483668"/>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1718958274" sldId="2147483669"/>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2202905451" sldId="2147483670"/>
          </pc:sldLayoutMkLst>
        </pc:sldLayoutChg>
        <pc:sldLayoutChg chg="del">
          <pc:chgData name="Madeline MORGAN" userId="S::apple114@ujs.365sch.uk::95a729fa-afb7-4b8b-9471-c82a8a9a4de0" providerId="AD" clId="Web-{13335385-31AD-46DC-AA54-71B51CE7CC55}" dt="2021-02-23T14:55:46.508" v="6"/>
          <pc:sldLayoutMkLst>
            <pc:docMk/>
            <pc:sldMasterMk cId="2460954070" sldId="2147483660"/>
            <pc:sldLayoutMk cId="3479445657" sldId="2147483671"/>
          </pc:sldLayoutMkLst>
        </pc:sldLayoutChg>
      </pc:sldMasterChg>
      <pc:sldMasterChg chg="add del addSldLayout delSldLayout">
        <pc:chgData name="Madeline MORGAN" userId="S::apple114@ujs.365sch.uk::95a729fa-afb7-4b8b-9471-c82a8a9a4de0" providerId="AD" clId="Web-{13335385-31AD-46DC-AA54-71B51CE7CC55}" dt="2021-02-23T14:58:41.622" v="26"/>
        <pc:sldMasterMkLst>
          <pc:docMk/>
          <pc:sldMasterMk cId="3815975068" sldId="2147483685"/>
        </pc:sldMasterMkLst>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452940901" sldId="2147483674"/>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687022403" sldId="2147483675"/>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23294114" sldId="2147483676"/>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4190237043" sldId="2147483677"/>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2930544132" sldId="2147483678"/>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105610991" sldId="2147483679"/>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3731877557" sldId="2147483680"/>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4105336453" sldId="2147483681"/>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2052088430" sldId="2147483682"/>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2290784003" sldId="2147483683"/>
          </pc:sldLayoutMkLst>
        </pc:sldLayoutChg>
        <pc:sldLayoutChg chg="add del">
          <pc:chgData name="Madeline MORGAN" userId="S::apple114@ujs.365sch.uk::95a729fa-afb7-4b8b-9471-c82a8a9a4de0" providerId="AD" clId="Web-{13335385-31AD-46DC-AA54-71B51CE7CC55}" dt="2021-02-23T14:58:41.622" v="26"/>
          <pc:sldLayoutMkLst>
            <pc:docMk/>
            <pc:sldMasterMk cId="3815975068" sldId="2147483685"/>
            <pc:sldLayoutMk cId="2132193049" sldId="2147483684"/>
          </pc:sldLayoutMkLst>
        </pc:sldLayoutChg>
      </pc:sldMasterChg>
      <pc:sldMasterChg chg="add addSldLayout">
        <pc:chgData name="Madeline MORGAN" userId="S::apple114@ujs.365sch.uk::95a729fa-afb7-4b8b-9471-c82a8a9a4de0" providerId="AD" clId="Web-{13335385-31AD-46DC-AA54-71B51CE7CC55}" dt="2021-02-23T14:58:41.622" v="26"/>
        <pc:sldMasterMkLst>
          <pc:docMk/>
          <pc:sldMasterMk cId="2677965054" sldId="2147483686"/>
        </pc:sldMasterMkLst>
        <pc:sldLayoutChg chg="add">
          <pc:chgData name="Madeline MORGAN" userId="S::apple114@ujs.365sch.uk::95a729fa-afb7-4b8b-9471-c82a8a9a4de0" providerId="AD" clId="Web-{13335385-31AD-46DC-AA54-71B51CE7CC55}" dt="2021-02-23T14:58:41.622" v="26"/>
          <pc:sldLayoutMkLst>
            <pc:docMk/>
            <pc:sldMasterMk cId="2677965054" sldId="2147483686"/>
            <pc:sldLayoutMk cId="3860719035" sldId="2147483687"/>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4285003791" sldId="2147483688"/>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1164284633" sldId="2147483689"/>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2889140764" sldId="2147483690"/>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2622783881" sldId="2147483691"/>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4031593167" sldId="2147483692"/>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3231249941" sldId="2147483693"/>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4266123389" sldId="2147483694"/>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374819564" sldId="2147483695"/>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1101751386" sldId="2147483696"/>
          </pc:sldLayoutMkLst>
        </pc:sldLayoutChg>
        <pc:sldLayoutChg chg="add">
          <pc:chgData name="Madeline MORGAN" userId="S::apple114@ujs.365sch.uk::95a729fa-afb7-4b8b-9471-c82a8a9a4de0" providerId="AD" clId="Web-{13335385-31AD-46DC-AA54-71B51CE7CC55}" dt="2021-02-23T14:58:41.622" v="26"/>
          <pc:sldLayoutMkLst>
            <pc:docMk/>
            <pc:sldMasterMk cId="2677965054" sldId="2147483686"/>
            <pc:sldLayoutMk cId="3214691083" sldId="2147483697"/>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6847D-1CF6-46BA-B46B-48BED0604A28}"/>
              </a:ext>
            </a:extLst>
          </p:cNvPr>
          <p:cNvSpPr>
            <a:spLocks noGrp="1"/>
          </p:cNvSpPr>
          <p:nvPr>
            <p:ph type="ctrTitle"/>
          </p:nvPr>
        </p:nvSpPr>
        <p:spPr>
          <a:xfrm>
            <a:off x="1524000" y="1122363"/>
            <a:ext cx="9144000" cy="2387600"/>
          </a:xfrm>
        </p:spPr>
        <p:txBody>
          <a:bodyPr anchor="b"/>
          <a:lstStyle>
            <a:lvl1pPr algn="ctr">
              <a:defRPr sz="6000" b="1" cap="all" spc="1500" baseline="0">
                <a:latin typeface="+mj-lt"/>
                <a:ea typeface="Source Sans Pro SemiBold" panose="020B0603030403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7FB4F5A5-C931-4A4C-B6B1-EF4C95965BFF}"/>
              </a:ext>
            </a:extLst>
          </p:cNvPr>
          <p:cNvSpPr>
            <a:spLocks noGrp="1"/>
          </p:cNvSpPr>
          <p:nvPr>
            <p:ph type="subTitle" idx="1"/>
          </p:nvPr>
        </p:nvSpPr>
        <p:spPr>
          <a:xfrm>
            <a:off x="1524000" y="3602038"/>
            <a:ext cx="9144000" cy="1655762"/>
          </a:xfrm>
        </p:spPr>
        <p:txBody>
          <a:bodyPr/>
          <a:lstStyle>
            <a:lvl1pPr marL="0" indent="0" algn="ctr">
              <a:buNone/>
              <a:defRPr sz="2400" cap="all" spc="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grpSp>
        <p:nvGrpSpPr>
          <p:cNvPr id="7" name="Graphic 185">
            <a:extLst>
              <a:ext uri="{FF2B5EF4-FFF2-40B4-BE49-F238E27FC236}">
                <a16:creationId xmlns:a16="http://schemas.microsoft.com/office/drawing/2014/main" id="{8A351602-3772-4279-B0D3-A523F6F6EAB3}"/>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A5AAAA75-5FFB-4C07-AD4A-3146773E6CDD}"/>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1479895E-3847-44BB-8404-28F14219FB70}"/>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0E02F68-8149-4236-8D9F-6B550F78B93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956FCAAB-F073-4561-A484-42C7DD10DC26}"/>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CF8DB94-87A3-43E9-9BBB-301CFF0FB05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35DE4AEC-B6E4-439C-B716-EBE3D4D1DC76}"/>
              </a:ext>
            </a:extLst>
          </p:cNvPr>
          <p:cNvSpPr>
            <a:spLocks noGrp="1"/>
          </p:cNvSpPr>
          <p:nvPr>
            <p:ph type="dt" sz="half" idx="10"/>
          </p:nvPr>
        </p:nvSpPr>
        <p:spPr/>
        <p:txBody>
          <a:bodyPr/>
          <a:lstStyle/>
          <a:p>
            <a:fld id="{D6D0F569-AC90-44EB-9EF4-4E5C2F5D823C}" type="datetime1">
              <a:rPr lang="en-US" smtClean="0"/>
              <a:t>2/23/2021</a:t>
            </a:fld>
            <a:endParaRPr lang="en-US" dirty="0"/>
          </a:p>
        </p:txBody>
      </p:sp>
      <p:sp>
        <p:nvSpPr>
          <p:cNvPr id="5" name="Footer Placeholder 4">
            <a:extLst>
              <a:ext uri="{FF2B5EF4-FFF2-40B4-BE49-F238E27FC236}">
                <a16:creationId xmlns:a16="http://schemas.microsoft.com/office/drawing/2014/main" id="{F478BC18-102E-45BF-8FEA-801E9C59D143}"/>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FAA8BF5F-B1F8-461F-9B3D-7D50D02423E7}"/>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7D6BF779-0B8C-4CC2-9268-9506AD0C5331}"/>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860719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88500-1605-41EA-A15F-9B79DF7E405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C9B14AC8-25A5-4D7F-BF23-CB20AA2ECF50}"/>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aphic 185">
            <a:extLst>
              <a:ext uri="{FF2B5EF4-FFF2-40B4-BE49-F238E27FC236}">
                <a16:creationId xmlns:a16="http://schemas.microsoft.com/office/drawing/2014/main" id="{8997F1B7-1EE7-4EA5-A5A4-866F9A810C9F}"/>
              </a:ext>
              <a:ext uri="{C183D7F6-B498-43B3-948B-1728B52AA6E4}">
                <adec:decorative xmlns:adec="http://schemas.microsoft.com/office/drawing/2017/decorative" val="1"/>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B5E13483-2FB6-4753-8402-06FDC3498E0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88F0DF22-F640-4002-B783-DF1C6A9473F6}"/>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9C2787B8-7984-4332-B611-D3D3DE898FE0}"/>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AF3646C-B3D7-4F57-8FD2-CD93CEB39214}"/>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65FA7DA-93A0-43A4-834C-0F1BB9806A8C}"/>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21995D22-0146-4DE2-9E78-4C00333D499A}"/>
              </a:ext>
            </a:extLst>
          </p:cNvPr>
          <p:cNvSpPr>
            <a:spLocks noGrp="1"/>
          </p:cNvSpPr>
          <p:nvPr>
            <p:ph type="dt" sz="half" idx="10"/>
          </p:nvPr>
        </p:nvSpPr>
        <p:spPr/>
        <p:txBody>
          <a:bodyPr/>
          <a:lstStyle/>
          <a:p>
            <a:fld id="{8C2D79EF-17C8-45D8-9866-DAF5723FC604}" type="datetime1">
              <a:rPr lang="en-US" smtClean="0"/>
              <a:t>2/23/2021</a:t>
            </a:fld>
            <a:endParaRPr lang="en-US" dirty="0"/>
          </a:p>
        </p:txBody>
      </p:sp>
      <p:sp>
        <p:nvSpPr>
          <p:cNvPr id="5" name="Footer Placeholder 4">
            <a:extLst>
              <a:ext uri="{FF2B5EF4-FFF2-40B4-BE49-F238E27FC236}">
                <a16:creationId xmlns:a16="http://schemas.microsoft.com/office/drawing/2014/main" id="{6459717A-A1FE-485D-AFFF-2C7026C710A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76DB88B-64CF-4100-8F07-D191DD7939F9}"/>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104332FF-8349-42A5-B5C8-5EE3825CE252}"/>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428500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FE6C-EBF1-47DE-8468-E7125172B735}"/>
              </a:ext>
            </a:extLst>
          </p:cNvPr>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24104992-D139-48DC-BCCE-D71EA23CA2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7" name="Graphic 185">
            <a:extLst>
              <a:ext uri="{FF2B5EF4-FFF2-40B4-BE49-F238E27FC236}">
                <a16:creationId xmlns:a16="http://schemas.microsoft.com/office/drawing/2014/main" id="{A8C5E768-0E62-4DE7-A0AF-93121DA8439E}"/>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6402845F-9E8A-41E1-B051-1AAA46C997A2}"/>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A45C410-5FD0-4339-A3BC-A865DE4190A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C7B0B703-8BA8-483C-A433-C44C809687DE}"/>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CCFA03D-B879-419B-88B9-F4F3645C8AF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6B0260A-6B2D-4F54-8614-60BC3103E166}"/>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751AB8F6-0796-47E9-B1D4-760B7CCFC75D}"/>
              </a:ext>
            </a:extLst>
          </p:cNvPr>
          <p:cNvSpPr>
            <a:spLocks noGrp="1"/>
          </p:cNvSpPr>
          <p:nvPr>
            <p:ph type="dt" sz="half" idx="10"/>
          </p:nvPr>
        </p:nvSpPr>
        <p:spPr/>
        <p:txBody>
          <a:bodyPr/>
          <a:lstStyle/>
          <a:p>
            <a:fld id="{DFFC2ADC-3680-4013-A757-E4663495DB98}" type="datetime1">
              <a:rPr lang="en-US" smtClean="0"/>
              <a:t>2/23/2021</a:t>
            </a:fld>
            <a:endParaRPr lang="en-US" dirty="0"/>
          </a:p>
        </p:txBody>
      </p:sp>
      <p:sp>
        <p:nvSpPr>
          <p:cNvPr id="5" name="Footer Placeholder 4">
            <a:extLst>
              <a:ext uri="{FF2B5EF4-FFF2-40B4-BE49-F238E27FC236}">
                <a16:creationId xmlns:a16="http://schemas.microsoft.com/office/drawing/2014/main" id="{37886FC0-7327-44D9-B689-0AE73FD25596}"/>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219D265-BFBA-4C93-9B1A-B9483AE6BF32}"/>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464F5FEB-DE92-47DA-8C46-DC088E8960A4}"/>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164284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637BE-B22F-40EE-94F0-04549BC56238}"/>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AA71582-4BAF-4211-AD4A-476ED6EB115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99DCF6B-C800-4345-BAE9-EE9FA65903F2}"/>
              </a:ext>
            </a:extLst>
          </p:cNvPr>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aphic 185">
            <a:extLst>
              <a:ext uri="{FF2B5EF4-FFF2-40B4-BE49-F238E27FC236}">
                <a16:creationId xmlns:a16="http://schemas.microsoft.com/office/drawing/2014/main" id="{E6190A1E-5381-43C4-B058-7758339984D6}"/>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F7E35469-0BEA-4E5E-955F-1AA300A62DE5}"/>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8F650BE-565E-4A52-8143-7A87700FC5F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286A3F89-AA2A-44E5-915E-C47A069EB68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C57F514-AB27-4489-8D3C-01DD1025DDAD}"/>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0141169F-1C39-4D04-AF32-D0D14D004B05}"/>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93087465-759F-4895-8FC6-DD464FB918CA}"/>
              </a:ext>
            </a:extLst>
          </p:cNvPr>
          <p:cNvSpPr>
            <a:spLocks noGrp="1"/>
          </p:cNvSpPr>
          <p:nvPr>
            <p:ph type="dt" sz="half" idx="10"/>
          </p:nvPr>
        </p:nvSpPr>
        <p:spPr/>
        <p:txBody>
          <a:bodyPr/>
          <a:lstStyle/>
          <a:p>
            <a:fld id="{4751BA94-5DCA-4F19-960F-0FB2BD5EE85A}" type="datetime1">
              <a:rPr lang="en-US" smtClean="0"/>
              <a:t>2/23/2021</a:t>
            </a:fld>
            <a:endParaRPr lang="en-US" dirty="0"/>
          </a:p>
        </p:txBody>
      </p:sp>
      <p:sp>
        <p:nvSpPr>
          <p:cNvPr id="6" name="Footer Placeholder 5">
            <a:extLst>
              <a:ext uri="{FF2B5EF4-FFF2-40B4-BE49-F238E27FC236}">
                <a16:creationId xmlns:a16="http://schemas.microsoft.com/office/drawing/2014/main" id="{92F1AA18-D8A5-44D9-881C-522258ED54D7}"/>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1C1BA574-A76A-4F4C-8CBD-768278B66E72}"/>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2793E083-ADC4-4391-83DD-781529A66110}"/>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889140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1B666-D6BE-4FA8-9CF1-F15FD58B0CBF}"/>
              </a:ext>
            </a:extLst>
          </p:cNvPr>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BCE4B4A-DE64-4563-83CD-C40B1D681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1DA0314-0202-4E6D-8352-C28376A9C086}"/>
              </a:ext>
            </a:extLst>
          </p:cNvPr>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B56083-87B4-4603-B6FF-A9EB68E3E6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33708CF-F028-4917-A9CB-59BF5248A20D}"/>
              </a:ext>
            </a:extLst>
          </p:cNvPr>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0" name="Graphic 185">
            <a:extLst>
              <a:ext uri="{FF2B5EF4-FFF2-40B4-BE49-F238E27FC236}">
                <a16:creationId xmlns:a16="http://schemas.microsoft.com/office/drawing/2014/main" id="{81B934BF-E239-47E1-93E9-EA3182162D21}"/>
              </a:ext>
            </a:extLst>
          </p:cNvPr>
          <p:cNvGrpSpPr/>
          <p:nvPr/>
        </p:nvGrpSpPr>
        <p:grpSpPr>
          <a:xfrm>
            <a:off x="10999563" y="5987064"/>
            <a:ext cx="1054467" cy="469689"/>
            <a:chOff x="9841624" y="4115729"/>
            <a:chExt cx="602170" cy="268223"/>
          </a:xfrm>
          <a:solidFill>
            <a:schemeClr val="tx1"/>
          </a:solidFill>
        </p:grpSpPr>
        <p:sp>
          <p:nvSpPr>
            <p:cNvPr id="11" name="Freeform: Shape 10">
              <a:extLst>
                <a:ext uri="{FF2B5EF4-FFF2-40B4-BE49-F238E27FC236}">
                  <a16:creationId xmlns:a16="http://schemas.microsoft.com/office/drawing/2014/main" id="{C3BBF177-5044-426A-93ED-64BDC84BF184}"/>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74270648-77F5-4D28-B691-DA57AA28FD73}"/>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6086B770-2F70-4B7B-9525-286BBD63AD7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57DDC14D-7AE3-41CD-ADFC-A3601D4F9DF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42181834-8401-4B66-85EE-1CBF57807DA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7" name="Date Placeholder 6">
            <a:extLst>
              <a:ext uri="{FF2B5EF4-FFF2-40B4-BE49-F238E27FC236}">
                <a16:creationId xmlns:a16="http://schemas.microsoft.com/office/drawing/2014/main" id="{A433C091-3B62-4087-9A97-63BBE28CFF17}"/>
              </a:ext>
            </a:extLst>
          </p:cNvPr>
          <p:cNvSpPr>
            <a:spLocks noGrp="1"/>
          </p:cNvSpPr>
          <p:nvPr>
            <p:ph type="dt" sz="half" idx="10"/>
          </p:nvPr>
        </p:nvSpPr>
        <p:spPr/>
        <p:txBody>
          <a:bodyPr/>
          <a:lstStyle/>
          <a:p>
            <a:fld id="{01BED947-38D9-44AC-8B89-E79758333B77}" type="datetime1">
              <a:rPr lang="en-US" smtClean="0"/>
              <a:t>2/23/2021</a:t>
            </a:fld>
            <a:endParaRPr lang="en-US" dirty="0"/>
          </a:p>
        </p:txBody>
      </p:sp>
      <p:sp>
        <p:nvSpPr>
          <p:cNvPr id="8" name="Footer Placeholder 7">
            <a:extLst>
              <a:ext uri="{FF2B5EF4-FFF2-40B4-BE49-F238E27FC236}">
                <a16:creationId xmlns:a16="http://schemas.microsoft.com/office/drawing/2014/main" id="{870710C3-2723-4847-BCAF-96D9FAE50555}"/>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96618B2C-95AC-4438-97FD-07ACF297B8FE}"/>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7" name="Oval 16">
            <a:extLst>
              <a:ext uri="{FF2B5EF4-FFF2-40B4-BE49-F238E27FC236}">
                <a16:creationId xmlns:a16="http://schemas.microsoft.com/office/drawing/2014/main" id="{D6B0F5A7-6E8A-4BCD-8F1F-233ECD21B262}"/>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622783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9CF7F-748D-4598-983E-96A2BE26930A}"/>
              </a:ext>
            </a:extLst>
          </p:cNvPr>
          <p:cNvSpPr>
            <a:spLocks noGrp="1"/>
          </p:cNvSpPr>
          <p:nvPr>
            <p:ph type="title"/>
          </p:nvPr>
        </p:nvSpPr>
        <p:spPr/>
        <p:txBody>
          <a:bodyPr/>
          <a:lstStyle/>
          <a:p>
            <a:r>
              <a:rPr lang="en-US" dirty="0"/>
              <a:t>Click to edit Master title style</a:t>
            </a:r>
          </a:p>
        </p:txBody>
      </p:sp>
      <p:grpSp>
        <p:nvGrpSpPr>
          <p:cNvPr id="6" name="Graphic 185">
            <a:extLst>
              <a:ext uri="{FF2B5EF4-FFF2-40B4-BE49-F238E27FC236}">
                <a16:creationId xmlns:a16="http://schemas.microsoft.com/office/drawing/2014/main" id="{DFD4D3BE-80D4-4E69-9C76-F0D8517DF690}"/>
              </a:ext>
            </a:extLst>
          </p:cNvPr>
          <p:cNvGrpSpPr/>
          <p:nvPr/>
        </p:nvGrpSpPr>
        <p:grpSpPr>
          <a:xfrm>
            <a:off x="10999563" y="5987064"/>
            <a:ext cx="1054467" cy="469689"/>
            <a:chOff x="9841624" y="4115729"/>
            <a:chExt cx="602170" cy="268223"/>
          </a:xfrm>
          <a:solidFill>
            <a:schemeClr val="tx1"/>
          </a:solidFill>
        </p:grpSpPr>
        <p:sp>
          <p:nvSpPr>
            <p:cNvPr id="7" name="Freeform: Shape 6">
              <a:extLst>
                <a:ext uri="{FF2B5EF4-FFF2-40B4-BE49-F238E27FC236}">
                  <a16:creationId xmlns:a16="http://schemas.microsoft.com/office/drawing/2014/main" id="{A0B6E97F-00E1-4372-8978-8BCBDC9026E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CC7651B7-7A30-4AFA-A4D7-0B0C5D2DDAA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FD2FC5CA-556B-4409-B084-34753A1F04E6}"/>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E63FB41-EE1F-4889-9096-3A38936330D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0DD19F3B-7B3E-4861-8FDA-D0116C96C16E}"/>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 name="Date Placeholder 2">
            <a:extLst>
              <a:ext uri="{FF2B5EF4-FFF2-40B4-BE49-F238E27FC236}">
                <a16:creationId xmlns:a16="http://schemas.microsoft.com/office/drawing/2014/main" id="{410A2C46-C908-4010-AAE2-9FA41B145C4D}"/>
              </a:ext>
            </a:extLst>
          </p:cNvPr>
          <p:cNvSpPr>
            <a:spLocks noGrp="1"/>
          </p:cNvSpPr>
          <p:nvPr>
            <p:ph type="dt" sz="half" idx="10"/>
          </p:nvPr>
        </p:nvSpPr>
        <p:spPr/>
        <p:txBody>
          <a:bodyPr/>
          <a:lstStyle/>
          <a:p>
            <a:fld id="{3781E23F-BD3C-4F23-B116-2B758120C8AC}" type="datetime1">
              <a:rPr lang="en-US" smtClean="0"/>
              <a:t>2/23/2021</a:t>
            </a:fld>
            <a:endParaRPr lang="en-US" dirty="0"/>
          </a:p>
        </p:txBody>
      </p:sp>
      <p:sp>
        <p:nvSpPr>
          <p:cNvPr id="4" name="Footer Placeholder 3">
            <a:extLst>
              <a:ext uri="{FF2B5EF4-FFF2-40B4-BE49-F238E27FC236}">
                <a16:creationId xmlns:a16="http://schemas.microsoft.com/office/drawing/2014/main" id="{C7CF5279-7D37-4D98-9A70-987C84F62C2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896FAD0-59EF-49AA-BBC6-A0EC184DD2C9}"/>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3" name="Oval 12">
            <a:extLst>
              <a:ext uri="{FF2B5EF4-FFF2-40B4-BE49-F238E27FC236}">
                <a16:creationId xmlns:a16="http://schemas.microsoft.com/office/drawing/2014/main" id="{876EB399-18D2-46D5-8757-35FCFF8EA80D}"/>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4031593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aphic 185">
            <a:extLst>
              <a:ext uri="{FF2B5EF4-FFF2-40B4-BE49-F238E27FC236}">
                <a16:creationId xmlns:a16="http://schemas.microsoft.com/office/drawing/2014/main" id="{773CCE17-EE0F-40E0-B7AE-CF7677B64709}"/>
              </a:ext>
            </a:extLst>
          </p:cNvPr>
          <p:cNvGrpSpPr/>
          <p:nvPr/>
        </p:nvGrpSpPr>
        <p:grpSpPr>
          <a:xfrm>
            <a:off x="10999563" y="5987064"/>
            <a:ext cx="1054467" cy="469689"/>
            <a:chOff x="9841624" y="4115729"/>
            <a:chExt cx="602170" cy="268223"/>
          </a:xfrm>
          <a:solidFill>
            <a:schemeClr val="tx1"/>
          </a:solidFill>
        </p:grpSpPr>
        <p:sp>
          <p:nvSpPr>
            <p:cNvPr id="6" name="Freeform: Shape 5">
              <a:extLst>
                <a:ext uri="{FF2B5EF4-FFF2-40B4-BE49-F238E27FC236}">
                  <a16:creationId xmlns:a16="http://schemas.microsoft.com/office/drawing/2014/main" id="{B0AC6C4E-6EA5-454A-AB84-8B94D8B585EC}"/>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B4329338-925B-4677-BA6E-4357D37DB54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334C0A08-043F-4818-BA1D-BCC9F811A873}"/>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DCB185DD-ED0D-4633-8098-95C4A6F177CC}"/>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2AD50526-B611-40B6-BB45-AE82F0EF5992}"/>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 name="Date Placeholder 1">
            <a:extLst>
              <a:ext uri="{FF2B5EF4-FFF2-40B4-BE49-F238E27FC236}">
                <a16:creationId xmlns:a16="http://schemas.microsoft.com/office/drawing/2014/main" id="{0708C302-4224-4668-8CAC-3267172A0C93}"/>
              </a:ext>
            </a:extLst>
          </p:cNvPr>
          <p:cNvSpPr>
            <a:spLocks noGrp="1"/>
          </p:cNvSpPr>
          <p:nvPr>
            <p:ph type="dt" sz="half" idx="10"/>
          </p:nvPr>
        </p:nvSpPr>
        <p:spPr/>
        <p:txBody>
          <a:bodyPr/>
          <a:lstStyle/>
          <a:p>
            <a:fld id="{473CFAA9-6D59-4D98-869E-ACBDB83B2CA4}" type="datetime1">
              <a:rPr lang="en-US" smtClean="0"/>
              <a:t>2/23/2021</a:t>
            </a:fld>
            <a:endParaRPr lang="en-US"/>
          </a:p>
        </p:txBody>
      </p:sp>
      <p:sp>
        <p:nvSpPr>
          <p:cNvPr id="3" name="Footer Placeholder 2">
            <a:extLst>
              <a:ext uri="{FF2B5EF4-FFF2-40B4-BE49-F238E27FC236}">
                <a16:creationId xmlns:a16="http://schemas.microsoft.com/office/drawing/2014/main" id="{F0C8FC22-AEB6-4BAF-BF93-41A2C757CCC7}"/>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252CA88A-5462-4F17-AFA0-52721ADDBB8F}"/>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2" name="Oval 11">
            <a:extLst>
              <a:ext uri="{FF2B5EF4-FFF2-40B4-BE49-F238E27FC236}">
                <a16:creationId xmlns:a16="http://schemas.microsoft.com/office/drawing/2014/main" id="{70CCC791-94D7-4BB8-9EDF-423CEA1F6215}"/>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231249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AC37-C5B5-462A-BE4A-E55CEBF2A341}"/>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6A4B007F-32A8-4688-BBEF-4FCB99DF5E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1DF2E2EB-BF8A-44A4-8AE0-BD6C31B1D9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grpSp>
        <p:nvGrpSpPr>
          <p:cNvPr id="8" name="Graphic 185">
            <a:extLst>
              <a:ext uri="{FF2B5EF4-FFF2-40B4-BE49-F238E27FC236}">
                <a16:creationId xmlns:a16="http://schemas.microsoft.com/office/drawing/2014/main" id="{FC9E188F-54C8-4547-9F8C-525712AD7DB6}"/>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B99C4538-3939-47A9-A590-09FF21960653}"/>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541CA75-5D05-4996-A26D-CE0C909CD5F7}"/>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6305856-26BC-4BCC-BEF3-5E9CED94177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C69651C-AC37-4CD2-8367-19297D7E2389}"/>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3E9031B-BA8D-4D9D-9BB3-A16F7A80F854}"/>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269840A2-CF60-4C47-B955-E65BC451FE73}"/>
              </a:ext>
            </a:extLst>
          </p:cNvPr>
          <p:cNvSpPr>
            <a:spLocks noGrp="1"/>
          </p:cNvSpPr>
          <p:nvPr>
            <p:ph type="dt" sz="half" idx="10"/>
          </p:nvPr>
        </p:nvSpPr>
        <p:spPr/>
        <p:txBody>
          <a:bodyPr/>
          <a:lstStyle/>
          <a:p>
            <a:fld id="{DC410804-27E3-430A-BB42-B831260DE39A}" type="datetime1">
              <a:rPr lang="en-US" smtClean="0"/>
              <a:t>2/23/2021</a:t>
            </a:fld>
            <a:endParaRPr lang="en-US" dirty="0"/>
          </a:p>
        </p:txBody>
      </p:sp>
      <p:sp>
        <p:nvSpPr>
          <p:cNvPr id="6" name="Footer Placeholder 5">
            <a:extLst>
              <a:ext uri="{FF2B5EF4-FFF2-40B4-BE49-F238E27FC236}">
                <a16:creationId xmlns:a16="http://schemas.microsoft.com/office/drawing/2014/main" id="{3179DC6E-CC55-47AB-A405-5FB7EE2D191D}"/>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6D5D5E7D-EBA7-4DB0-8C78-7EB8A85FA4FF}"/>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C5B051DE-636E-4B3C-9886-2055CE23E49A}"/>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4266123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1D355-3146-41D1-B7DC-20B8ACE390AC}"/>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FAD4AAFB-E8F8-4FD1-8C6A-ED2C3FAD50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E051AF1-B16F-43B9-95CC-C17B570DEC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grpSp>
        <p:nvGrpSpPr>
          <p:cNvPr id="8" name="Graphic 185">
            <a:extLst>
              <a:ext uri="{FF2B5EF4-FFF2-40B4-BE49-F238E27FC236}">
                <a16:creationId xmlns:a16="http://schemas.microsoft.com/office/drawing/2014/main" id="{C8B77273-9FF7-4B93-8385-AD09A5F86AE5}"/>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3117A673-3729-4EAD-9E8C-52BEBF74B857}"/>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EE8DB752-94CD-4A94-BDE3-DD285EB89F3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2F8DDFC-E5CA-4F36-B2BE-BCE49D4F6C9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0BB589AE-2F9C-4C83-8DC7-1205CB03752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7AC9A2DE-3C9E-4CD0-8C7A-CC5F9F9942E4}"/>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D68C8714-2467-4715-934E-6787C84F7929}"/>
              </a:ext>
            </a:extLst>
          </p:cNvPr>
          <p:cNvSpPr>
            <a:spLocks noGrp="1"/>
          </p:cNvSpPr>
          <p:nvPr>
            <p:ph type="dt" sz="half" idx="10"/>
          </p:nvPr>
        </p:nvSpPr>
        <p:spPr/>
        <p:txBody>
          <a:bodyPr/>
          <a:lstStyle/>
          <a:p>
            <a:fld id="{60E22DE3-3D1A-4D53-B9A6-6C7463B8C992}" type="datetime1">
              <a:rPr lang="en-US" smtClean="0"/>
              <a:t>2/23/2021</a:t>
            </a:fld>
            <a:endParaRPr lang="en-US" dirty="0"/>
          </a:p>
        </p:txBody>
      </p:sp>
      <p:sp>
        <p:nvSpPr>
          <p:cNvPr id="6" name="Footer Placeholder 5">
            <a:extLst>
              <a:ext uri="{FF2B5EF4-FFF2-40B4-BE49-F238E27FC236}">
                <a16:creationId xmlns:a16="http://schemas.microsoft.com/office/drawing/2014/main" id="{A46F13D6-03EC-4D31-8BB1-9FFDE3633C21}"/>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7C65D4DD-A2A4-4DF6-9527-E5F12FEB936C}"/>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FD202F3A-9FDE-4E11-B865-FBAEC415F880}"/>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74819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3A871-D377-4EC0-9ACF-86842F01E1D0}"/>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F3D53202-92A9-45A3-B812-777DB9578B44}"/>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aphic 185">
            <a:extLst>
              <a:ext uri="{FF2B5EF4-FFF2-40B4-BE49-F238E27FC236}">
                <a16:creationId xmlns:a16="http://schemas.microsoft.com/office/drawing/2014/main" id="{7196FB0C-3A9D-4892-90C9-21F3459AAD9E}"/>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16938C96-CF0F-4B69-A695-913F11BFC6F0}"/>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3CA7E6BB-6B60-4BF5-9D3E-A3FE782EF5B0}"/>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F693EDA-57B3-4AEB-863B-B198C2A5A8E3}"/>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3A04A96-045F-4B6E-AEEE-11A2FA01B4FC}"/>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7FB357DC-5AD3-44F4-879B-5AD6B18AC36F}"/>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FA2CA47F-83AD-4BE3-AC2F-6C17883F78C7}"/>
              </a:ext>
            </a:extLst>
          </p:cNvPr>
          <p:cNvSpPr>
            <a:spLocks noGrp="1"/>
          </p:cNvSpPr>
          <p:nvPr>
            <p:ph type="dt" sz="half" idx="10"/>
          </p:nvPr>
        </p:nvSpPr>
        <p:spPr/>
        <p:txBody>
          <a:bodyPr/>
          <a:lstStyle/>
          <a:p>
            <a:fld id="{46BA7D41-E8B7-4A0B-B861-3EC4AE88917D}" type="datetime1">
              <a:rPr lang="en-US" smtClean="0"/>
              <a:t>2/23/2021</a:t>
            </a:fld>
            <a:endParaRPr lang="en-US" dirty="0"/>
          </a:p>
        </p:txBody>
      </p:sp>
      <p:sp>
        <p:nvSpPr>
          <p:cNvPr id="5" name="Footer Placeholder 4">
            <a:extLst>
              <a:ext uri="{FF2B5EF4-FFF2-40B4-BE49-F238E27FC236}">
                <a16:creationId xmlns:a16="http://schemas.microsoft.com/office/drawing/2014/main" id="{21118A72-3200-4597-A9C5-0D9ECFF3E8C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D70055A-71D4-49B4-8A8F-19AFDB84E958}"/>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0B0E5D27-C447-432F-982D-B60FDD6F34AD}"/>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101751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C59DBB-9256-464D-8A6A-8BDA71541D6A}"/>
              </a:ext>
            </a:extLst>
          </p:cNvPr>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6A25E310-E6CB-4838-8E9B-B288DA552776}"/>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aphic 185">
            <a:extLst>
              <a:ext uri="{FF2B5EF4-FFF2-40B4-BE49-F238E27FC236}">
                <a16:creationId xmlns:a16="http://schemas.microsoft.com/office/drawing/2014/main" id="{BCF412A8-E798-47AD-ABD9-98D76A55D30B}"/>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E70160C5-475D-401A-AEE2-2C04E99A1518}"/>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07CC7CE9-9C7F-49C2-8609-47BF523390F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26FD5F1-978C-45AF-9086-D5DBE1F01681}"/>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873AB1C-723A-4FB4-9B23-65BAF507483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1DE5510-5094-4FA4-96E5-AD4841D1C38A}"/>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F7CE2202-679F-48B0-B2DD-F6F54711224B}"/>
              </a:ext>
            </a:extLst>
          </p:cNvPr>
          <p:cNvSpPr>
            <a:spLocks noGrp="1"/>
          </p:cNvSpPr>
          <p:nvPr>
            <p:ph type="dt" sz="half" idx="10"/>
          </p:nvPr>
        </p:nvSpPr>
        <p:spPr/>
        <p:txBody>
          <a:bodyPr/>
          <a:lstStyle/>
          <a:p>
            <a:fld id="{A7C34823-0B19-4B4E-A643-7A3B0A3D24D6}" type="datetime1">
              <a:rPr lang="en-US" smtClean="0"/>
              <a:t>2/23/2021</a:t>
            </a:fld>
            <a:endParaRPr lang="en-US" dirty="0"/>
          </a:p>
        </p:txBody>
      </p:sp>
      <p:sp>
        <p:nvSpPr>
          <p:cNvPr id="5" name="Footer Placeholder 4">
            <a:extLst>
              <a:ext uri="{FF2B5EF4-FFF2-40B4-BE49-F238E27FC236}">
                <a16:creationId xmlns:a16="http://schemas.microsoft.com/office/drawing/2014/main" id="{D07BC83D-E4C0-49E1-ADA1-1AF403984BD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31BF211E-B2EA-4CDC-9E84-B6898394921B}"/>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1FE2F5FD-5D31-4C1D-82F8-93624C7B0A3C}"/>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214691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33F5C3-CD4B-4472-B59A-49D460CB1C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72236B-AB2C-4D6F-AE15-700992DA91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090F509-07BE-4446-8772-F44E09936B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cap="all" spc="100" baseline="0">
                <a:solidFill>
                  <a:schemeClr val="tx1">
                    <a:tint val="75000"/>
                  </a:schemeClr>
                </a:solidFill>
                <a:latin typeface="+mn-lt"/>
                <a:ea typeface="Source Sans Pro SemiBold" panose="020B0603030403020204" pitchFamily="34" charset="0"/>
              </a:defRPr>
            </a:lvl1pPr>
          </a:lstStyle>
          <a:p>
            <a:fld id="{5ECD8B30-1B71-45A1-8314-D59C86F581E1}" type="datetime1">
              <a:rPr lang="en-US" smtClean="0"/>
              <a:pPr/>
              <a:t>2/23/2021</a:t>
            </a:fld>
            <a:endParaRPr lang="en-US" b="1" dirty="0"/>
          </a:p>
        </p:txBody>
      </p:sp>
      <p:sp>
        <p:nvSpPr>
          <p:cNvPr id="5" name="Footer Placeholder 4">
            <a:extLst>
              <a:ext uri="{FF2B5EF4-FFF2-40B4-BE49-F238E27FC236}">
                <a16:creationId xmlns:a16="http://schemas.microsoft.com/office/drawing/2014/main" id="{501B927E-3833-4F85-99B5-56B5F1E540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cap="all" spc="100" baseline="0">
                <a:solidFill>
                  <a:schemeClr val="tx1">
                    <a:tint val="75000"/>
                  </a:schemeClr>
                </a:solidFill>
                <a:latin typeface="+mn-lt"/>
                <a:ea typeface="Source Sans Pro SemiBold" panose="020B0603030403020204" pitchFamily="34" charset="0"/>
              </a:defRPr>
            </a:lvl1pPr>
          </a:lstStyle>
          <a:p>
            <a:r>
              <a:rPr lang="en-US" dirty="0"/>
              <a:t>Sample Footer Text</a:t>
            </a:r>
            <a:endParaRPr lang="en-US" b="1" dirty="0"/>
          </a:p>
        </p:txBody>
      </p:sp>
      <p:sp>
        <p:nvSpPr>
          <p:cNvPr id="6" name="Slide Number Placeholder 5">
            <a:extLst>
              <a:ext uri="{FF2B5EF4-FFF2-40B4-BE49-F238E27FC236}">
                <a16:creationId xmlns:a16="http://schemas.microsoft.com/office/drawing/2014/main" id="{E628CB64-4E98-43DE-B543-7BE5B329DB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cap="all" spc="100" baseline="0">
                <a:solidFill>
                  <a:schemeClr val="tx1">
                    <a:tint val="75000"/>
                  </a:schemeClr>
                </a:solidFill>
                <a:latin typeface="+mn-lt"/>
                <a:ea typeface="Source Sans Pro SemiBold" panose="020B0603030403020204" pitchFamily="34" charset="0"/>
              </a:defRPr>
            </a:lvl1pPr>
          </a:lstStyle>
          <a:p>
            <a:fld id="{F3450C42-9A0B-4425-92C2-70FCF7C45734}" type="slidenum">
              <a:rPr lang="en-US" smtClean="0"/>
              <a:pPr/>
              <a:t>‹#›</a:t>
            </a:fld>
            <a:endParaRPr lang="en-US" b="1" dirty="0"/>
          </a:p>
        </p:txBody>
      </p:sp>
    </p:spTree>
    <p:extLst>
      <p:ext uri="{BB962C8B-B14F-4D97-AF65-F5344CB8AC3E}">
        <p14:creationId xmlns:p14="http://schemas.microsoft.com/office/powerpoint/2010/main" val="26779650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4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p:cNvSpPr>
            <a:spLocks noGrp="1"/>
          </p:cNvSpPr>
          <p:nvPr>
            <p:ph type="ctrTitle"/>
          </p:nvPr>
        </p:nvSpPr>
        <p:spPr>
          <a:xfrm>
            <a:off x="735703" y="507238"/>
            <a:ext cx="3522504" cy="3845891"/>
          </a:xfrm>
        </p:spPr>
        <p:txBody>
          <a:bodyPr>
            <a:normAutofit/>
          </a:bodyPr>
          <a:lstStyle/>
          <a:p>
            <a:pPr algn="l"/>
            <a:r>
              <a:rPr lang="en-GB" sz="3800">
                <a:latin typeface="Cavolini"/>
                <a:cs typeface="Cavolini"/>
              </a:rPr>
              <a:t>Life cycle of a Fennec Fox</a:t>
            </a:r>
          </a:p>
        </p:txBody>
      </p:sp>
      <p:sp>
        <p:nvSpPr>
          <p:cNvPr id="3" name="Subtitle 2"/>
          <p:cNvSpPr>
            <a:spLocks noGrp="1"/>
          </p:cNvSpPr>
          <p:nvPr>
            <p:ph type="subTitle" idx="1"/>
          </p:nvPr>
        </p:nvSpPr>
        <p:spPr>
          <a:xfrm>
            <a:off x="735703" y="4445204"/>
            <a:ext cx="3522504" cy="1781123"/>
          </a:xfrm>
        </p:spPr>
        <p:txBody>
          <a:bodyPr vert="horz" lIns="91440" tIns="45720" rIns="91440" bIns="45720" rtlCol="0">
            <a:normAutofit/>
          </a:bodyPr>
          <a:lstStyle/>
          <a:p>
            <a:pPr algn="l"/>
            <a:endParaRPr lang="en-GB">
              <a:cs typeface="Calibri"/>
            </a:endParaRPr>
          </a:p>
        </p:txBody>
      </p:sp>
      <p:pic>
        <p:nvPicPr>
          <p:cNvPr id="6" name="Picture 6" descr="A picture containing mammal, fox, close&#10;&#10;Description automatically generated">
            <a:extLst>
              <a:ext uri="{FF2B5EF4-FFF2-40B4-BE49-F238E27FC236}">
                <a16:creationId xmlns:a16="http://schemas.microsoft.com/office/drawing/2014/main" id="{7B17ED4E-EB6E-458E-93D0-18464C432A39}"/>
              </a:ext>
            </a:extLst>
          </p:cNvPr>
          <p:cNvPicPr>
            <a:picLocks noChangeAspect="1"/>
          </p:cNvPicPr>
          <p:nvPr/>
        </p:nvPicPr>
        <p:blipFill rotWithShape="1">
          <a:blip r:embed="rId2"/>
          <a:srcRect l="15637" r="17365" b="2"/>
          <a:stretch/>
        </p:blipFill>
        <p:spPr>
          <a:xfrm>
            <a:off x="5467894" y="590861"/>
            <a:ext cx="5290998" cy="5290998"/>
          </a:xfrm>
          <a:custGeom>
            <a:avLst/>
            <a:gdLst/>
            <a:ahLst/>
            <a:cxnLst/>
            <a:rect l="l" t="t" r="r" b="b"/>
            <a:pathLst>
              <a:path w="5290998" h="5290998">
                <a:moveTo>
                  <a:pt x="2645499" y="0"/>
                </a:moveTo>
                <a:cubicBezTo>
                  <a:pt x="4106568" y="0"/>
                  <a:pt x="5290998" y="1184430"/>
                  <a:pt x="5290998" y="2645499"/>
                </a:cubicBezTo>
                <a:cubicBezTo>
                  <a:pt x="5290998" y="4106568"/>
                  <a:pt x="4106568" y="5290998"/>
                  <a:pt x="2645499" y="5290998"/>
                </a:cubicBezTo>
                <a:cubicBezTo>
                  <a:pt x="1184430" y="5290998"/>
                  <a:pt x="0" y="4106568"/>
                  <a:pt x="0" y="2645499"/>
                </a:cubicBezTo>
                <a:cubicBezTo>
                  <a:pt x="0" y="1184430"/>
                  <a:pt x="1184430" y="0"/>
                  <a:pt x="2645499" y="0"/>
                </a:cubicBezTo>
                <a:close/>
              </a:path>
            </a:pathLst>
          </a:custGeom>
          <a:ln w="25400">
            <a:noFill/>
          </a:ln>
        </p:spPr>
      </p:pic>
      <p:sp>
        <p:nvSpPr>
          <p:cNvPr id="20" name="Graphic 212">
            <a:extLst>
              <a:ext uri="{FF2B5EF4-FFF2-40B4-BE49-F238E27FC236}">
                <a16:creationId xmlns:a16="http://schemas.microsoft.com/office/drawing/2014/main" id="{4D4C00DC-4DC6-4CD2-9E31-F17E6CEBC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A499C65A-9B02-4D7F-BD68-CD38D88055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4" name="Graphic 190">
            <a:extLst>
              <a:ext uri="{FF2B5EF4-FFF2-40B4-BE49-F238E27FC236}">
                <a16:creationId xmlns:a16="http://schemas.microsoft.com/office/drawing/2014/main" id="{66FB5A75-BDE2-4F12-A95B-C48788A768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70622" y="1755501"/>
            <a:ext cx="1598829" cy="531293"/>
            <a:chOff x="2504802" y="1755501"/>
            <a:chExt cx="1598829" cy="531293"/>
          </a:xfrm>
          <a:solidFill>
            <a:schemeClr val="tx1"/>
          </a:solidFill>
        </p:grpSpPr>
        <p:sp>
          <p:nvSpPr>
            <p:cNvPr id="25" name="Freeform: Shape 24">
              <a:extLst>
                <a:ext uri="{FF2B5EF4-FFF2-40B4-BE49-F238E27FC236}">
                  <a16:creationId xmlns:a16="http://schemas.microsoft.com/office/drawing/2014/main" id="{DC86CBC8-A814-4C0C-A287-7C549693D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6AA52F4F-14E6-402F-A196-668B9CA9B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28" name="Graphic 4">
            <a:extLst>
              <a:ext uri="{FF2B5EF4-FFF2-40B4-BE49-F238E27FC236}">
                <a16:creationId xmlns:a16="http://schemas.microsoft.com/office/drawing/2014/main" id="{1F4896D7-5AD0-4505-BCCD-82262CFEE2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035286" y="3429061"/>
            <a:ext cx="1861484" cy="1861513"/>
            <a:chOff x="5734037" y="3067039"/>
            <a:chExt cx="724483" cy="724489"/>
          </a:xfrm>
          <a:solidFill>
            <a:schemeClr val="tx1"/>
          </a:solidFill>
        </p:grpSpPr>
        <p:sp>
          <p:nvSpPr>
            <p:cNvPr id="29" name="Freeform: Shape 28">
              <a:extLst>
                <a:ext uri="{FF2B5EF4-FFF2-40B4-BE49-F238E27FC236}">
                  <a16:creationId xmlns:a16="http://schemas.microsoft.com/office/drawing/2014/main" id="{83C04C31-4BBB-4AC5-A222-4E79BDDF6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090890F0-A440-4A5F-89E2-860A604251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F9BA7632-2294-4740-BB61-DFA5017B7B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D025C556-497E-4B62-9131-98448B5A7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C467884A-CD29-4BCE-A1A4-1E629953FC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73A1BC11-A782-4A26-87D0-76C92BAB7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8787142E-1022-4109-9141-85FF9C22E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763BCB7E-36CC-4105-9CDA-BFB80F3FFC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A6EF2588-350F-4CCE-9BF8-799EC71961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0A696712-7E60-48CD-A6F8-91754B090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244E95B-2BBF-4335-BEFC-BA135EF949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0D692242-534C-4A58-90D7-43A781D23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BC72B2EF-E5D1-46BF-B7FE-A9D174508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48805B31-6BA4-45FA-8180-436B2EC41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51B376A0-4543-4AE3-8071-5C746BADE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0824AEB4-F797-4131-AD1A-BCB807B086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7399A867-568D-43D3-8F17-6644C8D09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9953DBA6-7A8F-4369-8F18-DC19A21B43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9167760-8210-45B7-96C9-462EB82D8E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3B578C99-7B91-480A-B8CA-B9FB3AF17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CDF91670-E084-4B4B-9F86-75DD43CBE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8FC99F2F-C73F-444D-B4BB-C02E463AB2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7F3FF604-A6A9-4EDC-868C-696B92122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38D6C5BB-BF17-4FE8-B611-578E8EBE92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A80A8D66-3FA7-4C04-AEDC-D8F94AA43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3DE9B826-6E87-4EF5-AA9D-F55BB3A21D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BBAEEC53-BED0-4ACB-94B4-818158D7E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30709FE3-3633-4C01-AAD6-75ADD93953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C0D68B00-260E-4EFC-A1FE-8B04EB5A7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360AF8DD-D1D2-43F3-83E5-ECF20A091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87B3F103-7F53-4D5E-B9A2-DE4F0B78D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2BBECD20-3735-4F14-8816-26D648091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500687DC-38D4-44B7-BA7D-D8A0BA155F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3AFC6B0-2B60-47B1-B854-A02279C70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39963332-7F58-48B9-9BAB-87C986F39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342BD313-0F6E-4DC3-B8A8-861289801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2253CE00-9D58-4821-B362-2552C433B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7E89086E-98CE-4697-8CE7-B2E7DB2E8C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2CE9357F-710D-4D3B-90C1-CF19E73F2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170ED7F2-AD38-47BC-B6A1-FF7E20AFD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02600E9C-0B0F-45ED-A2CF-DE0240B2B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B07D2066-6599-4BD0-9CD5-7289EB1B81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7BF96C0D-1DEE-47F2-A950-16BC0896F5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FD254ABE-505D-4C6A-9267-BFB78FBB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22BBE38-BC6F-4DDE-BD6D-2B496CE42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1046D1FA-C431-4F16-8BDD-71C614D79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CF387987-DEF1-447C-BC86-281AC0B3D6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9808DF01-2715-4215-81F1-B8C178304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AED7F897-8A4F-4F3D-BFB1-738BCDCA9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9B51B8B7-D508-44C3-AFC5-820557A94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7FBC6B94-2A13-4303-AE51-334E386DA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27897959-2F8E-4A05-9EA8-5B0329B574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0522AB50-D351-40F4-8A88-E856C1F27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221AFD52-C13F-4A20-B1DB-13C1A9A3D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8E789B3B-F514-4E02-8C1A-2F85817AA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E473BAC-3DA1-4D63-9D6C-2B993665F6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F385DCF4-8F59-4838-B86C-2B3EF0BCE7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3EC5A02E-609A-4C39-A35D-E8D038F7C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7AB67B18-1821-4367-A7B6-CC2FFF66D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DFCAC56E-4767-4984-9FE7-2C3CA57D01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0A1929ED-CEB2-4C49-B2ED-A206D37935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01D632F9-2F59-4C8D-B1BC-1CB0D15C3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03B9F80B-CAEF-442C-A218-E2B069545B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526A626E-CC14-4106-8AD4-DB3D81CD6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7CD710B8-B5DF-495F-ACEA-CFB9308CB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E550C81D-B0B8-4DB8-A12C-B62944D07F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4EB82E53-B337-43EB-BFF8-1466F10E8B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D1DCEF3A-2B54-4AA2-9BFD-57EA4A2468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9F122967-34EF-4575-8E59-75D77FCD0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D87EBF9D-3949-4CCE-BB87-9784668346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58A1183F-B28F-4BAD-A14B-3940A6E92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A81851B7-6D8F-454C-BBAA-498426069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99759A7A-483F-4DB0-8677-C6AB61E197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BDD1E55B-DE82-4811-BB33-1468396D2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F4B0251C-DACC-4A24-83BA-3D95F8D19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3647EF9B-D99D-48C1-B61E-19B85F471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EB55DF3C-DDF0-4B01-849E-46A6634655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09149238-5A44-4264-84E6-DD25E7C01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4E6925C1-B440-4C1C-8829-2E6D9EE14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937B5BDB-32A7-4C47-A984-AF2316600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9B5A7D9C-91C9-49A3-8AD5-DB49632FD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C64B015D-AFCF-4AB2-AE58-A069B06DB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A4407931-9375-400F-88AC-C63D4E9E9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554278B7-45C8-46E4-885A-69208D598B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3A806AB0-FBD6-41CD-997C-A76266D375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719E2D6D-6D96-4348-954B-3657A0B0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9794AABE-9C3E-4A8C-820F-0FDF65213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1DBEC39D-5464-46CA-B62B-24826F1F4D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41807973-667B-4780-B3AA-4ADC32DB3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970D793C-C9EE-467B-8385-42B6905A00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94695A53-78EB-4811-8BBC-4707F30169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0576416F-0C2E-4D01-9357-5C73ADF8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A091FE22-8667-4F89-A333-BA9A0917E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CB779008-969D-4FA8-BB6C-3BBBCF919E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CDAF3B96-0DFB-44BA-959D-BF9643FFE2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5F66F5FF-98B2-4453-8175-EB602A6A03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751D9683-9D41-4058-B90B-99146FC2F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0907098D-1005-4522-BA21-F1534CBACF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5BFEF082-7E02-4ED8-B9D1-F0FC47FEC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4429C269-222E-4EFB-97B9-08FA243CE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FC460F7F-5702-4281-850B-59E4182A71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A329057C-293F-4933-9DEA-2463E66D4B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7274CBA8-6253-4229-AC37-1D7126639E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B7ABAAD2-23FD-4AF4-8506-3CDDC5607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27A85620-3B33-477A-949C-3F221DCC2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6247316E-E815-4CE3-9EC0-8DC8391EB4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3D047E26-5A98-4B49-A453-C71D894500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940C95BF-A85B-4251-A817-35A7B4F71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EA4FDA2F-E340-40E6-8678-8F4F9EB3D4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D94A3796-87FD-436D-8309-857F9B489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2B20BE68-41F5-4E59-87CD-A8654B123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7FD87938-B42E-45E5-ABB8-936E00A244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EA46A837-6AA3-4099-8055-251ED6D7D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B9D871B1-B4D0-4667-B5FA-21AE12E501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477E102A-1E9D-44C8-9DA0-1B4B61444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42DB4921-ECFC-42CD-B91B-56AB1FE26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3156177C-2880-4AAF-BFC7-C3EA4AD09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B7C807E0-34AB-4AC3-A674-D7E438C60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93AD80AB-575A-4D50-A561-CE310E06BF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E4C11A99-7E93-4B54-B1CE-D90D45325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25A3E814-2D04-4881-B9E9-81ADDC0C97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073D9FB4-F4AF-4974-A734-C9300D210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081A1414-A8F5-43F1-BA51-B058EF2C05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E41588DC-3C7F-4695-A42A-B5ABEA8B51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3884DF6D-4C87-4B4A-A918-B3F3C8BE35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CF26F2A0-B8D0-48D4-A9A9-BEB75CFF1F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7A9177E1-A6DC-4200-9D85-31A348E027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7DA218E3-83A8-45E8-B2E3-4B693606C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31E51433-E260-493C-8A94-FCE7FD9BA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3A74FFD3-BE5F-435D-AC22-825B6E049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B3420F88-93EB-4790-A2BD-EFF61E77B0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3875302B-159F-4E81-AD49-154BAA8F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BE9966CE-BC06-4CEB-877D-34D9D1C2E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889924EA-8A9B-4ED5-8CF2-E184EE89D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300C1FB1-E227-40EE-A773-071D080B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14F26B5D-6E35-40E8-90DF-FD65CB33FA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059D8F05-F701-45A6-9377-454642C21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5F57ACF8-D510-4715-B964-20D980558C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51053CDD-687F-481B-86FB-56DA74C55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76B24CA5-1578-43AE-8ED8-CB9F7EA620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A3208550-AB5B-4E2B-914A-270D30163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D4120D7E-20EE-4413-A541-781EA43508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9C0CC66E-BFF1-47FD-8C37-092016FBE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09D9AD44-3983-44A2-9DBA-6C5FF3C47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71915592-B946-43D1-AE24-B72B17FC58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3AC48622-C7DC-416F-B14F-AB0C6A3EF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C122E9A7-0590-453C-AC3A-88265131C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78246847-0B72-46B3-9243-7A7B92E212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207FF669-6E9C-47DF-A1A0-6676692794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06905CAD-DCDC-4965-969E-3BA793FCA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7E82B7F4-81C1-4A48-A3C9-B9DE741C9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53D306B7-0050-4206-8020-D3F81BC46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BE50823B-85BA-4734-A0E5-99F2D027CC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1F26CEA8-889B-4F33-AE59-91F66E1602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E64E5726-D6A2-4541-9EB4-0D455BFB19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B5A9478C-31E8-4C23-856A-5B4D6936B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D4D55AFD-7163-47DF-8918-6BCF397B5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20C5BF88-D776-4C9B-89BD-85EE0DCE81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0A0347C6-25EE-4289-B805-750B30ABB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4C83C9E0-7820-4EA4-B9AA-AD6E0719F3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7E1B6DEA-553D-4733-9A45-3A28D118B6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BE647149-B885-4A7D-B57E-A9762FF95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3FFCDDD6-EA47-4BA4-914F-B4AD52A7D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18C5FC42-4A56-48D7-9C6F-EE6973256C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E58746BA-672F-48B8-BA1D-E317498C1F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75C60814-753C-4243-BD88-443E240D6B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174EB8C9-709B-42D9-9948-434CAA5E0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786AB5B1-D0D7-4FE2-9A7D-BF9C01F7D7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718E7606-3FC9-4354-BCF8-A980AE6DFA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5" name="TextBox 4">
            <a:extLst>
              <a:ext uri="{FF2B5EF4-FFF2-40B4-BE49-F238E27FC236}">
                <a16:creationId xmlns:a16="http://schemas.microsoft.com/office/drawing/2014/main" id="{3AEAD307-D710-4CE7-AB61-784EE7331909}"/>
              </a:ext>
            </a:extLst>
          </p:cNvPr>
          <p:cNvSpPr txBox="1"/>
          <p:nvPr/>
        </p:nvSpPr>
        <p:spPr>
          <a:xfrm>
            <a:off x="6866626" y="540589"/>
            <a:ext cx="46410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4CDD7-B990-495E-BFA5-AA0C35B5EB18}"/>
              </a:ext>
            </a:extLst>
          </p:cNvPr>
          <p:cNvSpPr>
            <a:spLocks noGrp="1"/>
          </p:cNvSpPr>
          <p:nvPr>
            <p:ph type="title"/>
          </p:nvPr>
        </p:nvSpPr>
        <p:spPr/>
        <p:txBody>
          <a:bodyPr>
            <a:normAutofit fontScale="90000"/>
          </a:bodyPr>
          <a:lstStyle/>
          <a:p>
            <a:r>
              <a:rPr lang="en-GB" dirty="0">
                <a:ea typeface="Source Sans Pro"/>
              </a:rPr>
              <a:t>A fennec fox is born into a litter of up to 4 pups. It starts off with its ears bent and eyes closed, with weaning taking place at around 70 days.</a:t>
            </a:r>
          </a:p>
        </p:txBody>
      </p:sp>
      <p:pic>
        <p:nvPicPr>
          <p:cNvPr id="3" name="Picture 3" descr="A picture containing ground, mammal, outdoor, fox&#10;&#10;Description automatically generated">
            <a:extLst>
              <a:ext uri="{FF2B5EF4-FFF2-40B4-BE49-F238E27FC236}">
                <a16:creationId xmlns:a16="http://schemas.microsoft.com/office/drawing/2014/main" id="{51F83A93-B114-4EEB-B07E-D9FFF352DFF5}"/>
              </a:ext>
            </a:extLst>
          </p:cNvPr>
          <p:cNvPicPr>
            <a:picLocks noChangeAspect="1"/>
          </p:cNvPicPr>
          <p:nvPr/>
        </p:nvPicPr>
        <p:blipFill rotWithShape="1">
          <a:blip r:embed="rId2"/>
          <a:srcRect r="214" b="7205"/>
          <a:stretch/>
        </p:blipFill>
        <p:spPr>
          <a:xfrm>
            <a:off x="2812211" y="1997073"/>
            <a:ext cx="6696981" cy="4618730"/>
          </a:xfrm>
          <a:prstGeom prst="rect">
            <a:avLst/>
          </a:prstGeom>
        </p:spPr>
      </p:pic>
    </p:spTree>
    <p:extLst>
      <p:ext uri="{BB962C8B-B14F-4D97-AF65-F5344CB8AC3E}">
        <p14:creationId xmlns:p14="http://schemas.microsoft.com/office/powerpoint/2010/main" val="11640893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2021D-1903-4ADD-BAA0-C6E052D80EDD}"/>
              </a:ext>
            </a:extLst>
          </p:cNvPr>
          <p:cNvSpPr>
            <a:spLocks noGrp="1"/>
          </p:cNvSpPr>
          <p:nvPr>
            <p:ph type="title"/>
          </p:nvPr>
        </p:nvSpPr>
        <p:spPr/>
        <p:txBody>
          <a:bodyPr>
            <a:normAutofit fontScale="90000"/>
          </a:bodyPr>
          <a:lstStyle/>
          <a:p>
            <a:r>
              <a:rPr lang="en-GB" dirty="0">
                <a:ea typeface="Source Sans Pro"/>
              </a:rPr>
              <a:t>After this, they begin to mate at 9 months old and mature at 10 months. They leave their parents and go to find their own home</a:t>
            </a:r>
          </a:p>
        </p:txBody>
      </p:sp>
      <p:pic>
        <p:nvPicPr>
          <p:cNvPr id="4" name="Picture 4" descr="A picture containing ground, fox, outdoor, mammal&#10;&#10;Description automatically generated">
            <a:extLst>
              <a:ext uri="{FF2B5EF4-FFF2-40B4-BE49-F238E27FC236}">
                <a16:creationId xmlns:a16="http://schemas.microsoft.com/office/drawing/2014/main" id="{DC51C22F-1C4D-497D-9ACA-7ADCB4302CFE}"/>
              </a:ext>
            </a:extLst>
          </p:cNvPr>
          <p:cNvPicPr>
            <a:picLocks noChangeAspect="1"/>
          </p:cNvPicPr>
          <p:nvPr/>
        </p:nvPicPr>
        <p:blipFill>
          <a:blip r:embed="rId2"/>
          <a:stretch>
            <a:fillRect/>
          </a:stretch>
        </p:blipFill>
        <p:spPr>
          <a:xfrm>
            <a:off x="2366514" y="2230261"/>
            <a:ext cx="6553199" cy="4252158"/>
          </a:xfrm>
          <a:prstGeom prst="rect">
            <a:avLst/>
          </a:prstGeom>
        </p:spPr>
      </p:pic>
    </p:spTree>
    <p:extLst>
      <p:ext uri="{BB962C8B-B14F-4D97-AF65-F5344CB8AC3E}">
        <p14:creationId xmlns:p14="http://schemas.microsoft.com/office/powerpoint/2010/main" val="198083337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CD2D9-3B71-4847-A41A-1F5436B81E59}"/>
              </a:ext>
            </a:extLst>
          </p:cNvPr>
          <p:cNvSpPr>
            <a:spLocks noGrp="1"/>
          </p:cNvSpPr>
          <p:nvPr>
            <p:ph type="title"/>
          </p:nvPr>
        </p:nvSpPr>
        <p:spPr>
          <a:xfrm>
            <a:off x="838200" y="365125"/>
            <a:ext cx="10386204" cy="3280883"/>
          </a:xfrm>
        </p:spPr>
        <p:txBody>
          <a:bodyPr>
            <a:normAutofit/>
          </a:bodyPr>
          <a:lstStyle/>
          <a:p>
            <a:r>
              <a:rPr lang="en-GB" dirty="0">
                <a:ea typeface="Source Sans Pro"/>
              </a:rPr>
              <a:t>Finally, the fennec fox can give birth to their </a:t>
            </a:r>
            <a:r>
              <a:rPr lang="en-GB">
                <a:ea typeface="Source Sans Pro"/>
              </a:rPr>
              <a:t>own litter. In the wild, mating usually occurs </a:t>
            </a:r>
            <a:r>
              <a:rPr lang="en-GB" dirty="0">
                <a:ea typeface="Source Sans Pro"/>
              </a:rPr>
              <a:t>around January and February, and their litter is born around April and March. They live up to 14 years old.</a:t>
            </a:r>
          </a:p>
        </p:txBody>
      </p:sp>
      <p:pic>
        <p:nvPicPr>
          <p:cNvPr id="3" name="Picture 3" descr="A picture containing ground, fox, outdoor, mammal&#10;&#10;Description automatically generated">
            <a:extLst>
              <a:ext uri="{FF2B5EF4-FFF2-40B4-BE49-F238E27FC236}">
                <a16:creationId xmlns:a16="http://schemas.microsoft.com/office/drawing/2014/main" id="{9D905D56-7D1D-47F0-9AE8-2B18DF1BFEB6}"/>
              </a:ext>
            </a:extLst>
          </p:cNvPr>
          <p:cNvPicPr>
            <a:picLocks noChangeAspect="1"/>
          </p:cNvPicPr>
          <p:nvPr/>
        </p:nvPicPr>
        <p:blipFill>
          <a:blip r:embed="rId2"/>
          <a:stretch>
            <a:fillRect/>
          </a:stretch>
        </p:blipFill>
        <p:spPr>
          <a:xfrm>
            <a:off x="598098" y="4293963"/>
            <a:ext cx="3303916" cy="2209469"/>
          </a:xfrm>
          <a:prstGeom prst="rect">
            <a:avLst/>
          </a:prstGeom>
        </p:spPr>
      </p:pic>
      <p:pic>
        <p:nvPicPr>
          <p:cNvPr id="4" name="Picture 4">
            <a:extLst>
              <a:ext uri="{FF2B5EF4-FFF2-40B4-BE49-F238E27FC236}">
                <a16:creationId xmlns:a16="http://schemas.microsoft.com/office/drawing/2014/main" id="{291A51DE-7178-40F8-B67C-8535E11CE393}"/>
              </a:ext>
            </a:extLst>
          </p:cNvPr>
          <p:cNvPicPr>
            <a:picLocks noChangeAspect="1"/>
          </p:cNvPicPr>
          <p:nvPr/>
        </p:nvPicPr>
        <p:blipFill>
          <a:blip r:embed="rId3"/>
          <a:stretch>
            <a:fillRect/>
          </a:stretch>
        </p:blipFill>
        <p:spPr>
          <a:xfrm>
            <a:off x="4278702" y="3926457"/>
            <a:ext cx="2743200" cy="2441276"/>
          </a:xfrm>
          <a:prstGeom prst="rect">
            <a:avLst/>
          </a:prstGeom>
        </p:spPr>
      </p:pic>
      <p:pic>
        <p:nvPicPr>
          <p:cNvPr id="5" name="Picture 5" descr="A picture containing ground, mammal, fox&#10;&#10;Description automatically generated">
            <a:extLst>
              <a:ext uri="{FF2B5EF4-FFF2-40B4-BE49-F238E27FC236}">
                <a16:creationId xmlns:a16="http://schemas.microsoft.com/office/drawing/2014/main" id="{11C6D867-B5D8-4911-BF62-9185D7EA4926}"/>
              </a:ext>
            </a:extLst>
          </p:cNvPr>
          <p:cNvPicPr>
            <a:picLocks noChangeAspect="1"/>
          </p:cNvPicPr>
          <p:nvPr/>
        </p:nvPicPr>
        <p:blipFill>
          <a:blip r:embed="rId4"/>
          <a:stretch>
            <a:fillRect/>
          </a:stretch>
        </p:blipFill>
        <p:spPr>
          <a:xfrm>
            <a:off x="7154174" y="4411313"/>
            <a:ext cx="3720860" cy="2089787"/>
          </a:xfrm>
          <a:prstGeom prst="rect">
            <a:avLst/>
          </a:prstGeom>
        </p:spPr>
      </p:pic>
    </p:spTree>
    <p:extLst>
      <p:ext uri="{BB962C8B-B14F-4D97-AF65-F5344CB8AC3E}">
        <p14:creationId xmlns:p14="http://schemas.microsoft.com/office/powerpoint/2010/main" val="48689337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unkyShapesDarkVTI">
  <a:themeElements>
    <a:clrScheme name="Custom 4">
      <a:dk1>
        <a:srgbClr val="FFFFFF"/>
      </a:dk1>
      <a:lt1>
        <a:srgbClr val="000000"/>
      </a:lt1>
      <a:dk2>
        <a:srgbClr val="F3FFF8"/>
      </a:dk2>
      <a:lt2>
        <a:srgbClr val="2D2D2D"/>
      </a:lt2>
      <a:accent1>
        <a:srgbClr val="FF80BD"/>
      </a:accent1>
      <a:accent2>
        <a:srgbClr val="1EB9D3"/>
      </a:accent2>
      <a:accent3>
        <a:srgbClr val="21C46B"/>
      </a:accent3>
      <a:accent4>
        <a:srgbClr val="EA9600"/>
      </a:accent4>
      <a:accent5>
        <a:srgbClr val="F43B56"/>
      </a:accent5>
      <a:accent6>
        <a:srgbClr val="4B56E8"/>
      </a:accent6>
      <a:hlink>
        <a:srgbClr val="8F61FF"/>
      </a:hlink>
      <a:folHlink>
        <a:srgbClr val="F900A0"/>
      </a:folHlink>
    </a:clrScheme>
    <a:fontScheme name="Source Sans Pro">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unkyShapesDarkVTI" id="{84637DF0-7D2D-4F20-816C-4D6C45F3FAF2}" vid="{0EF594EE-C33F-480F-80E7-D4F74C1C30E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0EA0DB94D9E24D9F4E497927B818F2" ma:contentTypeVersion="11" ma:contentTypeDescription="Create a new document." ma:contentTypeScope="" ma:versionID="5b5851099629fcc2b72ff1ec002f1030">
  <xsd:schema xmlns:xsd="http://www.w3.org/2001/XMLSchema" xmlns:xs="http://www.w3.org/2001/XMLSchema" xmlns:p="http://schemas.microsoft.com/office/2006/metadata/properties" xmlns:ns2="5f0b4a56-978a-4cf2-9b53-cf07f2dab36b" targetNamespace="http://schemas.microsoft.com/office/2006/metadata/properties" ma:root="true" ma:fieldsID="f6b1520d3893c47b251e6d63863e8830" ns2:_="">
    <xsd:import namespace="5f0b4a56-978a-4cf2-9b53-cf07f2dab36b"/>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0b4a56-978a-4cf2-9b53-cf07f2dab36b"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5f0b4a56-978a-4cf2-9b53-cf07f2dab36b" xsi:nil="true"/>
  </documentManagement>
</p:properties>
</file>

<file path=customXml/itemProps1.xml><?xml version="1.0" encoding="utf-8"?>
<ds:datastoreItem xmlns:ds="http://schemas.openxmlformats.org/officeDocument/2006/customXml" ds:itemID="{E148A63B-4329-45D0-993B-57B203974657}"/>
</file>

<file path=customXml/itemProps2.xml><?xml version="1.0" encoding="utf-8"?>
<ds:datastoreItem xmlns:ds="http://schemas.openxmlformats.org/officeDocument/2006/customXml" ds:itemID="{4F3E82FF-BA90-4533-AD8C-A591E20B8ECA}"/>
</file>

<file path=customXml/itemProps3.xml><?xml version="1.0" encoding="utf-8"?>
<ds:datastoreItem xmlns:ds="http://schemas.openxmlformats.org/officeDocument/2006/customXml" ds:itemID="{F4C50AC1-F030-4E0D-A934-1B7E77C794E7}"/>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FunkyShapesDarkVTI</vt:lpstr>
      <vt:lpstr>Life cycle of a Fennec Fox</vt:lpstr>
      <vt:lpstr>A fennec fox is born into a litter of up to 4 pups. It starts off with its ears bent and eyes closed, with weaning taking place at around 70 days.</vt:lpstr>
      <vt:lpstr>After this, they begin to mate at 9 months old and mature at 10 months. They leave their parents and go to find their own home</vt:lpstr>
      <vt:lpstr>Finally, the fennec fox can give birth to their own litter. In the wild, mating usually occurs around January and February, and their litter is born around April and March. They live up to 14 years old.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129</cp:revision>
  <dcterms:created xsi:type="dcterms:W3CDTF">2021-02-23T14:54:45Z</dcterms:created>
  <dcterms:modified xsi:type="dcterms:W3CDTF">2021-02-23T15:44:42Z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0x0101005F0EA0DB94D9E24D9F4E497927B818F2</vt:lpwstr>
  </property>
  <property fmtid="{D5CDD505-2E9C-101B-9397-08002B2CF9AE}" pid="3" name="Order">
    <vt:r8>300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ies>
</file>