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863657-C24A-427D-B919-B3A375D0831F}" v="1085" dt="2021-03-02T11:55:47.5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eline MORGAN" userId="S::apple114@ujs.365sch.uk::95a729fa-afb7-4b8b-9471-c82a8a9a4de0" providerId="AD" clId="Web-{4B863657-C24A-427D-B919-B3A375D0831F}"/>
    <pc:docChg chg="addSld modSld">
      <pc:chgData name="Madeline MORGAN" userId="S::apple114@ujs.365sch.uk::95a729fa-afb7-4b8b-9471-c82a8a9a4de0" providerId="AD" clId="Web-{4B863657-C24A-427D-B919-B3A375D0831F}" dt="2021-03-02T11:55:47.038" v="614" actId="20577"/>
      <pc:docMkLst>
        <pc:docMk/>
      </pc:docMkLst>
      <pc:sldChg chg="addSp delSp modSp mod setBg setClrOvrMap">
        <pc:chgData name="Madeline MORGAN" userId="S::apple114@ujs.365sch.uk::95a729fa-afb7-4b8b-9471-c82a8a9a4de0" providerId="AD" clId="Web-{4B863657-C24A-427D-B919-B3A375D0831F}" dt="2021-03-02T11:04:35.143" v="42" actId="20577"/>
        <pc:sldMkLst>
          <pc:docMk/>
          <pc:sldMk cId="109857222" sldId="256"/>
        </pc:sldMkLst>
        <pc:spChg chg="mod">
          <ac:chgData name="Madeline MORGAN" userId="S::apple114@ujs.365sch.uk::95a729fa-afb7-4b8b-9471-c82a8a9a4de0" providerId="AD" clId="Web-{4B863657-C24A-427D-B919-B3A375D0831F}" dt="2021-03-02T11:04:35.143" v="42" actId="20577"/>
          <ac:spMkLst>
            <pc:docMk/>
            <pc:sldMk cId="109857222" sldId="256"/>
            <ac:spMk id="2" creationId="{00000000-0000-0000-0000-000000000000}"/>
          </ac:spMkLst>
        </pc:spChg>
        <pc:spChg chg="mod">
          <ac:chgData name="Madeline MORGAN" userId="S::apple114@ujs.365sch.uk::95a729fa-afb7-4b8b-9471-c82a8a9a4de0" providerId="AD" clId="Web-{4B863657-C24A-427D-B919-B3A375D0831F}" dt="2021-03-02T11:02:48.719" v="29"/>
          <ac:spMkLst>
            <pc:docMk/>
            <pc:sldMk cId="109857222" sldId="256"/>
            <ac:spMk id="3" creationId="{00000000-0000-0000-0000-000000000000}"/>
          </ac:spMkLst>
        </pc:spChg>
        <pc:spChg chg="add del">
          <ac:chgData name="Madeline MORGAN" userId="S::apple114@ujs.365sch.uk::95a729fa-afb7-4b8b-9471-c82a8a9a4de0" providerId="AD" clId="Web-{4B863657-C24A-427D-B919-B3A375D0831F}" dt="2021-03-02T11:02:48.719" v="29"/>
          <ac:spMkLst>
            <pc:docMk/>
            <pc:sldMk cId="109857222" sldId="256"/>
            <ac:spMk id="11" creationId="{83FA766D-3260-4E0A-9E7F-A2C93DFF1932}"/>
          </ac:spMkLst>
        </pc:spChg>
        <pc:spChg chg="add del">
          <ac:chgData name="Madeline MORGAN" userId="S::apple114@ujs.365sch.uk::95a729fa-afb7-4b8b-9471-c82a8a9a4de0" providerId="AD" clId="Web-{4B863657-C24A-427D-B919-B3A375D0831F}" dt="2021-03-02T11:02:48.719" v="29"/>
          <ac:spMkLst>
            <pc:docMk/>
            <pc:sldMk cId="109857222" sldId="256"/>
            <ac:spMk id="13" creationId="{CB435A06-5FFD-4CF8-BE06-3796EC42003A}"/>
          </ac:spMkLst>
        </pc:spChg>
        <pc:spChg chg="add del">
          <ac:chgData name="Madeline MORGAN" userId="S::apple114@ujs.365sch.uk::95a729fa-afb7-4b8b-9471-c82a8a9a4de0" providerId="AD" clId="Web-{4B863657-C24A-427D-B919-B3A375D0831F}" dt="2021-03-02T11:02:48.719" v="29"/>
          <ac:spMkLst>
            <pc:docMk/>
            <pc:sldMk cId="109857222" sldId="256"/>
            <ac:spMk id="15" creationId="{5E10DA6E-C3FF-4539-BF84-4775BB7EC422}"/>
          </ac:spMkLst>
        </pc:spChg>
        <pc:spChg chg="add">
          <ac:chgData name="Madeline MORGAN" userId="S::apple114@ujs.365sch.uk::95a729fa-afb7-4b8b-9471-c82a8a9a4de0" providerId="AD" clId="Web-{4B863657-C24A-427D-B919-B3A375D0831F}" dt="2021-03-02T11:02:48.719" v="29"/>
          <ac:spMkLst>
            <pc:docMk/>
            <pc:sldMk cId="109857222" sldId="256"/>
            <ac:spMk id="20" creationId="{A8CCCB6D-5162-4AAE-A5E3-3AC55410DBCE}"/>
          </ac:spMkLst>
        </pc:spChg>
        <pc:spChg chg="add">
          <ac:chgData name="Madeline MORGAN" userId="S::apple114@ujs.365sch.uk::95a729fa-afb7-4b8b-9471-c82a8a9a4de0" providerId="AD" clId="Web-{4B863657-C24A-427D-B919-B3A375D0831F}" dt="2021-03-02T11:02:48.719" v="29"/>
          <ac:spMkLst>
            <pc:docMk/>
            <pc:sldMk cId="109857222" sldId="256"/>
            <ac:spMk id="22" creationId="{0BCD8C04-CC7B-40EF-82EB-E9821F79BB86}"/>
          </ac:spMkLst>
        </pc:spChg>
        <pc:picChg chg="add mod modCrop">
          <ac:chgData name="Madeline MORGAN" userId="S::apple114@ujs.365sch.uk::95a729fa-afb7-4b8b-9471-c82a8a9a4de0" providerId="AD" clId="Web-{4B863657-C24A-427D-B919-B3A375D0831F}" dt="2021-03-02T11:04:22.174" v="41" actId="1076"/>
          <ac:picMkLst>
            <pc:docMk/>
            <pc:sldMk cId="109857222" sldId="256"/>
            <ac:picMk id="4" creationId="{D911B7DF-BAD3-4517-8FA9-C7F20C538005}"/>
          </ac:picMkLst>
        </pc:picChg>
        <pc:picChg chg="add del mod ord">
          <ac:chgData name="Madeline MORGAN" userId="S::apple114@ujs.365sch.uk::95a729fa-afb7-4b8b-9471-c82a8a9a4de0" providerId="AD" clId="Web-{4B863657-C24A-427D-B919-B3A375D0831F}" dt="2021-03-02T11:02:41.844" v="28"/>
          <ac:picMkLst>
            <pc:docMk/>
            <pc:sldMk cId="109857222" sldId="256"/>
            <ac:picMk id="5" creationId="{BDD3D83C-6668-43F0-B1BD-E6BD3F0E5A3B}"/>
          </ac:picMkLst>
        </pc:picChg>
        <pc:picChg chg="add del mod ord">
          <ac:chgData name="Madeline MORGAN" userId="S::apple114@ujs.365sch.uk::95a729fa-afb7-4b8b-9471-c82a8a9a4de0" providerId="AD" clId="Web-{4B863657-C24A-427D-B919-B3A375D0831F}" dt="2021-03-02T11:03:41.704" v="33"/>
          <ac:picMkLst>
            <pc:docMk/>
            <pc:sldMk cId="109857222" sldId="256"/>
            <ac:picMk id="6" creationId="{919F74BB-6529-4A62-9FC1-C9861391FE01}"/>
          </ac:picMkLst>
        </pc:picChg>
      </pc:sldChg>
      <pc:sldChg chg="addSp delSp modSp new mod setBg setClrOvrMap">
        <pc:chgData name="Madeline MORGAN" userId="S::apple114@ujs.365sch.uk::95a729fa-afb7-4b8b-9471-c82a8a9a4de0" providerId="AD" clId="Web-{4B863657-C24A-427D-B919-B3A375D0831F}" dt="2021-03-02T11:18:05.140" v="365" actId="20577"/>
        <pc:sldMkLst>
          <pc:docMk/>
          <pc:sldMk cId="3912309674" sldId="257"/>
        </pc:sldMkLst>
        <pc:spChg chg="mod">
          <ac:chgData name="Madeline MORGAN" userId="S::apple114@ujs.365sch.uk::95a729fa-afb7-4b8b-9471-c82a8a9a4de0" providerId="AD" clId="Web-{4B863657-C24A-427D-B919-B3A375D0831F}" dt="2021-03-02T11:18:05.140" v="365" actId="20577"/>
          <ac:spMkLst>
            <pc:docMk/>
            <pc:sldMk cId="3912309674" sldId="257"/>
            <ac:spMk id="2" creationId="{7AE5B21E-AF37-4F36-B38F-EB2C077A3099}"/>
          </ac:spMkLst>
        </pc:spChg>
        <pc:spChg chg="add del">
          <ac:chgData name="Madeline MORGAN" userId="S::apple114@ujs.365sch.uk::95a729fa-afb7-4b8b-9471-c82a8a9a4de0" providerId="AD" clId="Web-{4B863657-C24A-427D-B919-B3A375D0831F}" dt="2021-03-02T11:05:42.130" v="49"/>
          <ac:spMkLst>
            <pc:docMk/>
            <pc:sldMk cId="3912309674" sldId="257"/>
            <ac:spMk id="5" creationId="{0E91F5CA-B392-444C-88E3-BF5BAAEBDEB0}"/>
          </ac:spMkLst>
        </pc:spChg>
        <pc:spChg chg="add del">
          <ac:chgData name="Madeline MORGAN" userId="S::apple114@ujs.365sch.uk::95a729fa-afb7-4b8b-9471-c82a8a9a4de0" providerId="AD" clId="Web-{4B863657-C24A-427D-B919-B3A375D0831F}" dt="2021-03-02T11:05:34.190" v="45"/>
          <ac:spMkLst>
            <pc:docMk/>
            <pc:sldMk cId="3912309674" sldId="257"/>
            <ac:spMk id="7" creationId="{FFD48BC7-DC40-47DE-87EE-9F4B6ECB9ABB}"/>
          </ac:spMkLst>
        </pc:spChg>
        <pc:spChg chg="add del">
          <ac:chgData name="Madeline MORGAN" userId="S::apple114@ujs.365sch.uk::95a729fa-afb7-4b8b-9471-c82a8a9a4de0" providerId="AD" clId="Web-{4B863657-C24A-427D-B919-B3A375D0831F}" dt="2021-03-02T11:05:36.987" v="47"/>
          <ac:spMkLst>
            <pc:docMk/>
            <pc:sldMk cId="3912309674" sldId="257"/>
            <ac:spMk id="8" creationId="{C93D702E-F4E0-47FC-A74C-ECD9647A81AA}"/>
          </ac:spMkLst>
        </pc:spChg>
        <pc:spChg chg="add del">
          <ac:chgData name="Madeline MORGAN" userId="S::apple114@ujs.365sch.uk::95a729fa-afb7-4b8b-9471-c82a8a9a4de0" providerId="AD" clId="Web-{4B863657-C24A-427D-B919-B3A375D0831F}" dt="2021-03-02T11:05:34.190" v="45"/>
          <ac:spMkLst>
            <pc:docMk/>
            <pc:sldMk cId="3912309674" sldId="257"/>
            <ac:spMk id="9" creationId="{E502BBC7-2C76-46F3-BC24-5985BC13DB88}"/>
          </ac:spMkLst>
        </pc:spChg>
        <pc:spChg chg="add del">
          <ac:chgData name="Madeline MORGAN" userId="S::apple114@ujs.365sch.uk::95a729fa-afb7-4b8b-9471-c82a8a9a4de0" providerId="AD" clId="Web-{4B863657-C24A-427D-B919-B3A375D0831F}" dt="2021-03-02T11:05:42.130" v="49"/>
          <ac:spMkLst>
            <pc:docMk/>
            <pc:sldMk cId="3912309674" sldId="257"/>
            <ac:spMk id="10" creationId="{0459807F-B6FA-44D3-9A53-C55B6B56884A}"/>
          </ac:spMkLst>
        </pc:spChg>
        <pc:spChg chg="add del">
          <ac:chgData name="Madeline MORGAN" userId="S::apple114@ujs.365sch.uk::95a729fa-afb7-4b8b-9471-c82a8a9a4de0" providerId="AD" clId="Web-{4B863657-C24A-427D-B919-B3A375D0831F}" dt="2021-03-02T11:05:34.190" v="45"/>
          <ac:spMkLst>
            <pc:docMk/>
            <pc:sldMk cId="3912309674" sldId="257"/>
            <ac:spMk id="11" creationId="{C7F28D52-2A5F-4D23-81AE-7CB8B591C7AF}"/>
          </ac:spMkLst>
        </pc:spChg>
        <pc:spChg chg="add del ord">
          <ac:chgData name="Madeline MORGAN" userId="S::apple114@ujs.365sch.uk::95a729fa-afb7-4b8b-9471-c82a8a9a4de0" providerId="AD" clId="Web-{4B863657-C24A-427D-B919-B3A375D0831F}" dt="2021-03-02T11:08:03.271" v="85"/>
          <ac:spMkLst>
            <pc:docMk/>
            <pc:sldMk cId="3912309674" sldId="257"/>
            <ac:spMk id="12" creationId="{C93D702E-F4E0-47FC-A74C-ECD9647A81AA}"/>
          </ac:spMkLst>
        </pc:spChg>
        <pc:spChg chg="add del">
          <ac:chgData name="Madeline MORGAN" userId="S::apple114@ujs.365sch.uk::95a729fa-afb7-4b8b-9471-c82a8a9a4de0" providerId="AD" clId="Web-{4B863657-C24A-427D-B919-B3A375D0831F}" dt="2021-03-02T11:05:34.190" v="45"/>
          <ac:spMkLst>
            <pc:docMk/>
            <pc:sldMk cId="3912309674" sldId="257"/>
            <ac:spMk id="13" creationId="{3629484E-3792-4B3D-89AD-7C8A1ED0E0D4}"/>
          </ac:spMkLst>
        </pc:spChg>
        <pc:spChg chg="add">
          <ac:chgData name="Madeline MORGAN" userId="S::apple114@ujs.365sch.uk::95a729fa-afb7-4b8b-9471-c82a8a9a4de0" providerId="AD" clId="Web-{4B863657-C24A-427D-B919-B3A375D0831F}" dt="2021-03-02T11:08:03.271" v="85"/>
          <ac:spMkLst>
            <pc:docMk/>
            <pc:sldMk cId="3912309674" sldId="257"/>
            <ac:spMk id="19" creationId="{0671A8AE-40A1-4631-A6B8-581AFF065482}"/>
          </ac:spMkLst>
        </pc:spChg>
        <pc:spChg chg="add">
          <ac:chgData name="Madeline MORGAN" userId="S::apple114@ujs.365sch.uk::95a729fa-afb7-4b8b-9471-c82a8a9a4de0" providerId="AD" clId="Web-{4B863657-C24A-427D-B919-B3A375D0831F}" dt="2021-03-02T11:08:03.271" v="85"/>
          <ac:spMkLst>
            <pc:docMk/>
            <pc:sldMk cId="3912309674" sldId="257"/>
            <ac:spMk id="21" creationId="{AB58EF07-17C2-48CF-ABB0-EEF1F17CB8F0}"/>
          </ac:spMkLst>
        </pc:spChg>
        <pc:spChg chg="add">
          <ac:chgData name="Madeline MORGAN" userId="S::apple114@ujs.365sch.uk::95a729fa-afb7-4b8b-9471-c82a8a9a4de0" providerId="AD" clId="Web-{4B863657-C24A-427D-B919-B3A375D0831F}" dt="2021-03-02T11:08:03.271" v="85"/>
          <ac:spMkLst>
            <pc:docMk/>
            <pc:sldMk cId="3912309674" sldId="257"/>
            <ac:spMk id="23" creationId="{AF2F604E-43BE-4DC3-B983-E071523364F8}"/>
          </ac:spMkLst>
        </pc:spChg>
        <pc:spChg chg="add">
          <ac:chgData name="Madeline MORGAN" userId="S::apple114@ujs.365sch.uk::95a729fa-afb7-4b8b-9471-c82a8a9a4de0" providerId="AD" clId="Web-{4B863657-C24A-427D-B919-B3A375D0831F}" dt="2021-03-02T11:08:03.271" v="85"/>
          <ac:spMkLst>
            <pc:docMk/>
            <pc:sldMk cId="3912309674" sldId="257"/>
            <ac:spMk id="25" creationId="{08C9B587-E65E-4B52-B37C-ABEBB6E87928}"/>
          </ac:spMkLst>
        </pc:spChg>
        <pc:picChg chg="add del">
          <ac:chgData name="Madeline MORGAN" userId="S::apple114@ujs.365sch.uk::95a729fa-afb7-4b8b-9471-c82a8a9a4de0" providerId="AD" clId="Web-{4B863657-C24A-427D-B919-B3A375D0831F}" dt="2021-03-02T11:05:36.987" v="47"/>
          <ac:picMkLst>
            <pc:docMk/>
            <pc:sldMk cId="3912309674" sldId="257"/>
            <ac:picMk id="4" creationId="{E33C745D-877B-4723-8F82-50FC41E8D976}"/>
          </ac:picMkLst>
        </pc:picChg>
        <pc:picChg chg="add del">
          <ac:chgData name="Madeline MORGAN" userId="S::apple114@ujs.365sch.uk::95a729fa-afb7-4b8b-9471-c82a8a9a4de0" providerId="AD" clId="Web-{4B863657-C24A-427D-B919-B3A375D0831F}" dt="2021-03-02T11:05:42.130" v="49"/>
          <ac:picMkLst>
            <pc:docMk/>
            <pc:sldMk cId="3912309674" sldId="257"/>
            <ac:picMk id="6" creationId="{F6C9AB0D-64C6-435E-AA5C-6F3B1A0A2577}"/>
          </ac:picMkLst>
        </pc:picChg>
        <pc:picChg chg="add mod ord">
          <ac:chgData name="Madeline MORGAN" userId="S::apple114@ujs.365sch.uk::95a729fa-afb7-4b8b-9471-c82a8a9a4de0" providerId="AD" clId="Web-{4B863657-C24A-427D-B919-B3A375D0831F}" dt="2021-03-02T11:08:03.271" v="85"/>
          <ac:picMkLst>
            <pc:docMk/>
            <pc:sldMk cId="3912309674" sldId="257"/>
            <ac:picMk id="14" creationId="{E33C745D-877B-4723-8F82-50FC41E8D976}"/>
          </ac:picMkLst>
        </pc:picChg>
      </pc:sldChg>
      <pc:sldChg chg="addSp delSp modSp new mod setBg">
        <pc:chgData name="Madeline MORGAN" userId="S::apple114@ujs.365sch.uk::95a729fa-afb7-4b8b-9471-c82a8a9a4de0" providerId="AD" clId="Web-{4B863657-C24A-427D-B919-B3A375D0831F}" dt="2021-03-02T11:19:59.205" v="377" actId="20577"/>
        <pc:sldMkLst>
          <pc:docMk/>
          <pc:sldMk cId="19896342" sldId="258"/>
        </pc:sldMkLst>
        <pc:spChg chg="mod ord">
          <ac:chgData name="Madeline MORGAN" userId="S::apple114@ujs.365sch.uk::95a729fa-afb7-4b8b-9471-c82a8a9a4de0" providerId="AD" clId="Web-{4B863657-C24A-427D-B919-B3A375D0831F}" dt="2021-03-02T11:19:59.205" v="377" actId="20577"/>
          <ac:spMkLst>
            <pc:docMk/>
            <pc:sldMk cId="19896342" sldId="258"/>
            <ac:spMk id="2" creationId="{0341E431-D24A-4E12-A492-84EB629C5583}"/>
          </ac:spMkLst>
        </pc:spChg>
        <pc:spChg chg="add del">
          <ac:chgData name="Madeline MORGAN" userId="S::apple114@ujs.365sch.uk::95a729fa-afb7-4b8b-9471-c82a8a9a4de0" providerId="AD" clId="Web-{4B863657-C24A-427D-B919-B3A375D0831F}" dt="2021-03-02T11:17:56.593" v="363"/>
          <ac:spMkLst>
            <pc:docMk/>
            <pc:sldMk cId="19896342" sldId="258"/>
            <ac:spMk id="8" creationId="{C93D702E-F4E0-47FC-A74C-ECD9647A81AA}"/>
          </ac:spMkLst>
        </pc:spChg>
        <pc:spChg chg="add del">
          <ac:chgData name="Madeline MORGAN" userId="S::apple114@ujs.365sch.uk::95a729fa-afb7-4b8b-9471-c82a8a9a4de0" providerId="AD" clId="Web-{4B863657-C24A-427D-B919-B3A375D0831F}" dt="2021-03-02T11:17:37.140" v="359"/>
          <ac:spMkLst>
            <pc:docMk/>
            <pc:sldMk cId="19896342" sldId="258"/>
            <ac:spMk id="10" creationId="{DCF1FFC3-D020-43C3-8B93-EF6BEFC46DD6}"/>
          </ac:spMkLst>
        </pc:spChg>
        <pc:spChg chg="add del">
          <ac:chgData name="Madeline MORGAN" userId="S::apple114@ujs.365sch.uk::95a729fa-afb7-4b8b-9471-c82a8a9a4de0" providerId="AD" clId="Web-{4B863657-C24A-427D-B919-B3A375D0831F}" dt="2021-03-02T11:17:56.593" v="363"/>
          <ac:spMkLst>
            <pc:docMk/>
            <pc:sldMk cId="19896342" sldId="258"/>
            <ac:spMk id="12" creationId="{37C89E4B-3C9F-44B9-8B86-D9E3D112D8EC}"/>
          </ac:spMkLst>
        </pc:spChg>
        <pc:spChg chg="add del">
          <ac:chgData name="Madeline MORGAN" userId="S::apple114@ujs.365sch.uk::95a729fa-afb7-4b8b-9471-c82a8a9a4de0" providerId="AD" clId="Web-{4B863657-C24A-427D-B919-B3A375D0831F}" dt="2021-03-02T11:17:34.140" v="357"/>
          <ac:spMkLst>
            <pc:docMk/>
            <pc:sldMk cId="19896342" sldId="258"/>
            <ac:spMk id="13" creationId="{0ED28709-5CB7-44D6-B3BC-B1C015D6BE3D}"/>
          </ac:spMkLst>
        </pc:spChg>
        <pc:spChg chg="add del">
          <ac:chgData name="Madeline MORGAN" userId="S::apple114@ujs.365sch.uk::95a729fa-afb7-4b8b-9471-c82a8a9a4de0" providerId="AD" clId="Web-{4B863657-C24A-427D-B919-B3A375D0831F}" dt="2021-03-02T11:17:34.140" v="357"/>
          <ac:spMkLst>
            <pc:docMk/>
            <pc:sldMk cId="19896342" sldId="258"/>
            <ac:spMk id="15" creationId="{1AE2FDE4-8ECB-4D0B-B871-D4EE526064C4}"/>
          </ac:spMkLst>
        </pc:spChg>
        <pc:grpChg chg="add del">
          <ac:chgData name="Madeline MORGAN" userId="S::apple114@ujs.365sch.uk::95a729fa-afb7-4b8b-9471-c82a8a9a4de0" providerId="AD" clId="Web-{4B863657-C24A-427D-B919-B3A375D0831F}" dt="2021-03-02T11:17:34.140" v="357"/>
          <ac:grpSpMkLst>
            <pc:docMk/>
            <pc:sldMk cId="19896342" sldId="258"/>
            <ac:grpSpMk id="21" creationId="{9B97FD1C-2756-4C3B-9EA4-69F478100302}"/>
          </ac:grpSpMkLst>
        </pc:grpChg>
        <pc:picChg chg="add mod">
          <ac:chgData name="Madeline MORGAN" userId="S::apple114@ujs.365sch.uk::95a729fa-afb7-4b8b-9471-c82a8a9a4de0" providerId="AD" clId="Web-{4B863657-C24A-427D-B919-B3A375D0831F}" dt="2021-03-02T11:18:23.406" v="367" actId="1076"/>
          <ac:picMkLst>
            <pc:docMk/>
            <pc:sldMk cId="19896342" sldId="258"/>
            <ac:picMk id="4" creationId="{084F7AFA-A35A-4DD0-B666-4BD7A78563EF}"/>
          </ac:picMkLst>
        </pc:picChg>
        <pc:cxnChg chg="add del">
          <ac:chgData name="Madeline MORGAN" userId="S::apple114@ujs.365sch.uk::95a729fa-afb7-4b8b-9471-c82a8a9a4de0" providerId="AD" clId="Web-{4B863657-C24A-427D-B919-B3A375D0831F}" dt="2021-03-02T11:17:37.140" v="359"/>
          <ac:cxnSpMkLst>
            <pc:docMk/>
            <pc:sldMk cId="19896342" sldId="258"/>
            <ac:cxnSpMk id="11" creationId="{16FC4A39-71B0-433B-AB94-CBFFA0DF90DF}"/>
          </ac:cxnSpMkLst>
        </pc:cxnChg>
        <pc:cxnChg chg="add del">
          <ac:chgData name="Madeline MORGAN" userId="S::apple114@ujs.365sch.uk::95a729fa-afb7-4b8b-9471-c82a8a9a4de0" providerId="AD" clId="Web-{4B863657-C24A-427D-B919-B3A375D0831F}" dt="2021-03-02T11:17:56.593" v="363"/>
          <ac:cxnSpMkLst>
            <pc:docMk/>
            <pc:sldMk cId="19896342" sldId="258"/>
            <ac:cxnSpMk id="14" creationId="{AA2EAA10-076F-46BD-8F0F-B9A2FB77A85C}"/>
          </ac:cxnSpMkLst>
        </pc:cxnChg>
        <pc:cxnChg chg="add del">
          <ac:chgData name="Madeline MORGAN" userId="S::apple114@ujs.365sch.uk::95a729fa-afb7-4b8b-9471-c82a8a9a4de0" providerId="AD" clId="Web-{4B863657-C24A-427D-B919-B3A375D0831F}" dt="2021-03-02T11:17:56.593" v="363"/>
          <ac:cxnSpMkLst>
            <pc:docMk/>
            <pc:sldMk cId="19896342" sldId="258"/>
            <ac:cxnSpMk id="16" creationId="{D891E407-403B-4764-86C9-33A56D3BCAA3}"/>
          </ac:cxnSpMkLst>
        </pc:cxnChg>
        <pc:cxnChg chg="add del">
          <ac:chgData name="Madeline MORGAN" userId="S::apple114@ujs.365sch.uk::95a729fa-afb7-4b8b-9471-c82a8a9a4de0" providerId="AD" clId="Web-{4B863657-C24A-427D-B919-B3A375D0831F}" dt="2021-03-02T11:17:34.140" v="357"/>
          <ac:cxnSpMkLst>
            <pc:docMk/>
            <pc:sldMk cId="19896342" sldId="258"/>
            <ac:cxnSpMk id="17" creationId="{C9C09A4F-8DE1-4622-BAE9-9E65C0252F0F}"/>
          </ac:cxnSpMkLst>
        </pc:cxnChg>
        <pc:cxnChg chg="add del">
          <ac:chgData name="Madeline MORGAN" userId="S::apple114@ujs.365sch.uk::95a729fa-afb7-4b8b-9471-c82a8a9a4de0" providerId="AD" clId="Web-{4B863657-C24A-427D-B919-B3A375D0831F}" dt="2021-03-02T11:17:34.140" v="357"/>
          <ac:cxnSpMkLst>
            <pc:docMk/>
            <pc:sldMk cId="19896342" sldId="258"/>
            <ac:cxnSpMk id="19" creationId="{7DAD8094-670D-4F60-875A-A60C3CD0C7E6}"/>
          </ac:cxnSpMkLst>
        </pc:cxnChg>
      </pc:sldChg>
      <pc:sldChg chg="addSp modSp new mod setBg">
        <pc:chgData name="Madeline MORGAN" userId="S::apple114@ujs.365sch.uk::95a729fa-afb7-4b8b-9471-c82a8a9a4de0" providerId="AD" clId="Web-{4B863657-C24A-427D-B919-B3A375D0831F}" dt="2021-03-02T11:25:38.648" v="387" actId="20577"/>
        <pc:sldMkLst>
          <pc:docMk/>
          <pc:sldMk cId="2062814859" sldId="259"/>
        </pc:sldMkLst>
        <pc:spChg chg="mod">
          <ac:chgData name="Madeline MORGAN" userId="S::apple114@ujs.365sch.uk::95a729fa-afb7-4b8b-9471-c82a8a9a4de0" providerId="AD" clId="Web-{4B863657-C24A-427D-B919-B3A375D0831F}" dt="2021-03-02T11:25:38.648" v="387" actId="20577"/>
          <ac:spMkLst>
            <pc:docMk/>
            <pc:sldMk cId="2062814859" sldId="259"/>
            <ac:spMk id="2" creationId="{0B8EC7CC-3E7C-48A5-904B-CCD4F5EBD29A}"/>
          </ac:spMkLst>
        </pc:spChg>
        <pc:spChg chg="add">
          <ac:chgData name="Madeline MORGAN" userId="S::apple114@ujs.365sch.uk::95a729fa-afb7-4b8b-9471-c82a8a9a4de0" providerId="AD" clId="Web-{4B863657-C24A-427D-B919-B3A375D0831F}" dt="2021-03-02T11:23:23.927" v="386"/>
          <ac:spMkLst>
            <pc:docMk/>
            <pc:sldMk cId="2062814859" sldId="259"/>
            <ac:spMk id="7" creationId="{787F4F1C-8D3D-4EC1-B72D-A0470A5A08B8}"/>
          </ac:spMkLst>
        </pc:spChg>
        <pc:grpChg chg="add">
          <ac:chgData name="Madeline MORGAN" userId="S::apple114@ujs.365sch.uk::95a729fa-afb7-4b8b-9471-c82a8a9a4de0" providerId="AD" clId="Web-{4B863657-C24A-427D-B919-B3A375D0831F}" dt="2021-03-02T11:23:23.927" v="386"/>
          <ac:grpSpMkLst>
            <pc:docMk/>
            <pc:sldMk cId="2062814859" sldId="259"/>
            <ac:grpSpMk id="9" creationId="{D1E3DD61-64DB-46AD-B249-E273CD86B051}"/>
          </ac:grpSpMkLst>
        </pc:grpChg>
      </pc:sldChg>
      <pc:sldChg chg="addSp modSp new mod setBg">
        <pc:chgData name="Madeline MORGAN" userId="S::apple114@ujs.365sch.uk::95a729fa-afb7-4b8b-9471-c82a8a9a4de0" providerId="AD" clId="Web-{4B863657-C24A-427D-B919-B3A375D0831F}" dt="2021-03-02T11:54:49.209" v="612" actId="20577"/>
        <pc:sldMkLst>
          <pc:docMk/>
          <pc:sldMk cId="4219397970" sldId="260"/>
        </pc:sldMkLst>
        <pc:spChg chg="mod">
          <ac:chgData name="Madeline MORGAN" userId="S::apple114@ujs.365sch.uk::95a729fa-afb7-4b8b-9471-c82a8a9a4de0" providerId="AD" clId="Web-{4B863657-C24A-427D-B919-B3A375D0831F}" dt="2021-03-02T11:54:49.209" v="612" actId="20577"/>
          <ac:spMkLst>
            <pc:docMk/>
            <pc:sldMk cId="4219397970" sldId="260"/>
            <ac:spMk id="2" creationId="{DA3A869E-F6FC-47A8-A9C3-8E11894A54E0}"/>
          </ac:spMkLst>
        </pc:spChg>
        <pc:spChg chg="add">
          <ac:chgData name="Madeline MORGAN" userId="S::apple114@ujs.365sch.uk::95a729fa-afb7-4b8b-9471-c82a8a9a4de0" providerId="AD" clId="Web-{4B863657-C24A-427D-B919-B3A375D0831F}" dt="2021-03-02T11:33:46.109" v="518"/>
          <ac:spMkLst>
            <pc:docMk/>
            <pc:sldMk cId="4219397970" sldId="260"/>
            <ac:spMk id="8" creationId="{06DA9DF9-31F7-4056-B42E-878CC92417B8}"/>
          </ac:spMkLst>
        </pc:spChg>
        <pc:picChg chg="add">
          <ac:chgData name="Madeline MORGAN" userId="S::apple114@ujs.365sch.uk::95a729fa-afb7-4b8b-9471-c82a8a9a4de0" providerId="AD" clId="Web-{4B863657-C24A-427D-B919-B3A375D0831F}" dt="2021-03-02T11:33:46.109" v="518"/>
          <ac:picMkLst>
            <pc:docMk/>
            <pc:sldMk cId="4219397970" sldId="260"/>
            <ac:picMk id="4" creationId="{94C80CC5-5F35-430F-A267-4993D6833E81}"/>
          </ac:picMkLst>
        </pc:picChg>
      </pc:sldChg>
      <pc:sldChg chg="addSp modSp new">
        <pc:chgData name="Madeline MORGAN" userId="S::apple114@ujs.365sch.uk::95a729fa-afb7-4b8b-9471-c82a8a9a4de0" providerId="AD" clId="Web-{4B863657-C24A-427D-B919-B3A375D0831F}" dt="2021-03-02T11:55:47.038" v="614" actId="20577"/>
        <pc:sldMkLst>
          <pc:docMk/>
          <pc:sldMk cId="3459761251" sldId="261"/>
        </pc:sldMkLst>
        <pc:spChg chg="mod">
          <ac:chgData name="Madeline MORGAN" userId="S::apple114@ujs.365sch.uk::95a729fa-afb7-4b8b-9471-c82a8a9a4de0" providerId="AD" clId="Web-{4B863657-C24A-427D-B919-B3A375D0831F}" dt="2021-03-02T11:35:07.704" v="547" actId="20577"/>
          <ac:spMkLst>
            <pc:docMk/>
            <pc:sldMk cId="3459761251" sldId="261"/>
            <ac:spMk id="2" creationId="{3E8D5C3D-BC40-4014-8E52-D4E5853E7292}"/>
          </ac:spMkLst>
        </pc:spChg>
        <pc:spChg chg="add mod">
          <ac:chgData name="Madeline MORGAN" userId="S::apple114@ujs.365sch.uk::95a729fa-afb7-4b8b-9471-c82a8a9a4de0" providerId="AD" clId="Web-{4B863657-C24A-427D-B919-B3A375D0831F}" dt="2021-03-02T11:55:47.038" v="614" actId="20577"/>
          <ac:spMkLst>
            <pc:docMk/>
            <pc:sldMk cId="3459761251" sldId="261"/>
            <ac:spMk id="3" creationId="{1AFCDEF7-B1DF-4A52-85F4-A327297E5D08}"/>
          </ac:spMkLst>
        </pc:spChg>
        <pc:spChg chg="add mod">
          <ac:chgData name="Madeline MORGAN" userId="S::apple114@ujs.365sch.uk::95a729fa-afb7-4b8b-9471-c82a8a9a4de0" providerId="AD" clId="Web-{4B863657-C24A-427D-B919-B3A375D0831F}" dt="2021-03-02T11:51:55.065" v="609" actId="1076"/>
          <ac:spMkLst>
            <pc:docMk/>
            <pc:sldMk cId="3459761251" sldId="261"/>
            <ac:spMk id="4" creationId="{19EB752E-E144-42AD-9301-B66FBA291511}"/>
          </ac:spMkLst>
        </pc:spChg>
        <pc:spChg chg="add mod">
          <ac:chgData name="Madeline MORGAN" userId="S::apple114@ujs.365sch.uk::95a729fa-afb7-4b8b-9471-c82a8a9a4de0" providerId="AD" clId="Web-{4B863657-C24A-427D-B919-B3A375D0831F}" dt="2021-03-02T11:51:42.237" v="608" actId="1076"/>
          <ac:spMkLst>
            <pc:docMk/>
            <pc:sldMk cId="3459761251" sldId="261"/>
            <ac:spMk id="5" creationId="{3C501075-C2D7-42F9-85EC-6EEB39798C1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02/03/2021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Fi33qkv4Bjw" TargetMode="External"/><Relationship Id="rId2" Type="http://schemas.openxmlformats.org/officeDocument/2006/relationships/hyperlink" Target="https://www.youtube.com/watch?v=y9H-HTgj2Hc"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3468" y="643467"/>
            <a:ext cx="4620584" cy="4567137"/>
          </a:xfrm>
        </p:spPr>
        <p:txBody>
          <a:bodyPr>
            <a:normAutofit/>
          </a:bodyPr>
          <a:lstStyle/>
          <a:p>
            <a:pPr algn="l"/>
            <a:r>
              <a:rPr lang="en-GB" sz="9600">
                <a:solidFill>
                  <a:srgbClr val="FFFFFF"/>
                </a:solidFill>
                <a:latin typeface="Forte"/>
                <a:cs typeface="Calibri Light"/>
              </a:rPr>
              <a:t>Pop</a:t>
            </a:r>
          </a:p>
        </p:txBody>
      </p:sp>
      <p:sp>
        <p:nvSpPr>
          <p:cNvPr id="3" name="Subtitle 2"/>
          <p:cNvSpPr>
            <a:spLocks noGrp="1"/>
          </p:cNvSpPr>
          <p:nvPr>
            <p:ph type="subTitle" idx="1"/>
          </p:nvPr>
        </p:nvSpPr>
        <p:spPr>
          <a:xfrm>
            <a:off x="643467" y="5277684"/>
            <a:ext cx="4620584" cy="775494"/>
          </a:xfrm>
        </p:spPr>
        <p:txBody>
          <a:bodyPr vert="horz" lIns="91440" tIns="45720" rIns="91440" bIns="45720" rtlCol="0">
            <a:normAutofit/>
          </a:bodyPr>
          <a:lstStyle/>
          <a:p>
            <a:pPr algn="l"/>
            <a:endParaRPr lang="en-GB">
              <a:solidFill>
                <a:srgbClr val="FFFFFF"/>
              </a:solidFill>
              <a:cs typeface="Calibri"/>
            </a:endParaRPr>
          </a:p>
        </p:txBody>
      </p:sp>
      <p:pic>
        <p:nvPicPr>
          <p:cNvPr id="4" name="Picture 4" descr="A picture containing music, guitar, bass, building material&#10;&#10;Description automatically generated">
            <a:extLst>
              <a:ext uri="{FF2B5EF4-FFF2-40B4-BE49-F238E27FC236}">
                <a16:creationId xmlns:a16="http://schemas.microsoft.com/office/drawing/2014/main" id="{D911B7DF-BAD3-4517-8FA9-C7F20C538005}"/>
              </a:ext>
            </a:extLst>
          </p:cNvPr>
          <p:cNvPicPr>
            <a:picLocks noChangeAspect="1"/>
          </p:cNvPicPr>
          <p:nvPr/>
        </p:nvPicPr>
        <p:blipFill rotWithShape="1">
          <a:blip r:embed="rId2"/>
          <a:srcRect t="49065" b="14418"/>
          <a:stretch/>
        </p:blipFill>
        <p:spPr>
          <a:xfrm>
            <a:off x="6225997" y="-2457"/>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3">
            <a:extLst>
              <a:ext uri="{FF2B5EF4-FFF2-40B4-BE49-F238E27FC236}">
                <a16:creationId xmlns:a16="http://schemas.microsoft.com/office/drawing/2014/main" id="{E33C745D-877B-4723-8F82-50FC41E8D976}"/>
              </a:ext>
            </a:extLst>
          </p:cNvPr>
          <p:cNvPicPr>
            <a:picLocks noChangeAspect="1"/>
          </p:cNvPicPr>
          <p:nvPr/>
        </p:nvPicPr>
        <p:blipFill rotWithShape="1">
          <a:blip r:embed="rId2"/>
          <a:srcRect l="19564" t="9091"/>
          <a:stretch/>
        </p:blipFill>
        <p:spPr>
          <a:xfrm rot="10800000">
            <a:off x="3523488" y="10"/>
            <a:ext cx="8668512" cy="6857990"/>
          </a:xfrm>
          <a:prstGeom prst="rect">
            <a:avLst/>
          </a:prstGeom>
        </p:spPr>
      </p:pic>
      <p:sp>
        <p:nvSpPr>
          <p:cNvPr id="21" name="Rectangle 2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AE5B21E-AF37-4F36-B38F-EB2C077A309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  </a:t>
            </a:r>
            <a:r>
              <a:rPr lang="en-US" sz="4800">
                <a:highlight>
                  <a:srgbClr val="000000"/>
                </a:highlight>
                <a:latin typeface="Forte"/>
              </a:rPr>
              <a:t> What intruments are based in pop?</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230967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3D702E-F4E0-47FC-A74C-ECD9647A8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41E431-D24A-4E12-A492-84EB629C5583}"/>
              </a:ext>
            </a:extLst>
          </p:cNvPr>
          <p:cNvSpPr>
            <a:spLocks noGrp="1"/>
          </p:cNvSpPr>
          <p:nvPr>
            <p:ph type="title"/>
          </p:nvPr>
        </p:nvSpPr>
        <p:spPr>
          <a:xfrm>
            <a:off x="1509623" y="5649144"/>
            <a:ext cx="9144000" cy="1152663"/>
          </a:xfrm>
        </p:spPr>
        <p:txBody>
          <a:bodyPr vert="horz" lIns="91440" tIns="45720" rIns="91440" bIns="45720" rtlCol="0" anchor="b">
            <a:noAutofit/>
          </a:bodyPr>
          <a:lstStyle/>
          <a:p>
            <a:pPr algn="ctr"/>
            <a:r>
              <a:rPr lang="en-US" sz="3800">
                <a:latin typeface="Cavolini"/>
                <a:cs typeface="Cavolini"/>
              </a:rPr>
              <a:t>In pop music the main instuments are based on these: guitar, drums, bass, piano/keyboard. Sometimes this varies, and they can consist of a trumpet or a trombone.</a:t>
            </a:r>
          </a:p>
        </p:txBody>
      </p:sp>
      <p:pic>
        <p:nvPicPr>
          <p:cNvPr id="4" name="Picture 3" descr="Head of bass guitar">
            <a:extLst>
              <a:ext uri="{FF2B5EF4-FFF2-40B4-BE49-F238E27FC236}">
                <a16:creationId xmlns:a16="http://schemas.microsoft.com/office/drawing/2014/main" id="{084F7AFA-A35A-4DD0-B666-4BD7A78563EF}"/>
              </a:ext>
            </a:extLst>
          </p:cNvPr>
          <p:cNvPicPr>
            <a:picLocks noChangeAspect="1"/>
          </p:cNvPicPr>
          <p:nvPr/>
        </p:nvPicPr>
        <p:blipFill rotWithShape="1">
          <a:blip r:embed="rId2"/>
          <a:srcRect t="21352" r="-7" b="23739"/>
          <a:stretch/>
        </p:blipFill>
        <p:spPr>
          <a:xfrm>
            <a:off x="565031" y="10"/>
            <a:ext cx="10484412" cy="3811394"/>
          </a:xfrm>
          <a:custGeom>
            <a:avLst/>
            <a:gdLst/>
            <a:ahLst/>
            <a:cxnLst/>
            <a:rect l="l" t="t" r="r" b="b"/>
            <a:pathLst>
              <a:path w="10484412" h="3811404">
                <a:moveTo>
                  <a:pt x="0" y="3811403"/>
                </a:moveTo>
                <a:lnTo>
                  <a:pt x="10484412" y="3811403"/>
                </a:lnTo>
                <a:lnTo>
                  <a:pt x="10484412" y="3811404"/>
                </a:lnTo>
                <a:lnTo>
                  <a:pt x="0" y="3811404"/>
                </a:lnTo>
                <a:close/>
                <a:moveTo>
                  <a:pt x="181717" y="0"/>
                </a:moveTo>
                <a:lnTo>
                  <a:pt x="10224015" y="0"/>
                </a:lnTo>
                <a:cubicBezTo>
                  <a:pt x="10261561" y="45054"/>
                  <a:pt x="10301611" y="85103"/>
                  <a:pt x="10369193" y="110134"/>
                </a:cubicBezTo>
                <a:cubicBezTo>
                  <a:pt x="10321635" y="167704"/>
                  <a:pt x="10236530" y="182722"/>
                  <a:pt x="10173954" y="222771"/>
                </a:cubicBezTo>
                <a:cubicBezTo>
                  <a:pt x="10168948" y="255310"/>
                  <a:pt x="10269071" y="245298"/>
                  <a:pt x="10241537" y="317887"/>
                </a:cubicBezTo>
                <a:cubicBezTo>
                  <a:pt x="10206494" y="418008"/>
                  <a:pt x="10241537" y="528142"/>
                  <a:pt x="10071328" y="573196"/>
                </a:cubicBezTo>
                <a:cubicBezTo>
                  <a:pt x="10023770" y="668312"/>
                  <a:pt x="10008751" y="820997"/>
                  <a:pt x="10113880" y="913610"/>
                </a:cubicBezTo>
                <a:cubicBezTo>
                  <a:pt x="10271573" y="1048774"/>
                  <a:pt x="10244040" y="1138885"/>
                  <a:pt x="10036285" y="1216478"/>
                </a:cubicBezTo>
                <a:cubicBezTo>
                  <a:pt x="10011255" y="1226491"/>
                  <a:pt x="9978715" y="1231497"/>
                  <a:pt x="9966200" y="1256528"/>
                </a:cubicBezTo>
                <a:cubicBezTo>
                  <a:pt x="9986224" y="1289067"/>
                  <a:pt x="10031280" y="1281557"/>
                  <a:pt x="10063819" y="1289067"/>
                </a:cubicBezTo>
                <a:cubicBezTo>
                  <a:pt x="10211500" y="1324110"/>
                  <a:pt x="10214003" y="1324110"/>
                  <a:pt x="10176457" y="1441752"/>
                </a:cubicBezTo>
                <a:cubicBezTo>
                  <a:pt x="10163942" y="1476795"/>
                  <a:pt x="10188972" y="1491813"/>
                  <a:pt x="10211500" y="1511838"/>
                </a:cubicBezTo>
                <a:cubicBezTo>
                  <a:pt x="10296604" y="1591936"/>
                  <a:pt x="10296604" y="1594439"/>
                  <a:pt x="10206494" y="1664523"/>
                </a:cubicBezTo>
                <a:cubicBezTo>
                  <a:pt x="10181463" y="1684547"/>
                  <a:pt x="10163942" y="1704572"/>
                  <a:pt x="10151426" y="1732106"/>
                </a:cubicBezTo>
                <a:cubicBezTo>
                  <a:pt x="10128899" y="1782166"/>
                  <a:pt x="10128899" y="1822216"/>
                  <a:pt x="10208996" y="1847246"/>
                </a:cubicBezTo>
                <a:cubicBezTo>
                  <a:pt x="10266568" y="1864767"/>
                  <a:pt x="10296604" y="1884791"/>
                  <a:pt x="10299107" y="1939858"/>
                </a:cubicBezTo>
                <a:cubicBezTo>
                  <a:pt x="10299107" y="1987416"/>
                  <a:pt x="10306617" y="2017452"/>
                  <a:pt x="10244040" y="2037477"/>
                </a:cubicBezTo>
                <a:cubicBezTo>
                  <a:pt x="10193979" y="2054998"/>
                  <a:pt x="10178960" y="2090041"/>
                  <a:pt x="10183966" y="2130089"/>
                </a:cubicBezTo>
                <a:cubicBezTo>
                  <a:pt x="10193979" y="2230211"/>
                  <a:pt x="10126396" y="2287781"/>
                  <a:pt x="10013758" y="2335339"/>
                </a:cubicBezTo>
                <a:cubicBezTo>
                  <a:pt x="9908629" y="2377890"/>
                  <a:pt x="9813513" y="2437963"/>
                  <a:pt x="9715893" y="2493030"/>
                </a:cubicBezTo>
                <a:cubicBezTo>
                  <a:pt x="9605758" y="2553103"/>
                  <a:pt x="9480605" y="2590649"/>
                  <a:pt x="9347942" y="2623189"/>
                </a:cubicBezTo>
                <a:cubicBezTo>
                  <a:pt x="9370469" y="2665740"/>
                  <a:pt x="9453071" y="2640710"/>
                  <a:pt x="9460580" y="2700783"/>
                </a:cubicBezTo>
                <a:cubicBezTo>
                  <a:pt x="9255329" y="2753346"/>
                  <a:pt x="9060089" y="2833444"/>
                  <a:pt x="8827305" y="2855971"/>
                </a:cubicBezTo>
                <a:cubicBezTo>
                  <a:pt x="9015035" y="2843456"/>
                  <a:pt x="9182740" y="2908535"/>
                  <a:pt x="9360458" y="2926056"/>
                </a:cubicBezTo>
                <a:cubicBezTo>
                  <a:pt x="9377980" y="2961099"/>
                  <a:pt x="9337930" y="2951087"/>
                  <a:pt x="9322912" y="2958595"/>
                </a:cubicBezTo>
                <a:cubicBezTo>
                  <a:pt x="9307893" y="2963602"/>
                  <a:pt x="9287869" y="2966105"/>
                  <a:pt x="9285366" y="2991135"/>
                </a:cubicBezTo>
                <a:cubicBezTo>
                  <a:pt x="9370469" y="3023675"/>
                  <a:pt x="9478102" y="2998644"/>
                  <a:pt x="9565709" y="3033687"/>
                </a:cubicBezTo>
                <a:cubicBezTo>
                  <a:pt x="9543182" y="3083748"/>
                  <a:pt x="9468090" y="3056214"/>
                  <a:pt x="9435550" y="3096263"/>
                </a:cubicBezTo>
                <a:cubicBezTo>
                  <a:pt x="9518151" y="3101269"/>
                  <a:pt x="9593243" y="3103772"/>
                  <a:pt x="9668335" y="3113784"/>
                </a:cubicBezTo>
                <a:cubicBezTo>
                  <a:pt x="9725905" y="3121294"/>
                  <a:pt x="9740924" y="3163845"/>
                  <a:pt x="9700875" y="3193882"/>
                </a:cubicBezTo>
                <a:cubicBezTo>
                  <a:pt x="9665832" y="3221415"/>
                  <a:pt x="9613268" y="3223918"/>
                  <a:pt x="9565709" y="3236434"/>
                </a:cubicBezTo>
                <a:cubicBezTo>
                  <a:pt x="9232801" y="3319034"/>
                  <a:pt x="8882372" y="3351573"/>
                  <a:pt x="8529440" y="3364088"/>
                </a:cubicBezTo>
                <a:cubicBezTo>
                  <a:pt x="7961245" y="3386616"/>
                  <a:pt x="7393049" y="3394125"/>
                  <a:pt x="6827357" y="3419155"/>
                </a:cubicBezTo>
                <a:cubicBezTo>
                  <a:pt x="6481933" y="3434173"/>
                  <a:pt x="6136510" y="3456701"/>
                  <a:pt x="5788584" y="3456701"/>
                </a:cubicBezTo>
                <a:cubicBezTo>
                  <a:pt x="5415628" y="3456701"/>
                  <a:pt x="5042671" y="3464210"/>
                  <a:pt x="4669714" y="3411646"/>
                </a:cubicBezTo>
                <a:cubicBezTo>
                  <a:pt x="4479481" y="3384113"/>
                  <a:pt x="4279236" y="3396628"/>
                  <a:pt x="4086500" y="3376603"/>
                </a:cubicBezTo>
                <a:cubicBezTo>
                  <a:pt x="3793641" y="3346568"/>
                  <a:pt x="3500782" y="3306518"/>
                  <a:pt x="3210426" y="3256458"/>
                </a:cubicBezTo>
                <a:cubicBezTo>
                  <a:pt x="3117813" y="3241439"/>
                  <a:pt x="3007678" y="3231428"/>
                  <a:pt x="2937592" y="3166348"/>
                </a:cubicBezTo>
                <a:cubicBezTo>
                  <a:pt x="2824954" y="3211403"/>
                  <a:pt x="2757372" y="3131305"/>
                  <a:pt x="2669765" y="3106275"/>
                </a:cubicBezTo>
                <a:cubicBezTo>
                  <a:pt x="2634722" y="3096263"/>
                  <a:pt x="2592169" y="3081245"/>
                  <a:pt x="2597176" y="3048705"/>
                </a:cubicBezTo>
                <a:cubicBezTo>
                  <a:pt x="2604685" y="3006154"/>
                  <a:pt x="2654746" y="2978620"/>
                  <a:pt x="2702304" y="2986130"/>
                </a:cubicBezTo>
                <a:cubicBezTo>
                  <a:pt x="2849986" y="3011160"/>
                  <a:pt x="2985150" y="2948584"/>
                  <a:pt x="3137838" y="2956093"/>
                </a:cubicBezTo>
                <a:cubicBezTo>
                  <a:pt x="3005175" y="2933565"/>
                  <a:pt x="2872513" y="2908535"/>
                  <a:pt x="2739850" y="2886007"/>
                </a:cubicBezTo>
                <a:cubicBezTo>
                  <a:pt x="2940095" y="2863480"/>
                  <a:pt x="3132831" y="2896020"/>
                  <a:pt x="3328071" y="2913541"/>
                </a:cubicBezTo>
                <a:cubicBezTo>
                  <a:pt x="3390647" y="2921050"/>
                  <a:pt x="3485763" y="2968608"/>
                  <a:pt x="3503285" y="2898523"/>
                </a:cubicBezTo>
                <a:cubicBezTo>
                  <a:pt x="3513297" y="2850965"/>
                  <a:pt x="3410671" y="2850965"/>
                  <a:pt x="3350598" y="2838450"/>
                </a:cubicBezTo>
                <a:cubicBezTo>
                  <a:pt x="3090279" y="2785886"/>
                  <a:pt x="2824954" y="2758353"/>
                  <a:pt x="2562133" y="2725813"/>
                </a:cubicBezTo>
                <a:cubicBezTo>
                  <a:pt x="2537102" y="2723310"/>
                  <a:pt x="2504562" y="2725813"/>
                  <a:pt x="2487041" y="2715801"/>
                </a:cubicBezTo>
                <a:cubicBezTo>
                  <a:pt x="2354378" y="2633200"/>
                  <a:pt x="2184170" y="2608170"/>
                  <a:pt x="1998943" y="2548097"/>
                </a:cubicBezTo>
                <a:cubicBezTo>
                  <a:pt x="2116587" y="2515558"/>
                  <a:pt x="2196685" y="2575630"/>
                  <a:pt x="2294304" y="2560612"/>
                </a:cubicBezTo>
                <a:cubicBezTo>
                  <a:pt x="2196685" y="2498036"/>
                  <a:pt x="2079041" y="2488024"/>
                  <a:pt x="1978918" y="2455485"/>
                </a:cubicBezTo>
                <a:cubicBezTo>
                  <a:pt x="1906330" y="2430454"/>
                  <a:pt x="1635999" y="2357866"/>
                  <a:pt x="1595950" y="2335339"/>
                </a:cubicBezTo>
                <a:cubicBezTo>
                  <a:pt x="1473299" y="2267756"/>
                  <a:pt x="1315606" y="2237720"/>
                  <a:pt x="1215483" y="2145108"/>
                </a:cubicBezTo>
                <a:cubicBezTo>
                  <a:pt x="1145398" y="2080028"/>
                  <a:pt x="1025251" y="2095047"/>
                  <a:pt x="942649" y="2049992"/>
                </a:cubicBezTo>
                <a:cubicBezTo>
                  <a:pt x="912613" y="2004937"/>
                  <a:pt x="972686" y="1994925"/>
                  <a:pt x="992711" y="1969894"/>
                </a:cubicBezTo>
                <a:cubicBezTo>
                  <a:pt x="1020244" y="1939858"/>
                  <a:pt x="972686" y="1922337"/>
                  <a:pt x="960170" y="1884791"/>
                </a:cubicBezTo>
                <a:cubicBezTo>
                  <a:pt x="1117863" y="1922337"/>
                  <a:pt x="1268048" y="1944864"/>
                  <a:pt x="1448268" y="1957380"/>
                </a:cubicBezTo>
                <a:cubicBezTo>
                  <a:pt x="1390698" y="1897306"/>
                  <a:pt x="1318109" y="1927343"/>
                  <a:pt x="1270551" y="1904815"/>
                </a:cubicBezTo>
                <a:cubicBezTo>
                  <a:pt x="1238011" y="1889797"/>
                  <a:pt x="1190453" y="1884791"/>
                  <a:pt x="1200466" y="1849749"/>
                </a:cubicBezTo>
                <a:cubicBezTo>
                  <a:pt x="1207974" y="1822216"/>
                  <a:pt x="1248023" y="1824718"/>
                  <a:pt x="1278060" y="1827221"/>
                </a:cubicBezTo>
                <a:cubicBezTo>
                  <a:pt x="1393201" y="1834730"/>
                  <a:pt x="1503336" y="1834730"/>
                  <a:pt x="1615974" y="1764645"/>
                </a:cubicBezTo>
                <a:cubicBezTo>
                  <a:pt x="1338134" y="1669530"/>
                  <a:pt x="1015238" y="1717087"/>
                  <a:pt x="767434" y="1576917"/>
                </a:cubicBezTo>
                <a:cubicBezTo>
                  <a:pt x="802477" y="1531862"/>
                  <a:pt x="852539" y="1554390"/>
                  <a:pt x="890085" y="1559396"/>
                </a:cubicBezTo>
                <a:cubicBezTo>
                  <a:pt x="1132882" y="1591936"/>
                  <a:pt x="2003949" y="1514341"/>
                  <a:pt x="2129102" y="1556893"/>
                </a:cubicBezTo>
                <a:cubicBezTo>
                  <a:pt x="2204195" y="1584426"/>
                  <a:pt x="2286796" y="1594439"/>
                  <a:pt x="2369396" y="1576917"/>
                </a:cubicBezTo>
                <a:cubicBezTo>
                  <a:pt x="2469519" y="1554390"/>
                  <a:pt x="1881298" y="1519347"/>
                  <a:pt x="1746133" y="1421728"/>
                </a:cubicBezTo>
                <a:cubicBezTo>
                  <a:pt x="1678551" y="1374170"/>
                  <a:pt x="1082821" y="1146394"/>
                  <a:pt x="819999" y="1083817"/>
                </a:cubicBezTo>
                <a:cubicBezTo>
                  <a:pt x="857545" y="1041266"/>
                  <a:pt x="952662" y="1066296"/>
                  <a:pt x="940146" y="993707"/>
                </a:cubicBezTo>
                <a:cubicBezTo>
                  <a:pt x="794969" y="956162"/>
                  <a:pt x="627263" y="961168"/>
                  <a:pt x="459558" y="903598"/>
                </a:cubicBezTo>
                <a:cubicBezTo>
                  <a:pt x="537153" y="858543"/>
                  <a:pt x="622257" y="883573"/>
                  <a:pt x="699852" y="868556"/>
                </a:cubicBezTo>
                <a:cubicBezTo>
                  <a:pt x="657300" y="813489"/>
                  <a:pt x="582208" y="823500"/>
                  <a:pt x="522134" y="813489"/>
                </a:cubicBezTo>
                <a:cubicBezTo>
                  <a:pt x="464564" y="803476"/>
                  <a:pt x="349423" y="708360"/>
                  <a:pt x="374453" y="713367"/>
                </a:cubicBezTo>
                <a:cubicBezTo>
                  <a:pt x="607238" y="750912"/>
                  <a:pt x="842526" y="735895"/>
                  <a:pt x="1075312" y="773440"/>
                </a:cubicBezTo>
                <a:cubicBezTo>
                  <a:pt x="1152907" y="785955"/>
                  <a:pt x="1238011" y="810986"/>
                  <a:pt x="1275557" y="728385"/>
                </a:cubicBezTo>
                <a:cubicBezTo>
                  <a:pt x="1285569" y="703355"/>
                  <a:pt x="1278060" y="695846"/>
                  <a:pt x="1385692" y="725882"/>
                </a:cubicBezTo>
                <a:cubicBezTo>
                  <a:pt x="1425741" y="738397"/>
                  <a:pt x="1483311" y="750912"/>
                  <a:pt x="1525863" y="718373"/>
                </a:cubicBezTo>
                <a:cubicBezTo>
                  <a:pt x="1498330" y="678325"/>
                  <a:pt x="1445765" y="690839"/>
                  <a:pt x="1408219" y="680828"/>
                </a:cubicBezTo>
                <a:cubicBezTo>
                  <a:pt x="1305594" y="653294"/>
                  <a:pt x="922624" y="548166"/>
                  <a:pt x="825005" y="518129"/>
                </a:cubicBezTo>
                <a:cubicBezTo>
                  <a:pt x="619754" y="453051"/>
                  <a:pt x="492098" y="475578"/>
                  <a:pt x="286846" y="405492"/>
                </a:cubicBezTo>
                <a:cubicBezTo>
                  <a:pt x="356932" y="407995"/>
                  <a:pt x="336907" y="380462"/>
                  <a:pt x="406993" y="380462"/>
                </a:cubicBezTo>
                <a:cubicBezTo>
                  <a:pt x="437030" y="380462"/>
                  <a:pt x="472073" y="372954"/>
                  <a:pt x="472073" y="342917"/>
                </a:cubicBezTo>
                <a:cubicBezTo>
                  <a:pt x="472073" y="315384"/>
                  <a:pt x="104123" y="170207"/>
                  <a:pt x="156686" y="155188"/>
                </a:cubicBezTo>
                <a:cubicBezTo>
                  <a:pt x="301865" y="115140"/>
                  <a:pt x="667312" y="227777"/>
                  <a:pt x="579705" y="175213"/>
                </a:cubicBezTo>
                <a:cubicBezTo>
                  <a:pt x="447042" y="92613"/>
                  <a:pt x="427018" y="77594"/>
                  <a:pt x="326895" y="67583"/>
                </a:cubicBezTo>
                <a:cubicBezTo>
                  <a:pt x="296858" y="62576"/>
                  <a:pt x="244294" y="35043"/>
                  <a:pt x="181717" y="0"/>
                </a:cubicBezTo>
                <a:close/>
              </a:path>
            </a:pathLst>
          </a:custGeom>
        </p:spPr>
      </p:pic>
    </p:spTree>
    <p:extLst>
      <p:ext uri="{BB962C8B-B14F-4D97-AF65-F5344CB8AC3E}">
        <p14:creationId xmlns:p14="http://schemas.microsoft.com/office/powerpoint/2010/main" val="19896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0" name="Group 9">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4" name="Freeform: Shape 13">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2" name="Freeform: Shape 11">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0B8EC7CC-3E7C-48A5-904B-CCD4F5EBD29A}"/>
              </a:ext>
            </a:extLst>
          </p:cNvPr>
          <p:cNvSpPr>
            <a:spLocks noGrp="1"/>
          </p:cNvSpPr>
          <p:nvPr>
            <p:ph type="title"/>
          </p:nvPr>
        </p:nvSpPr>
        <p:spPr>
          <a:xfrm>
            <a:off x="838199" y="1120676"/>
            <a:ext cx="7021513" cy="2308324"/>
          </a:xfrm>
        </p:spPr>
        <p:txBody>
          <a:bodyPr vert="horz" lIns="91440" tIns="45720" rIns="91440" bIns="45720" rtlCol="0" anchor="b">
            <a:normAutofit/>
          </a:bodyPr>
          <a:lstStyle/>
          <a:p>
            <a:r>
              <a:rPr lang="en-US" sz="7200" kern="1200">
                <a:solidFill>
                  <a:schemeClr val="bg1"/>
                </a:solidFill>
                <a:latin typeface="Forte"/>
              </a:rPr>
              <a:t>What is the main rhythm of pop?</a:t>
            </a:r>
          </a:p>
        </p:txBody>
      </p:sp>
    </p:spTree>
    <p:extLst>
      <p:ext uri="{BB962C8B-B14F-4D97-AF65-F5344CB8AC3E}">
        <p14:creationId xmlns:p14="http://schemas.microsoft.com/office/powerpoint/2010/main" val="2062814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3A869E-F6FC-47A8-A9C3-8E11894A54E0}"/>
              </a:ext>
            </a:extLst>
          </p:cNvPr>
          <p:cNvSpPr>
            <a:spLocks noGrp="1"/>
          </p:cNvSpPr>
          <p:nvPr>
            <p:ph type="title"/>
          </p:nvPr>
        </p:nvSpPr>
        <p:spPr>
          <a:xfrm>
            <a:off x="585959" y="1534863"/>
            <a:ext cx="4620584" cy="4567137"/>
          </a:xfrm>
        </p:spPr>
        <p:txBody>
          <a:bodyPr vert="horz" lIns="91440" tIns="45720" rIns="91440" bIns="45720" rtlCol="0" anchor="b">
            <a:noAutofit/>
          </a:bodyPr>
          <a:lstStyle/>
          <a:p>
            <a:r>
              <a:rPr lang="en-US" sz="3600" dirty="0"/>
              <a:t>Pop music is mainly upbeat and lively, it is a great way to make yourself feel better and happy. Listening to any type of music depending on your </a:t>
            </a:r>
            <a:r>
              <a:rPr lang="en-US" sz="3600"/>
              <a:t>choice will do this. If </a:t>
            </a:r>
            <a:r>
              <a:rPr lang="en-US" sz="3600" dirty="0"/>
              <a:t>you like calm and relaxing music or quick and snappy songs.</a:t>
            </a:r>
            <a:endParaRPr lang="en-US" sz="3600" dirty="0">
              <a:cs typeface="Calibri Light"/>
            </a:endParaRPr>
          </a:p>
        </p:txBody>
      </p:sp>
      <p:pic>
        <p:nvPicPr>
          <p:cNvPr id="4" name="Picture 3" descr="Close up of audio equipment">
            <a:extLst>
              <a:ext uri="{FF2B5EF4-FFF2-40B4-BE49-F238E27FC236}">
                <a16:creationId xmlns:a16="http://schemas.microsoft.com/office/drawing/2014/main" id="{94C80CC5-5F35-430F-A267-4993D6833E81}"/>
              </a:ext>
            </a:extLst>
          </p:cNvPr>
          <p:cNvPicPr>
            <a:picLocks noChangeAspect="1"/>
          </p:cNvPicPr>
          <p:nvPr/>
        </p:nvPicPr>
        <p:blipFill rotWithShape="1">
          <a:blip r:embed="rId2"/>
          <a:srcRect l="15683" r="26365" b="-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19397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D5C3D-BC40-4014-8E52-D4E5853E7292}"/>
              </a:ext>
            </a:extLst>
          </p:cNvPr>
          <p:cNvSpPr>
            <a:spLocks noGrp="1"/>
          </p:cNvSpPr>
          <p:nvPr>
            <p:ph type="title"/>
          </p:nvPr>
        </p:nvSpPr>
        <p:spPr/>
        <p:txBody>
          <a:bodyPr/>
          <a:lstStyle/>
          <a:p>
            <a:r>
              <a:rPr lang="en-GB">
                <a:latin typeface="Gill Sans Ultra Bold"/>
                <a:cs typeface="Calibri Light"/>
              </a:rPr>
              <a:t>Here are some of my favourite pop songs:</a:t>
            </a:r>
            <a:endParaRPr lang="en-GB">
              <a:latin typeface="Gill Sans Ultra Bold"/>
            </a:endParaRPr>
          </a:p>
        </p:txBody>
      </p:sp>
      <p:sp>
        <p:nvSpPr>
          <p:cNvPr id="3" name="TextBox 2">
            <a:extLst>
              <a:ext uri="{FF2B5EF4-FFF2-40B4-BE49-F238E27FC236}">
                <a16:creationId xmlns:a16="http://schemas.microsoft.com/office/drawing/2014/main" id="{1AFCDEF7-B1DF-4A52-85F4-A327297E5D08}"/>
              </a:ext>
            </a:extLst>
          </p:cNvPr>
          <p:cNvSpPr txBox="1"/>
          <p:nvPr/>
        </p:nvSpPr>
        <p:spPr>
          <a:xfrm>
            <a:off x="1288211" y="2294626"/>
            <a:ext cx="567618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solidFill>
                  <a:srgbClr val="002060"/>
                </a:solidFill>
                <a:ea typeface="+mn-lt"/>
                <a:cs typeface="+mn-lt"/>
                <a:hlinkClick r:id="rId2">
                  <a:extLst>
                    <a:ext uri="{A12FA001-AC4F-418D-AE19-62706E023703}">
                      <ahyp:hlinkClr xmlns:ahyp="http://schemas.microsoft.com/office/drawing/2018/hyperlinkcolor" val="tx"/>
                    </a:ext>
                  </a:extLst>
                </a:hlinkClick>
              </a:rPr>
              <a:t>Oll</a:t>
            </a:r>
            <a:r>
              <a:rPr lang="en-GB" sz="3200" dirty="0">
                <a:solidFill>
                  <a:srgbClr val="0070C0"/>
                </a:solidFill>
                <a:ea typeface="+mn-lt"/>
                <a:cs typeface="+mn-lt"/>
                <a:hlinkClick r:id="rId2">
                  <a:extLst>
                    <a:ext uri="{A12FA001-AC4F-418D-AE19-62706E023703}">
                      <ahyp:hlinkClr xmlns:ahyp="http://schemas.microsoft.com/office/drawing/2018/hyperlinkcolor" val="tx"/>
                    </a:ext>
                  </a:extLst>
                </a:hlinkClick>
              </a:rPr>
              <a:t>y Murs - Moves</a:t>
            </a:r>
            <a:endParaRPr lang="en-GB" sz="3200">
              <a:solidFill>
                <a:srgbClr val="0070C0"/>
              </a:solidFill>
              <a:cs typeface="Calibri"/>
            </a:endParaRPr>
          </a:p>
        </p:txBody>
      </p:sp>
      <p:sp>
        <p:nvSpPr>
          <p:cNvPr id="4" name="TextBox 3">
            <a:extLst>
              <a:ext uri="{FF2B5EF4-FFF2-40B4-BE49-F238E27FC236}">
                <a16:creationId xmlns:a16="http://schemas.microsoft.com/office/drawing/2014/main" id="{19EB752E-E144-42AD-9301-B66FBA291511}"/>
              </a:ext>
            </a:extLst>
          </p:cNvPr>
          <p:cNvSpPr txBox="1"/>
          <p:nvPr/>
        </p:nvSpPr>
        <p:spPr>
          <a:xfrm>
            <a:off x="1287313" y="3990255"/>
            <a:ext cx="465538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ea typeface="+mn-lt"/>
                <a:cs typeface="+mn-lt"/>
                <a:hlinkClick r:id="rId2"/>
              </a:rPr>
              <a:t>Olly Murs - Troublemaker</a:t>
            </a:r>
            <a:endParaRPr lang="en-GB" sz="3200">
              <a:cs typeface="Calibri"/>
            </a:endParaRPr>
          </a:p>
        </p:txBody>
      </p:sp>
      <p:sp>
        <p:nvSpPr>
          <p:cNvPr id="5" name="TextBox 4">
            <a:extLst>
              <a:ext uri="{FF2B5EF4-FFF2-40B4-BE49-F238E27FC236}">
                <a16:creationId xmlns:a16="http://schemas.microsoft.com/office/drawing/2014/main" id="{3C501075-C2D7-42F9-85EC-6EEB39798C18}"/>
              </a:ext>
            </a:extLst>
          </p:cNvPr>
          <p:cNvSpPr txBox="1"/>
          <p:nvPr/>
        </p:nvSpPr>
        <p:spPr>
          <a:xfrm>
            <a:off x="1243282" y="3083584"/>
            <a:ext cx="454036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ea typeface="+mn-lt"/>
                <a:cs typeface="+mn-lt"/>
                <a:hlinkClick r:id="rId3"/>
              </a:rPr>
              <a:t>Dermot Kennedy - Giants</a:t>
            </a:r>
            <a:endParaRPr lang="en-GB" sz="3200">
              <a:cs typeface="Calibri"/>
            </a:endParaRPr>
          </a:p>
        </p:txBody>
      </p:sp>
    </p:spTree>
    <p:extLst>
      <p:ext uri="{BB962C8B-B14F-4D97-AF65-F5344CB8AC3E}">
        <p14:creationId xmlns:p14="http://schemas.microsoft.com/office/powerpoint/2010/main" val="34597612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0EA0DB94D9E24D9F4E497927B818F2" ma:contentTypeVersion="11" ma:contentTypeDescription="Create a new document." ma:contentTypeScope="" ma:versionID="5b5851099629fcc2b72ff1ec002f1030">
  <xsd:schema xmlns:xsd="http://www.w3.org/2001/XMLSchema" xmlns:xs="http://www.w3.org/2001/XMLSchema" xmlns:p="http://schemas.microsoft.com/office/2006/metadata/properties" xmlns:ns2="5f0b4a56-978a-4cf2-9b53-cf07f2dab36b" targetNamespace="http://schemas.microsoft.com/office/2006/metadata/properties" ma:root="true" ma:fieldsID="f6b1520d3893c47b251e6d63863e8830" ns2:_="">
    <xsd:import namespace="5f0b4a56-978a-4cf2-9b53-cf07f2dab36b"/>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0b4a56-978a-4cf2-9b53-cf07f2dab36b"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5f0b4a56-978a-4cf2-9b53-cf07f2dab36b" xsi:nil="true"/>
  </documentManagement>
</p:properties>
</file>

<file path=customXml/itemProps1.xml><?xml version="1.0" encoding="utf-8"?>
<ds:datastoreItem xmlns:ds="http://schemas.openxmlformats.org/officeDocument/2006/customXml" ds:itemID="{8B6337EE-C16A-4935-95DA-2E383C55EBD4}"/>
</file>

<file path=customXml/itemProps2.xml><?xml version="1.0" encoding="utf-8"?>
<ds:datastoreItem xmlns:ds="http://schemas.openxmlformats.org/officeDocument/2006/customXml" ds:itemID="{A35852DA-D592-4C33-AE90-6B44635FF382}"/>
</file>

<file path=customXml/itemProps3.xml><?xml version="1.0" encoding="utf-8"?>
<ds:datastoreItem xmlns:ds="http://schemas.openxmlformats.org/officeDocument/2006/customXml" ds:itemID="{B62B72C1-91EA-48D1-8A5A-E8CE458D8F60}"/>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Pop</vt:lpstr>
      <vt:lpstr>   What intruments are based in pop?</vt:lpstr>
      <vt:lpstr>In pop music the main instuments are based on these: guitar, drums, bass, piano/keyboard. Sometimes this varies, and they can consist of a trumpet or a trombone.</vt:lpstr>
      <vt:lpstr>What is the main rhythm of pop?</vt:lpstr>
      <vt:lpstr>Pop music is mainly upbeat and lively, it is a great way to make yourself feel better and happy. Listening to any type of music depending on your choice will do this. If you like calm and relaxing music or quick and snappy songs.</vt:lpstr>
      <vt:lpstr>Here are some of my favourite pop songs: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176</cp:revision>
  <dcterms:created xsi:type="dcterms:W3CDTF">2021-03-02T10:13:05Z</dcterms:created>
  <dcterms:modified xsi:type="dcterms:W3CDTF">2021-03-02T11:55:48Z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0x0101005F0EA0DB94D9E24D9F4E497927B818F2</vt:lpwstr>
  </property>
  <property fmtid="{D5CDD505-2E9C-101B-9397-08002B2CF9AE}" pid="3" name="Order">
    <vt:r8>500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