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75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7DA55-F513-4C80-9B18-2498F85C2FE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20A8-B95D-4580-830F-2D7A0EFC731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7DA55-F513-4C80-9B18-2498F85C2FE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20A8-B95D-4580-830F-2D7A0EFC731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7DA55-F513-4C80-9B18-2498F85C2FE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20A8-B95D-4580-830F-2D7A0EFC731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7DA55-F513-4C80-9B18-2498F85C2FE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20A8-B95D-4580-830F-2D7A0EFC731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7DA55-F513-4C80-9B18-2498F85C2FE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20A8-B95D-4580-830F-2D7A0EFC731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7DA55-F513-4C80-9B18-2498F85C2FE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20A8-B95D-4580-830F-2D7A0EFC731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7DA55-F513-4C80-9B18-2498F85C2FE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20A8-B95D-4580-830F-2D7A0EFC731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7DA55-F513-4C80-9B18-2498F85C2FE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20A8-B95D-4580-830F-2D7A0EFC731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7DA55-F513-4C80-9B18-2498F85C2FE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20A8-B95D-4580-830F-2D7A0EFC731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7DA55-F513-4C80-9B18-2498F85C2FE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20A8-B95D-4580-830F-2D7A0EFC731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7DA55-F513-4C80-9B18-2498F85C2FE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020A8-B95D-4580-830F-2D7A0EFC731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7DA55-F513-4C80-9B18-2498F85C2FE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020A8-B95D-4580-830F-2D7A0EFC731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most important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792087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Global Warming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073042"/>
            <a:ext cx="8532000" cy="366832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23528" y="1988840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Man made causes:</a:t>
            </a:r>
          </a:p>
          <a:p>
            <a:pPr>
              <a:buFont typeface="Arial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Burning fossil fuels</a:t>
            </a:r>
          </a:p>
          <a:p>
            <a:pPr>
              <a:buFont typeface="Arial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Deforestation</a:t>
            </a:r>
          </a:p>
          <a:p>
            <a:pPr>
              <a:buFont typeface="Arial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Excessive farming</a:t>
            </a:r>
          </a:p>
          <a:p>
            <a:pPr>
              <a:buFont typeface="Arial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Industrial emissions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72200" y="1916832"/>
            <a:ext cx="2520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Natural causes:</a:t>
            </a:r>
          </a:p>
          <a:p>
            <a:pPr>
              <a:buFont typeface="Arial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Volcanic eruptions</a:t>
            </a:r>
          </a:p>
          <a:p>
            <a:pPr>
              <a:buFont typeface="Arial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Changes in solar activity (e.g. Sunspots)</a:t>
            </a:r>
          </a:p>
          <a:p>
            <a:pPr>
              <a:buFont typeface="Arial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Variation in Earth’s orbit (axis)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520" y="4289028"/>
            <a:ext cx="18722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Take Action!</a:t>
            </a:r>
          </a:p>
          <a:p>
            <a:r>
              <a:rPr lang="en-GB" dirty="0">
                <a:solidFill>
                  <a:srgbClr val="00B050"/>
                </a:solidFill>
              </a:rPr>
              <a:t>Reducing our greenhouse gas emissions can have a real impact and fight the effects of global warming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1520" y="1124744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Global Warming is the increase of Earth and Ocean's average surface temperature due to effect of greenhouse gases, such as carbon dioxide emissions from burning fossil , fuels or from deforestation.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76256" y="3776260"/>
            <a:ext cx="201622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B050"/>
                </a:solidFill>
              </a:rPr>
              <a:t>Easy things we can do to help STOP global warming:</a:t>
            </a:r>
          </a:p>
          <a:p>
            <a:pPr>
              <a:buFont typeface="Arial" pitchFamily="34" charset="0"/>
              <a:buChar char="•"/>
            </a:pPr>
            <a:r>
              <a:rPr lang="en-GB" sz="1400" dirty="0">
                <a:solidFill>
                  <a:srgbClr val="00B050"/>
                </a:solidFill>
              </a:rPr>
              <a:t>Unplug electrical devices</a:t>
            </a:r>
          </a:p>
          <a:p>
            <a:pPr>
              <a:buFont typeface="Arial" pitchFamily="34" charset="0"/>
              <a:buChar char="•"/>
            </a:pPr>
            <a:r>
              <a:rPr lang="en-GB" sz="1400" dirty="0">
                <a:solidFill>
                  <a:srgbClr val="00B050"/>
                </a:solidFill>
              </a:rPr>
              <a:t>Take shorter showers</a:t>
            </a:r>
          </a:p>
          <a:p>
            <a:pPr>
              <a:buFont typeface="Arial" pitchFamily="34" charset="0"/>
              <a:buChar char="•"/>
            </a:pPr>
            <a:r>
              <a:rPr lang="en-GB" sz="1400" dirty="0">
                <a:solidFill>
                  <a:srgbClr val="00B050"/>
                </a:solidFill>
              </a:rPr>
              <a:t>Turn heating down , just a little</a:t>
            </a:r>
          </a:p>
          <a:p>
            <a:pPr>
              <a:buFont typeface="Arial" pitchFamily="34" charset="0"/>
              <a:buChar char="•"/>
            </a:pPr>
            <a:r>
              <a:rPr lang="en-GB" sz="1400" dirty="0">
                <a:solidFill>
                  <a:srgbClr val="00B050"/>
                </a:solidFill>
              </a:rPr>
              <a:t>Recycle everything possible</a:t>
            </a:r>
          </a:p>
          <a:p>
            <a:pPr>
              <a:buFont typeface="Arial" pitchFamily="34" charset="0"/>
              <a:buChar char="•"/>
            </a:pPr>
            <a:r>
              <a:rPr lang="en-GB" sz="1400" dirty="0">
                <a:solidFill>
                  <a:srgbClr val="00B050"/>
                </a:solidFill>
              </a:rPr>
              <a:t>No more single-use plastics</a:t>
            </a:r>
          </a:p>
          <a:p>
            <a:pPr>
              <a:buFont typeface="Arial" pitchFamily="34" charset="0"/>
              <a:buChar char="•"/>
            </a:pPr>
            <a:r>
              <a:rPr lang="en-GB" sz="1400" dirty="0">
                <a:solidFill>
                  <a:srgbClr val="00B050"/>
                </a:solidFill>
              </a:rPr>
              <a:t>Eat less meat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60ff3e94-e8ee-4955-aa57-bb6fb4984b1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128EEE04A6E5449DC2FAF9314036AB" ma:contentTypeVersion="11" ma:contentTypeDescription="Create a new document." ma:contentTypeScope="" ma:versionID="981bd6d50b246d2a12d6984e737a0561">
  <xsd:schema xmlns:xsd="http://www.w3.org/2001/XMLSchema" xmlns:xs="http://www.w3.org/2001/XMLSchema" xmlns:p="http://schemas.microsoft.com/office/2006/metadata/properties" xmlns:ns2="60ff3e94-e8ee-4955-aa57-bb6fb4984b14" targetNamespace="http://schemas.microsoft.com/office/2006/metadata/properties" ma:root="true" ma:fieldsID="1a723ac77077cf4c53430461abc479d3" ns2:_="">
    <xsd:import namespace="60ff3e94-e8ee-4955-aa57-bb6fb4984b14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ff3e94-e8ee-4955-aa57-bb6fb4984b14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FFAAAC6-537D-4A51-B899-F4A0B2F2D678}">
  <ds:schemaRefs>
    <ds:schemaRef ds:uri="http://schemas.microsoft.com/office/2006/metadata/properties"/>
    <ds:schemaRef ds:uri="http://schemas.microsoft.com/office/infopath/2007/PartnerControls"/>
    <ds:schemaRef ds:uri="60ff3e94-e8ee-4955-aa57-bb6fb4984b14"/>
  </ds:schemaRefs>
</ds:datastoreItem>
</file>

<file path=customXml/itemProps2.xml><?xml version="1.0" encoding="utf-8"?>
<ds:datastoreItem xmlns:ds="http://schemas.openxmlformats.org/officeDocument/2006/customXml" ds:itemID="{D1BEC9E7-02A6-4925-9C9F-1A300D3993B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AC9256B-BF86-497E-8E01-082E397FE4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0ff3e94-e8ee-4955-aa57-bb6fb4984b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127</Words>
  <Application>Microsoft Office PowerPoint</Application>
  <PresentationFormat>On-screen Show (4:3)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Global Warming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Warming</dc:title>
  <dc:creator>emilialmcmahon@outlook.com</dc:creator>
  <cp:lastModifiedBy>gemma scarr</cp:lastModifiedBy>
  <cp:revision>1</cp:revision>
  <dcterms:created xsi:type="dcterms:W3CDTF">2021-01-13T17:24:02Z</dcterms:created>
  <dcterms:modified xsi:type="dcterms:W3CDTF">2021-01-13T18:08:05Z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0x0101000D128EEE04A6E5449DC2FAF9314036AB</vt:lpwstr>
  </property>
</Properties>
</file>