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4"/>
  </p:sldMasterIdLst>
  <p:notesMasterIdLst>
    <p:notesMasterId r:id="rId13"/>
  </p:notesMasterIdLst>
  <p:handoutMasterIdLst>
    <p:handoutMasterId r:id="rId14"/>
  </p:handoutMasterIdLst>
  <p:sldIdLst>
    <p:sldId id="258" r:id="rId5"/>
    <p:sldId id="264" r:id="rId6"/>
    <p:sldId id="271" r:id="rId7"/>
    <p:sldId id="272" r:id="rId8"/>
    <p:sldId id="273" r:id="rId9"/>
    <p:sldId id="274" r:id="rId10"/>
    <p:sldId id="275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Sassoon Infant Rg" panose="02000503030000020003" charset="0"/>
      <p:regular r:id="rId19"/>
      <p:bold r:id="rId20"/>
    </p:embeddedFont>
    <p:embeddedFont>
      <p:font typeface="Twinkl" panose="020B0604020202020204" charset="0"/>
      <p:regular r:id="rId21"/>
      <p:bold r:id="rId22"/>
    </p:embeddedFont>
    <p:embeddedFont>
      <p:font typeface="Twinkl SemiBold" charset="0"/>
      <p:bold r:id="rId2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1364" y="5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2988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font" Target="fonts/font7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3.fntdata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10" Type="http://schemas.openxmlformats.org/officeDocument/2006/relationships/slide" Target="slides/slide6.xml"/><Relationship Id="rId19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0BBC52F-8BE4-4912-A43C-9900315372E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260D5A-7FE1-4F90-A788-7C19B66CEA0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639C93E-DB67-4843-947D-387FFECC76A0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BB8B5A-71F2-411E-ACC6-BF14B158E2D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316D1B-0B25-4BE9-9362-B89BAC31D78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67B8313-267A-4D84-A875-545A3F0ABD2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EE654AC-7732-4B4C-8538-2DDCDC117CC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B5E377-8DE8-4BE9-A72D-30F8DDAC5E8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CF74E6D-C4B6-47EC-8AF4-B18A3C43C49D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CC619849-A3D7-4D08-B536-85B1CBDF3B1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49673F97-F009-4489-A6EB-630A8B278B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B2D46C-CD4A-4777-AC39-523DE7696DD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764A1A-D5E6-4819-ADAE-49AAF13DBE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E039E00-995E-4544-835C-0CEC74EA71D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D27054D6-92DF-4424-8C22-96F1888DECE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4666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E771054E-F07C-44EE-8B86-5DC7662C97F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78866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625454D-A12E-433A-BC47-E47CA41A253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625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C4EBC14E-7932-4992-80B4-F22DA6EFE938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70D2D5A9-80F8-4147-BDE0-42B180C7348D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D90DDE9-B781-412C-A151-85A55F682212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C47688B-D84E-473E-ACCB-7AD963D8D2BA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0E077E6D-FB8E-4F9F-82B3-1E5E3F8C48CC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140304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5DC8C137-ABCF-4838-A60A-04D5835AD3B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7039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9DAAE22-BC3D-4B0C-83E1-B5DA61A8CE0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F0F9BB38-7B70-4F92-BEC6-6AB6BBF104A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>
            <a:extLst>
              <a:ext uri="{FF2B5EF4-FFF2-40B4-BE49-F238E27FC236}">
                <a16:creationId xmlns:a16="http://schemas.microsoft.com/office/drawing/2014/main" id="{C0E451B3-E5BE-489C-83CA-938C484BEE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888" y="5197475"/>
            <a:ext cx="7632700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Remembrance Day is held on the 11th of November - the 11th day of the 11th month of the year. A two minute silence is always held at 11am to remember the millions who have died at war.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FC7E376-8D52-4ABE-A40C-C2BA1E8A9AC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06"/>
          <a:stretch/>
        </p:blipFill>
        <p:spPr>
          <a:xfrm>
            <a:off x="3199523" y="684212"/>
            <a:ext cx="2560396" cy="426529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>
            <a:extLst>
              <a:ext uri="{FF2B5EF4-FFF2-40B4-BE49-F238E27FC236}">
                <a16:creationId xmlns:a16="http://schemas.microsoft.com/office/drawing/2014/main" id="{010A3424-FEB0-4B8A-8B6C-9D0292D709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6288" y="5465763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Remembrance Day was first held in 1919, one year after the First World War ended. It is sometimes known as Armistice day</a:t>
            </a:r>
            <a:r>
              <a:rPr lang="en-GB" altLang="en-US" dirty="0">
                <a:solidFill>
                  <a:schemeClr val="tx1"/>
                </a:solidFill>
                <a:latin typeface="Sassoon Infant Rg" panose="02000503030000020003" pitchFamily="50" charset="0"/>
              </a:rPr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3A270C-AAEA-4623-891E-96A9836C7A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288" y="2298777"/>
            <a:ext cx="5632927" cy="226044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79C95F4-8E84-4597-AA7A-23F56B8023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6323" y="864066"/>
            <a:ext cx="4766902" cy="323154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>
            <a:extLst>
              <a:ext uri="{FF2B5EF4-FFF2-40B4-BE49-F238E27FC236}">
                <a16:creationId xmlns:a16="http://schemas.microsoft.com/office/drawing/2014/main" id="{5A707CD3-E391-4E9C-8FFF-3A73A84272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6288" y="5465763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Remembrance Day, people will lay wreaths of poppies on statues and monuments to remember all the soldiers who died for us.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CB8D75-41D3-492D-AE84-E8D1AB8DF3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886" y="693737"/>
            <a:ext cx="3538228" cy="450908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>
            <a:extLst>
              <a:ext uri="{FF2B5EF4-FFF2-40B4-BE49-F238E27FC236}">
                <a16:creationId xmlns:a16="http://schemas.microsoft.com/office/drawing/2014/main" id="{074CC6EB-A994-47EF-BB84-238B5FC1CF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6288" y="5465763"/>
            <a:ext cx="76327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None/>
            </a:pPr>
            <a:r>
              <a:rPr lang="en-GB" altLang="en-US" dirty="0"/>
              <a:t>Poppies are worn on Remembrance Day because they are the flowers which grew on the battlefields after </a:t>
            </a:r>
            <a:r>
              <a:rPr lang="en-GB" altLang="en-US" dirty="0">
                <a:solidFill>
                  <a:schemeClr val="tx1"/>
                </a:solidFill>
              </a:rPr>
              <a:t>the First World War </a:t>
            </a:r>
            <a:r>
              <a:rPr lang="en-GB" altLang="en-US" dirty="0"/>
              <a:t>ended.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DAA702-8743-4F8A-84D9-0E7E21ACD2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603" y="636292"/>
            <a:ext cx="4590794" cy="468652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>
            <a:extLst>
              <a:ext uri="{FF2B5EF4-FFF2-40B4-BE49-F238E27FC236}">
                <a16:creationId xmlns:a16="http://schemas.microsoft.com/office/drawing/2014/main" id="{26C37E3D-35F1-4EFF-8EC5-ECB3DF8B78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6288" y="5465763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We use Remembrance Day to remember all those who fought for their country, those who died and those who came home.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3ED4A6-9019-4627-86D8-EEE3690468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069" y="693737"/>
            <a:ext cx="7033862" cy="476213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4">
            <a:extLst>
              <a:ext uri="{FF2B5EF4-FFF2-40B4-BE49-F238E27FC236}">
                <a16:creationId xmlns:a16="http://schemas.microsoft.com/office/drawing/2014/main" id="{065164C0-B01E-4078-9A79-6DAF7AEC7C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950" y="4962525"/>
            <a:ext cx="7632700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An organisation called the RBL (Royal British Legion) run the Poppy Appeal every year to raise money for </a:t>
            </a:r>
            <a:r>
              <a:rPr lang="en-US" altLang="en-US">
                <a:solidFill>
                  <a:schemeClr val="tx1"/>
                </a:solidFill>
              </a:rPr>
              <a:t>men and women who have served or are serving in the Armed Forces. They raise money by selling </a:t>
            </a:r>
            <a:r>
              <a:rPr lang="en-GB" altLang="en-US">
                <a:solidFill>
                  <a:schemeClr val="tx1"/>
                </a:solidFill>
              </a:rPr>
              <a:t>small poppies.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661F34-7D84-4C8B-9A64-63A0E2FDF3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340" y="973123"/>
            <a:ext cx="3614348" cy="36023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D1BFC0F-DEE7-4B9F-AAB3-AA1ED33676A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914"/>
          <a:stretch/>
        </p:blipFill>
        <p:spPr>
          <a:xfrm>
            <a:off x="1342199" y="704675"/>
            <a:ext cx="2265106" cy="42578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C3B8B7B-36E8-470D-BCA5-27FEF87B0B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19642" y="3174120"/>
            <a:ext cx="206076" cy="20539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8DE3A837905814E8EA7D1E876D3044A" ma:contentTypeVersion="12" ma:contentTypeDescription="Create a new document." ma:contentTypeScope="" ma:versionID="c43461623adc45159b91bb3a6ae127ab">
  <xsd:schema xmlns:xsd="http://www.w3.org/2001/XMLSchema" xmlns:xs="http://www.w3.org/2001/XMLSchema" xmlns:p="http://schemas.microsoft.com/office/2006/metadata/properties" xmlns:ns3="2bf66715-b04c-41fd-afbf-bd1af9fb9a84" xmlns:ns4="7b8f673f-2775-4902-8f67-9a9632dfe49c" targetNamespace="http://schemas.microsoft.com/office/2006/metadata/properties" ma:root="true" ma:fieldsID="4d30ef3ee84a0f140d23add658652b5d" ns3:_="" ns4:_="">
    <xsd:import namespace="2bf66715-b04c-41fd-afbf-bd1af9fb9a84"/>
    <xsd:import namespace="7b8f673f-2775-4902-8f67-9a9632dfe49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f66715-b04c-41fd-afbf-bd1af9fb9a8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8f673f-2775-4902-8f67-9a9632dfe49c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4DF9BFD-688C-4E2E-9065-57FCF8BB0A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f66715-b04c-41fd-afbf-bd1af9fb9a84"/>
    <ds:schemaRef ds:uri="7b8f673f-2775-4902-8f67-9a9632dfe49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C7DE6AE-B205-4DC3-A478-748AEC9A3A0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E16D699-2F49-4A08-8E54-1AC64F5BA89A}">
  <ds:schemaRefs>
    <ds:schemaRef ds:uri="http://purl.org/dc/terms/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www.w3.org/XML/1998/namespace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7b8f673f-2775-4902-8f67-9a9632dfe49c"/>
    <ds:schemaRef ds:uri="2bf66715-b04c-41fd-afbf-bd1af9fb9a8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79</TotalTime>
  <Words>177</Words>
  <Application>Microsoft Office PowerPoint</Application>
  <PresentationFormat>On-screen Show (4:3)</PresentationFormat>
  <Paragraphs>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Twinkl</vt:lpstr>
      <vt:lpstr>Sassoon Infant Rg</vt:lpstr>
      <vt:lpstr>Twinkl SemiBold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Martin Ward</dc:creator>
  <cp:lastModifiedBy>Ayesha Watling</cp:lastModifiedBy>
  <cp:revision>16</cp:revision>
  <dcterms:created xsi:type="dcterms:W3CDTF">2017-10-29T14:39:27Z</dcterms:created>
  <dcterms:modified xsi:type="dcterms:W3CDTF">2020-11-02T15:15:04Z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0x01010008DE3A837905814E8EA7D1E876D3044A</vt:lpwstr>
  </property>
</Properties>
</file>