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2" r:id="rId4"/>
  </p:sld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7F6CEC-D62C-0CB9-0B81-B6844EB9DD90}" v="1469" dt="2021-03-02T14:46:50.3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939485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75049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467978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75345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525660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851516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528688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867070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210533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088931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3/2/2021</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2510103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3/2/2021</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147846104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01" r:id="rId5"/>
    <p:sldLayoutId id="2147483706" r:id="rId6"/>
    <p:sldLayoutId id="2147483702" r:id="rId7"/>
    <p:sldLayoutId id="2147483703" r:id="rId8"/>
    <p:sldLayoutId id="2147483704" r:id="rId9"/>
    <p:sldLayoutId id="2147483705" r:id="rId10"/>
    <p:sldLayoutId id="2147483707"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8789E63-C78D-4210-8A38-DD6FB3B6B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797923A-7164-49BA-A2AC-236EBEC6376E}"/>
              </a:ext>
            </a:extLst>
          </p:cNvPr>
          <p:cNvPicPr>
            <a:picLocks noChangeAspect="1"/>
          </p:cNvPicPr>
          <p:nvPr/>
        </p:nvPicPr>
        <p:blipFill rotWithShape="1">
          <a:blip r:embed="rId2"/>
          <a:srcRect r="-2" b="24999"/>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AC8494C5-ED44-4EAD-9213-4FBAA4BB74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82" cy="4213412"/>
          </a:xfrm>
          <a:prstGeom prst="rect">
            <a:avLst/>
          </a:prstGeom>
          <a:gradFill>
            <a:gsLst>
              <a:gs pos="100000">
                <a:srgbClr val="000000">
                  <a:alpha val="0"/>
                </a:srgbClr>
              </a:gs>
              <a:gs pos="0">
                <a:schemeClr val="tx1"/>
              </a:gs>
              <a:gs pos="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809750" y="573741"/>
            <a:ext cx="8572500" cy="1733178"/>
          </a:xfrm>
        </p:spPr>
        <p:txBody>
          <a:bodyPr anchor="b">
            <a:normAutofit/>
          </a:bodyPr>
          <a:lstStyle/>
          <a:p>
            <a:r>
              <a:rPr lang="en-US">
                <a:solidFill>
                  <a:srgbClr val="FFFFFF"/>
                </a:solidFill>
                <a:cs typeface="Calibri Light"/>
              </a:rPr>
              <a:t>Charles Darwin </a:t>
            </a:r>
            <a:endParaRPr lang="en-US">
              <a:solidFill>
                <a:srgbClr val="FFFFFF"/>
              </a:solidFill>
            </a:endParaRPr>
          </a:p>
        </p:txBody>
      </p:sp>
      <p:sp>
        <p:nvSpPr>
          <p:cNvPr id="3" name="Subtitle 2"/>
          <p:cNvSpPr>
            <a:spLocks noGrp="1"/>
          </p:cNvSpPr>
          <p:nvPr>
            <p:ph type="subTitle" idx="1"/>
          </p:nvPr>
        </p:nvSpPr>
        <p:spPr>
          <a:xfrm>
            <a:off x="3030071" y="2366681"/>
            <a:ext cx="6131858" cy="764989"/>
          </a:xfrm>
        </p:spPr>
        <p:txBody>
          <a:bodyPr vert="horz" lIns="91440" tIns="45720" rIns="91440" bIns="45720" rtlCol="0" anchor="t">
            <a:normAutofit/>
          </a:bodyPr>
          <a:lstStyle/>
          <a:p>
            <a:r>
              <a:rPr lang="en-US">
                <a:solidFill>
                  <a:srgbClr val="FFFFFF"/>
                </a:solidFill>
                <a:cs typeface="Calibri"/>
              </a:rPr>
              <a:t>By Lola</a:t>
            </a:r>
            <a:endParaRPr lang="en-US">
              <a:solidFill>
                <a:srgbClr val="FFFFFF"/>
              </a:solidFill>
            </a:endParaRPr>
          </a:p>
        </p:txBody>
      </p:sp>
    </p:spTree>
    <p:extLst>
      <p:ext uri="{BB962C8B-B14F-4D97-AF65-F5344CB8AC3E}">
        <p14:creationId xmlns:p14="http://schemas.microsoft.com/office/powerpoint/2010/main" val="256178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8683EF6-3B64-47C2-A306-7FA5B9BC6AD6}"/>
              </a:ext>
            </a:extLst>
          </p:cNvPr>
          <p:cNvSpPr/>
          <p:nvPr/>
        </p:nvSpPr>
        <p:spPr>
          <a:xfrm>
            <a:off x="1078" y="-6110"/>
            <a:ext cx="12191999" cy="685799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01437A38-DCC5-475D-B560-06AB0823C553}"/>
              </a:ext>
            </a:extLst>
          </p:cNvPr>
          <p:cNvSpPr/>
          <p:nvPr/>
        </p:nvSpPr>
        <p:spPr>
          <a:xfrm>
            <a:off x="5436618" y="1878222"/>
            <a:ext cx="4758904" cy="17396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E209733C-6B4C-4AC3-8AFA-29F128456D84}"/>
              </a:ext>
            </a:extLst>
          </p:cNvPr>
          <p:cNvSpPr/>
          <p:nvPr/>
        </p:nvSpPr>
        <p:spPr>
          <a:xfrm>
            <a:off x="419819" y="2008517"/>
            <a:ext cx="4687017" cy="3220527"/>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1BB43BF-627B-4161-859B-85E54A8D6635}"/>
              </a:ext>
            </a:extLst>
          </p:cNvPr>
          <p:cNvSpPr>
            <a:spLocks noGrp="1"/>
          </p:cNvSpPr>
          <p:nvPr>
            <p:ph type="title"/>
          </p:nvPr>
        </p:nvSpPr>
        <p:spPr/>
        <p:txBody>
          <a:bodyPr/>
          <a:lstStyle/>
          <a:p>
            <a:r>
              <a:rPr lang="en-GB" dirty="0"/>
              <a:t>Who was Charles Darwin?</a:t>
            </a:r>
          </a:p>
        </p:txBody>
      </p:sp>
      <p:sp>
        <p:nvSpPr>
          <p:cNvPr id="4" name="Content Placeholder 3">
            <a:extLst>
              <a:ext uri="{FF2B5EF4-FFF2-40B4-BE49-F238E27FC236}">
                <a16:creationId xmlns:a16="http://schemas.microsoft.com/office/drawing/2014/main" id="{6B7D7911-F75C-403B-9A2E-10B020F7A391}"/>
              </a:ext>
            </a:extLst>
          </p:cNvPr>
          <p:cNvSpPr>
            <a:spLocks noGrp="1"/>
          </p:cNvSpPr>
          <p:nvPr>
            <p:ph sz="half" idx="2"/>
          </p:nvPr>
        </p:nvSpPr>
        <p:spPr>
          <a:xfrm>
            <a:off x="422844" y="1935538"/>
            <a:ext cx="4872133" cy="3684588"/>
          </a:xfrm>
        </p:spPr>
        <p:txBody>
          <a:bodyPr vert="horz" lIns="91440" tIns="45720" rIns="91440" bIns="45720" rtlCol="0" anchor="t">
            <a:normAutofit/>
          </a:bodyPr>
          <a:lstStyle/>
          <a:p>
            <a:r>
              <a:rPr lang="en-GB" dirty="0">
                <a:ea typeface="+mn-lt"/>
                <a:cs typeface="+mn-lt"/>
              </a:rPr>
              <a:t>Charles Darwin was a geologist and biologist, best known for his help towards the science of evolution. His theory that all species of life have descended over time from common ancestors is now accepted by lots of people.</a:t>
            </a:r>
            <a:endParaRPr lang="en-GB" dirty="0"/>
          </a:p>
        </p:txBody>
      </p:sp>
      <p:sp>
        <p:nvSpPr>
          <p:cNvPr id="6" name="Content Placeholder 5">
            <a:extLst>
              <a:ext uri="{FF2B5EF4-FFF2-40B4-BE49-F238E27FC236}">
                <a16:creationId xmlns:a16="http://schemas.microsoft.com/office/drawing/2014/main" id="{1C961613-10B4-4DD2-973C-5589758D2F7B}"/>
              </a:ext>
            </a:extLst>
          </p:cNvPr>
          <p:cNvSpPr>
            <a:spLocks noGrp="1"/>
          </p:cNvSpPr>
          <p:nvPr>
            <p:ph sz="quarter" idx="4"/>
          </p:nvPr>
        </p:nvSpPr>
        <p:spPr>
          <a:xfrm>
            <a:off x="5429735" y="1915603"/>
            <a:ext cx="4872134" cy="3684588"/>
          </a:xfrm>
        </p:spPr>
        <p:txBody>
          <a:bodyPr vert="horz" lIns="91440" tIns="45720" rIns="91440" bIns="45720" rtlCol="0" anchor="t">
            <a:normAutofit/>
          </a:bodyPr>
          <a:lstStyle/>
          <a:p>
            <a:r>
              <a:rPr lang="en-GB" dirty="0">
                <a:ea typeface="+mn-lt"/>
                <a:cs typeface="+mn-lt"/>
              </a:rPr>
              <a:t>Born: 12 February 1809, The Mount House, Shrewsbury</a:t>
            </a:r>
          </a:p>
          <a:p>
            <a:pPr>
              <a:buClr>
                <a:srgbClr val="B5B2A2"/>
              </a:buClr>
            </a:pPr>
            <a:r>
              <a:rPr lang="en-GB" dirty="0"/>
              <a:t>Died:</a:t>
            </a:r>
            <a:r>
              <a:rPr lang="en-GB" dirty="0">
                <a:ea typeface="+mn-lt"/>
                <a:cs typeface="+mn-lt"/>
              </a:rPr>
              <a:t>19 April 1882</a:t>
            </a:r>
          </a:p>
          <a:p>
            <a:pPr>
              <a:buClr>
                <a:srgbClr val="B5B2A2"/>
              </a:buClr>
            </a:pPr>
            <a:endParaRPr lang="en-GB" dirty="0">
              <a:ea typeface="+mn-lt"/>
              <a:cs typeface="+mn-lt"/>
            </a:endParaRPr>
          </a:p>
        </p:txBody>
      </p:sp>
    </p:spTree>
    <p:extLst>
      <p:ext uri="{BB962C8B-B14F-4D97-AF65-F5344CB8AC3E}">
        <p14:creationId xmlns:p14="http://schemas.microsoft.com/office/powerpoint/2010/main" val="2447406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961C234-D939-4F82-A2E5-0D1172784C2D}"/>
              </a:ext>
            </a:extLst>
          </p:cNvPr>
          <p:cNvSpPr/>
          <p:nvPr/>
        </p:nvSpPr>
        <p:spPr>
          <a:xfrm>
            <a:off x="1078" y="-6110"/>
            <a:ext cx="12191999" cy="6872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F1269EC7-23EA-431F-A58F-233F5F599B61}"/>
              </a:ext>
            </a:extLst>
          </p:cNvPr>
          <p:cNvSpPr/>
          <p:nvPr/>
        </p:nvSpPr>
        <p:spPr>
          <a:xfrm>
            <a:off x="4789637" y="2597090"/>
            <a:ext cx="4701395" cy="31198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CCE121B1-D453-47DC-952E-FDB7053F8F83}"/>
              </a:ext>
            </a:extLst>
          </p:cNvPr>
          <p:cNvSpPr/>
          <p:nvPr/>
        </p:nvSpPr>
        <p:spPr>
          <a:xfrm>
            <a:off x="117894" y="1577197"/>
            <a:ext cx="4500111" cy="452886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BE7CB2-751F-40E8-BA48-CD0F01FAC2B3}"/>
              </a:ext>
            </a:extLst>
          </p:cNvPr>
          <p:cNvSpPr>
            <a:spLocks noGrp="1"/>
          </p:cNvSpPr>
          <p:nvPr>
            <p:ph type="title"/>
          </p:nvPr>
        </p:nvSpPr>
        <p:spPr/>
        <p:txBody>
          <a:bodyPr/>
          <a:lstStyle/>
          <a:p>
            <a:r>
              <a:rPr lang="en-GB" dirty="0"/>
              <a:t>What was Darwin famous for</a:t>
            </a:r>
          </a:p>
        </p:txBody>
      </p:sp>
      <p:sp>
        <p:nvSpPr>
          <p:cNvPr id="3" name="Text Placeholder 2">
            <a:extLst>
              <a:ext uri="{FF2B5EF4-FFF2-40B4-BE49-F238E27FC236}">
                <a16:creationId xmlns:a16="http://schemas.microsoft.com/office/drawing/2014/main" id="{C86AB641-7FAE-49F3-8E13-BD581CE6CFBC}"/>
              </a:ext>
            </a:extLst>
          </p:cNvPr>
          <p:cNvSpPr>
            <a:spLocks noGrp="1"/>
          </p:cNvSpPr>
          <p:nvPr>
            <p:ph type="body" idx="1"/>
          </p:nvPr>
        </p:nvSpPr>
        <p:spPr>
          <a:xfrm>
            <a:off x="221563" y="1681163"/>
            <a:ext cx="4872132" cy="823912"/>
          </a:xfrm>
        </p:spPr>
        <p:txBody>
          <a:bodyPr/>
          <a:lstStyle/>
          <a:p>
            <a:r>
              <a:rPr lang="en-GB" dirty="0"/>
              <a:t>What is his theory of evolution?</a:t>
            </a:r>
          </a:p>
        </p:txBody>
      </p:sp>
      <p:sp>
        <p:nvSpPr>
          <p:cNvPr id="4" name="Content Placeholder 3">
            <a:extLst>
              <a:ext uri="{FF2B5EF4-FFF2-40B4-BE49-F238E27FC236}">
                <a16:creationId xmlns:a16="http://schemas.microsoft.com/office/drawing/2014/main" id="{FB8DEC4B-B135-4A2B-87A6-31DA53392740}"/>
              </a:ext>
            </a:extLst>
          </p:cNvPr>
          <p:cNvSpPr>
            <a:spLocks noGrp="1"/>
          </p:cNvSpPr>
          <p:nvPr>
            <p:ph sz="half" idx="2"/>
          </p:nvPr>
        </p:nvSpPr>
        <p:spPr>
          <a:xfrm>
            <a:off x="120919" y="2654406"/>
            <a:ext cx="4872133" cy="3684588"/>
          </a:xfrm>
        </p:spPr>
        <p:txBody>
          <a:bodyPr vert="horz" lIns="91440" tIns="45720" rIns="91440" bIns="45720" rtlCol="0" anchor="t">
            <a:normAutofit lnSpcReduction="10000"/>
          </a:bodyPr>
          <a:lstStyle/>
          <a:p>
            <a:r>
              <a:rPr lang="en-GB" dirty="0">
                <a:ea typeface="+mn-lt"/>
                <a:cs typeface="+mn-lt"/>
              </a:rPr>
              <a:t>Charles proposed the theory of evolution by natural selection (adapting). Darwin explained evolution as "descent with modification," the idea that species change over time, gave rise to new species, and share a common ancestor.</a:t>
            </a:r>
            <a:endParaRPr lang="en-GB" dirty="0"/>
          </a:p>
        </p:txBody>
      </p:sp>
      <p:sp>
        <p:nvSpPr>
          <p:cNvPr id="5" name="Text Placeholder 4">
            <a:extLst>
              <a:ext uri="{FF2B5EF4-FFF2-40B4-BE49-F238E27FC236}">
                <a16:creationId xmlns:a16="http://schemas.microsoft.com/office/drawing/2014/main" id="{68C76297-95A5-4325-8CFC-DACD6D056DB5}"/>
              </a:ext>
            </a:extLst>
          </p:cNvPr>
          <p:cNvSpPr>
            <a:spLocks noGrp="1"/>
          </p:cNvSpPr>
          <p:nvPr>
            <p:ph type="body" sz="quarter" idx="3"/>
          </p:nvPr>
        </p:nvSpPr>
        <p:spPr>
          <a:xfrm>
            <a:off x="4782752" y="2299389"/>
            <a:ext cx="4849909" cy="823912"/>
          </a:xfrm>
        </p:spPr>
        <p:txBody>
          <a:bodyPr/>
          <a:lstStyle/>
          <a:p>
            <a:r>
              <a:rPr lang="en-GB" dirty="0"/>
              <a:t>What was Darwin famous for?</a:t>
            </a:r>
          </a:p>
        </p:txBody>
      </p:sp>
      <p:sp>
        <p:nvSpPr>
          <p:cNvPr id="6" name="Content Placeholder 5">
            <a:extLst>
              <a:ext uri="{FF2B5EF4-FFF2-40B4-BE49-F238E27FC236}">
                <a16:creationId xmlns:a16="http://schemas.microsoft.com/office/drawing/2014/main" id="{E237CE7F-DF60-4F6A-A0B5-D1AC8C5F7705}"/>
              </a:ext>
            </a:extLst>
          </p:cNvPr>
          <p:cNvSpPr>
            <a:spLocks noGrp="1"/>
          </p:cNvSpPr>
          <p:nvPr>
            <p:ph sz="quarter" idx="4"/>
          </p:nvPr>
        </p:nvSpPr>
        <p:spPr>
          <a:xfrm>
            <a:off x="4624602" y="3310207"/>
            <a:ext cx="4872134" cy="3684588"/>
          </a:xfrm>
        </p:spPr>
        <p:txBody>
          <a:bodyPr vert="horz" lIns="91440" tIns="45720" rIns="91440" bIns="45720" rtlCol="0" anchor="t">
            <a:normAutofit lnSpcReduction="10000"/>
          </a:bodyPr>
          <a:lstStyle/>
          <a:p>
            <a:r>
              <a:rPr lang="en-GB" dirty="0">
                <a:ea typeface="+mn-lt"/>
                <a:cs typeface="+mn-lt"/>
              </a:rPr>
              <a:t>Charles studied Finches for a long time, jotting down images of them and he realised that they have different beaks because birds eat different things.  </a:t>
            </a:r>
            <a:endParaRPr lang="en-GB" dirty="0"/>
          </a:p>
        </p:txBody>
      </p:sp>
    </p:spTree>
    <p:extLst>
      <p:ext uri="{BB962C8B-B14F-4D97-AF65-F5344CB8AC3E}">
        <p14:creationId xmlns:p14="http://schemas.microsoft.com/office/powerpoint/2010/main" val="1775368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E33F4B5-E073-4673-A6E3-F335BC182526}"/>
              </a:ext>
            </a:extLst>
          </p:cNvPr>
          <p:cNvSpPr/>
          <p:nvPr/>
        </p:nvSpPr>
        <p:spPr>
          <a:xfrm>
            <a:off x="1078" y="-6110"/>
            <a:ext cx="12191999" cy="6857999"/>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6B5CE786-D94D-4790-8702-7965F4A2EADA}"/>
              </a:ext>
            </a:extLst>
          </p:cNvPr>
          <p:cNvSpPr/>
          <p:nvPr/>
        </p:nvSpPr>
        <p:spPr>
          <a:xfrm>
            <a:off x="490807" y="2021996"/>
            <a:ext cx="4873923" cy="34361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11248153-DB08-4C54-B8A1-BD2411D57865}"/>
              </a:ext>
            </a:extLst>
          </p:cNvPr>
          <p:cNvSpPr/>
          <p:nvPr/>
        </p:nvSpPr>
        <p:spPr>
          <a:xfrm rot="660000">
            <a:off x="7417007" y="707612"/>
            <a:ext cx="3148638" cy="19553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5286FD1-93A5-400F-A8A6-104CF4BBA17F}"/>
              </a:ext>
            </a:extLst>
          </p:cNvPr>
          <p:cNvSpPr>
            <a:spLocks noGrp="1"/>
          </p:cNvSpPr>
          <p:nvPr>
            <p:ph type="title"/>
          </p:nvPr>
        </p:nvSpPr>
        <p:spPr/>
        <p:txBody>
          <a:bodyPr/>
          <a:lstStyle/>
          <a:p>
            <a:r>
              <a:rPr lang="en-GB" dirty="0"/>
              <a:t>In simpler words...</a:t>
            </a:r>
          </a:p>
        </p:txBody>
      </p:sp>
      <p:sp>
        <p:nvSpPr>
          <p:cNvPr id="6" name="Content Placeholder 5">
            <a:extLst>
              <a:ext uri="{FF2B5EF4-FFF2-40B4-BE49-F238E27FC236}">
                <a16:creationId xmlns:a16="http://schemas.microsoft.com/office/drawing/2014/main" id="{57DDDA11-7EA8-4EE3-87AD-5925EA0B6817}"/>
              </a:ext>
            </a:extLst>
          </p:cNvPr>
          <p:cNvSpPr>
            <a:spLocks noGrp="1"/>
          </p:cNvSpPr>
          <p:nvPr>
            <p:ph sz="quarter" idx="4"/>
          </p:nvPr>
        </p:nvSpPr>
        <p:spPr>
          <a:xfrm>
            <a:off x="541433" y="2073754"/>
            <a:ext cx="4872134" cy="3684588"/>
          </a:xfrm>
        </p:spPr>
        <p:txBody>
          <a:bodyPr vert="horz" lIns="91440" tIns="45720" rIns="91440" bIns="45720" rtlCol="0" anchor="t">
            <a:normAutofit lnSpcReduction="10000"/>
          </a:bodyPr>
          <a:lstStyle/>
          <a:p>
            <a:r>
              <a:rPr lang="en-GB" dirty="0"/>
              <a:t>Take a Woolly Mammoth for example, because it lives in cold areas, it had fur to keep it warm. This was basically what Darwin believed in. Also, monkeys, they have learnt how to climb on trees. Or if not, animals would be extinct if they couldn't adapt.</a:t>
            </a:r>
          </a:p>
        </p:txBody>
      </p:sp>
      <p:sp>
        <p:nvSpPr>
          <p:cNvPr id="14" name="TextBox 1">
            <a:extLst>
              <a:ext uri="{FF2B5EF4-FFF2-40B4-BE49-F238E27FC236}">
                <a16:creationId xmlns:a16="http://schemas.microsoft.com/office/drawing/2014/main" id="{CC1D0889-CD24-4F7D-9E97-A979713EB351}"/>
              </a:ext>
            </a:extLst>
          </p:cNvPr>
          <p:cNvSpPr txBox="1"/>
          <p:nvPr/>
        </p:nvSpPr>
        <p:spPr>
          <a:xfrm rot="720000">
            <a:off x="7419857" y="893466"/>
            <a:ext cx="3447690" cy="203132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Did you know?</a:t>
            </a:r>
            <a:endParaRPr lang="en-US" dirty="0"/>
          </a:p>
          <a:p>
            <a:r>
              <a:rPr lang="en-GB" dirty="0">
                <a:ea typeface="+mn-lt"/>
                <a:cs typeface="+mn-lt"/>
              </a:rPr>
              <a:t>Scientists have proved one of Darwin's theories of evolution for the first time - nearly 140 years after his death.</a:t>
            </a:r>
          </a:p>
          <a:p>
            <a:endParaRPr lang="en-GB" dirty="0"/>
          </a:p>
        </p:txBody>
      </p:sp>
    </p:spTree>
    <p:extLst>
      <p:ext uri="{BB962C8B-B14F-4D97-AF65-F5344CB8AC3E}">
        <p14:creationId xmlns:p14="http://schemas.microsoft.com/office/powerpoint/2010/main" val="2498998841"/>
      </p:ext>
    </p:extLst>
  </p:cSld>
  <p:clrMapOvr>
    <a:masterClrMapping/>
  </p:clrMapOvr>
</p:sld>
</file>

<file path=ppt/theme/theme1.xml><?xml version="1.0" encoding="utf-8"?>
<a:theme xmlns:a="http://schemas.openxmlformats.org/drawingml/2006/main" name="BohemianVTI">
  <a:themeElements>
    <a:clrScheme name="AnalogousFromDarkSeedLeftStep">
      <a:dk1>
        <a:srgbClr val="000000"/>
      </a:dk1>
      <a:lt1>
        <a:srgbClr val="FFFFFF"/>
      </a:lt1>
      <a:dk2>
        <a:srgbClr val="243741"/>
      </a:dk2>
      <a:lt2>
        <a:srgbClr val="E8E7E2"/>
      </a:lt2>
      <a:accent1>
        <a:srgbClr val="2955E7"/>
      </a:accent1>
      <a:accent2>
        <a:srgbClr val="1792D5"/>
      </a:accent2>
      <a:accent3>
        <a:srgbClr val="20B7AD"/>
      </a:accent3>
      <a:accent4>
        <a:srgbClr val="14BA6A"/>
      </a:accent4>
      <a:accent5>
        <a:srgbClr val="21BC31"/>
      </a:accent5>
      <a:accent6>
        <a:srgbClr val="49BA14"/>
      </a:accent6>
      <a:hlink>
        <a:srgbClr val="31944C"/>
      </a:hlink>
      <a:folHlink>
        <a:srgbClr val="7F7F7F"/>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3AE715-4CE1-4D5E-959F-312417E96F2F}">
  <ds:schemaRefs>
    <ds:schemaRef ds:uri="http://schemas.microsoft.com/office/2006/metadata/properties"/>
    <ds:schemaRef ds:uri="http://schemas.microsoft.com/office/infopath/2007/PartnerControls"/>
    <ds:schemaRef ds:uri="6da5be38-6c6a-4600-a2be-cdd67fd4ef25"/>
  </ds:schemaRefs>
</ds:datastoreItem>
</file>

<file path=customXml/itemProps2.xml><?xml version="1.0" encoding="utf-8"?>
<ds:datastoreItem xmlns:ds="http://schemas.openxmlformats.org/officeDocument/2006/customXml" ds:itemID="{64E82FEA-DE00-4280-8A9F-8F79A6F3E151}">
  <ds:schemaRefs>
    <ds:schemaRef ds:uri="http://schemas.microsoft.com/sharepoint/v3/contenttype/forms"/>
  </ds:schemaRefs>
</ds:datastoreItem>
</file>

<file path=customXml/itemProps3.xml><?xml version="1.0" encoding="utf-8"?>
<ds:datastoreItem xmlns:ds="http://schemas.openxmlformats.org/officeDocument/2006/customXml" ds:itemID="{EAD6DFA3-1F25-4917-8B72-D0C57229B5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a5be38-6c6a-4600-a2be-cdd67fd4ef25"/>
    <ds:schemaRef ds:uri="b9a6a1d5-b5e4-4b4f-8584-940dee4f8e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BohemianVTI</vt:lpstr>
      <vt:lpstr>Charles Darwin </vt:lpstr>
      <vt:lpstr>Who was Charles Darwin?</vt:lpstr>
      <vt:lpstr>What was Darwin famous for</vt:lpstr>
      <vt:lpstr>In simpler words...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Charles daew</dc:title>
  <dc:creator/>
  <cp:lastModifiedBy/>
  <cp:revision>170</cp:revision>
  <dcterms:created xsi:type="dcterms:W3CDTF">2019-10-17T21:24:50Z</dcterms:created>
  <dcterms:modified xsi:type="dcterms:W3CDTF">2021-03-02T14:46:50Z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ies>
</file>