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12CD05-C5C4-46C4-8685-AF03A09FA896}" v="427" dt="2021-03-01T16:05:50.1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524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700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044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16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40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939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485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30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602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746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9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36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955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87" r:id="rId5"/>
    <p:sldLayoutId id="2147483688" r:id="rId6"/>
    <p:sldLayoutId id="2147483693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ng.com/videos/search?q=public+enemy&amp;&amp;view=detail&amp;mid=6405E37088F62A6D5DB96405E37088F62A6D5DB9&amp;&amp;FORM=VRDGAR&amp;ru=%2Fvideos%2Fsearch%3Fq%3Dpublic%2Benemy%26FORM%3DHDRSC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Simple concrete texture">
            <a:extLst>
              <a:ext uri="{FF2B5EF4-FFF2-40B4-BE49-F238E27FC236}">
                <a16:creationId xmlns:a16="http://schemas.microsoft.com/office/drawing/2014/main" id="{A40C7DD7-9D7E-4A0F-9846-C4D18C304F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25" r="1" b="12703"/>
          <a:stretch/>
        </p:blipFill>
        <p:spPr>
          <a:xfrm>
            <a:off x="20" y="10"/>
            <a:ext cx="12191435" cy="685798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117E1A5F-4E44-495B-9C48-A5314F5BAF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219199"/>
            <a:ext cx="12192001" cy="4733924"/>
          </a:xfrm>
          <a:prstGeom prst="rect">
            <a:avLst/>
          </a:prstGeom>
          <a:gradFill flip="none" rotWithShape="1">
            <a:gsLst>
              <a:gs pos="41000">
                <a:srgbClr val="000000">
                  <a:alpha val="40000"/>
                </a:srgbClr>
              </a:gs>
              <a:gs pos="60000">
                <a:srgbClr val="000000">
                  <a:alpha val="40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>
            <a:normAutofit/>
          </a:bodyPr>
          <a:lstStyle/>
          <a:p>
            <a:r>
              <a:rPr lang="en-US" sz="8000" dirty="0">
                <a:solidFill>
                  <a:srgbClr val="FFFFFF"/>
                </a:solidFill>
                <a:cs typeface="Calibri Light"/>
              </a:rPr>
              <a:t>Hip Hop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8000" cy="1985963"/>
          </a:xfrm>
        </p:spPr>
        <p:txBody>
          <a:bodyPr>
            <a:normAutofit/>
          </a:bodyPr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-up of knobs on amplifier">
            <a:extLst>
              <a:ext uri="{FF2B5EF4-FFF2-40B4-BE49-F238E27FC236}">
                <a16:creationId xmlns:a16="http://schemas.microsoft.com/office/drawing/2014/main" id="{2B1A04CF-50CB-499F-B144-71F8432C92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r="-2" b="25090"/>
          <a:stretch/>
        </p:blipFill>
        <p:spPr>
          <a:xfrm>
            <a:off x="20" y="10"/>
            <a:ext cx="12191980" cy="6095990"/>
          </a:xfrm>
          <a:custGeom>
            <a:avLst/>
            <a:gdLst/>
            <a:ahLst/>
            <a:cxnLst/>
            <a:rect l="l" t="t" r="r" b="b"/>
            <a:pathLst>
              <a:path w="12192000" h="6096000">
                <a:moveTo>
                  <a:pt x="7230262" y="5906862"/>
                </a:moveTo>
                <a:lnTo>
                  <a:pt x="7197115" y="5913338"/>
                </a:lnTo>
                <a:lnTo>
                  <a:pt x="7214545" y="5911744"/>
                </a:lnTo>
                <a:cubicBezTo>
                  <a:pt x="7220308" y="5910958"/>
                  <a:pt x="7225785" y="5909624"/>
                  <a:pt x="7230262" y="5906862"/>
                </a:cubicBezTo>
                <a:close/>
                <a:moveTo>
                  <a:pt x="7009120" y="5850263"/>
                </a:moveTo>
                <a:lnTo>
                  <a:pt x="7021563" y="5861355"/>
                </a:lnTo>
                <a:lnTo>
                  <a:pt x="7021563" y="5861354"/>
                </a:lnTo>
                <a:close/>
                <a:moveTo>
                  <a:pt x="7768443" y="5742074"/>
                </a:moveTo>
                <a:lnTo>
                  <a:pt x="7768443" y="5742075"/>
                </a:lnTo>
                <a:lnTo>
                  <a:pt x="7792447" y="5764553"/>
                </a:lnTo>
                <a:cubicBezTo>
                  <a:pt x="7785969" y="5758457"/>
                  <a:pt x="7779301" y="5752361"/>
                  <a:pt x="7768443" y="5742074"/>
                </a:cubicBezTo>
                <a:close/>
                <a:moveTo>
                  <a:pt x="4038748" y="5739955"/>
                </a:moveTo>
                <a:lnTo>
                  <a:pt x="4030517" y="5751599"/>
                </a:lnTo>
                <a:cubicBezTo>
                  <a:pt x="4026230" y="5759505"/>
                  <a:pt x="4021242" y="5765745"/>
                  <a:pt x="4015609" y="5770450"/>
                </a:cubicBezTo>
                <a:lnTo>
                  <a:pt x="3996845" y="5780104"/>
                </a:lnTo>
                <a:cubicBezTo>
                  <a:pt x="4010562" y="5776555"/>
                  <a:pt x="4021944" y="5767411"/>
                  <a:pt x="4030518" y="5751599"/>
                </a:cubicBezTo>
                <a:close/>
                <a:moveTo>
                  <a:pt x="6245343" y="5736549"/>
                </a:moveTo>
                <a:lnTo>
                  <a:pt x="6274406" y="5743345"/>
                </a:lnTo>
                <a:lnTo>
                  <a:pt x="6291247" y="5749662"/>
                </a:lnTo>
                <a:lnTo>
                  <a:pt x="6291385" y="5749714"/>
                </a:lnTo>
                <a:lnTo>
                  <a:pt x="6306284" y="5755552"/>
                </a:lnTo>
                <a:lnTo>
                  <a:pt x="6308075" y="5755968"/>
                </a:lnTo>
                <a:lnTo>
                  <a:pt x="6313855" y="5758133"/>
                </a:lnTo>
                <a:cubicBezTo>
                  <a:pt x="6321454" y="5760521"/>
                  <a:pt x="6329151" y="5762258"/>
                  <a:pt x="6337048" y="5762696"/>
                </a:cubicBezTo>
                <a:lnTo>
                  <a:pt x="6308075" y="5755968"/>
                </a:lnTo>
                <a:lnTo>
                  <a:pt x="6291385" y="5749714"/>
                </a:lnTo>
                <a:lnTo>
                  <a:pt x="6276197" y="5743764"/>
                </a:lnTo>
                <a:lnTo>
                  <a:pt x="6274406" y="5743345"/>
                </a:lnTo>
                <a:lnTo>
                  <a:pt x="6268613" y="5741171"/>
                </a:lnTo>
                <a:cubicBezTo>
                  <a:pt x="6260996" y="5738770"/>
                  <a:pt x="6253273" y="5737013"/>
                  <a:pt x="6245343" y="5736549"/>
                </a:cubicBezTo>
                <a:close/>
                <a:moveTo>
                  <a:pt x="6558837" y="5706717"/>
                </a:moveTo>
                <a:cubicBezTo>
                  <a:pt x="6548970" y="5706068"/>
                  <a:pt x="6539355" y="5706473"/>
                  <a:pt x="6529984" y="5708163"/>
                </a:cubicBezTo>
                <a:lnTo>
                  <a:pt x="6589207" y="5711593"/>
                </a:lnTo>
                <a:cubicBezTo>
                  <a:pt x="6578825" y="5709068"/>
                  <a:pt x="6568705" y="5707366"/>
                  <a:pt x="6558837" y="5706717"/>
                </a:cubicBezTo>
                <a:close/>
                <a:moveTo>
                  <a:pt x="4834454" y="5646059"/>
                </a:moveTo>
                <a:cubicBezTo>
                  <a:pt x="4849504" y="5662538"/>
                  <a:pt x="4866316" y="5668776"/>
                  <a:pt x="4883986" y="5670301"/>
                </a:cubicBezTo>
                <a:lnTo>
                  <a:pt x="4858238" y="5663787"/>
                </a:lnTo>
                <a:cubicBezTo>
                  <a:pt x="4849945" y="5659978"/>
                  <a:pt x="4841980" y="5654298"/>
                  <a:pt x="4834454" y="5646059"/>
                </a:cubicBezTo>
                <a:close/>
                <a:moveTo>
                  <a:pt x="5056443" y="5643725"/>
                </a:moveTo>
                <a:lnTo>
                  <a:pt x="5072588" y="5644505"/>
                </a:lnTo>
                <a:cubicBezTo>
                  <a:pt x="5078053" y="5645963"/>
                  <a:pt x="5083590" y="5648726"/>
                  <a:pt x="5089162" y="5653107"/>
                </a:cubicBezTo>
                <a:cubicBezTo>
                  <a:pt x="5078019" y="5644344"/>
                  <a:pt x="5067015" y="5642058"/>
                  <a:pt x="5056443" y="5643725"/>
                </a:cubicBezTo>
                <a:close/>
                <a:moveTo>
                  <a:pt x="739852" y="5343843"/>
                </a:moveTo>
                <a:cubicBezTo>
                  <a:pt x="733899" y="5350392"/>
                  <a:pt x="728660" y="5358013"/>
                  <a:pt x="724278" y="5365062"/>
                </a:cubicBezTo>
                <a:cubicBezTo>
                  <a:pt x="719849" y="5372206"/>
                  <a:pt x="714527" y="5377552"/>
                  <a:pt x="708621" y="5381222"/>
                </a:cubicBezTo>
                <a:lnTo>
                  <a:pt x="691439" y="5386697"/>
                </a:lnTo>
                <a:lnTo>
                  <a:pt x="708622" y="5381222"/>
                </a:lnTo>
                <a:cubicBezTo>
                  <a:pt x="714527" y="5377552"/>
                  <a:pt x="719849" y="5372206"/>
                  <a:pt x="724279" y="5365062"/>
                </a:cubicBezTo>
                <a:cubicBezTo>
                  <a:pt x="728660" y="5358013"/>
                  <a:pt x="733899" y="5350392"/>
                  <a:pt x="739852" y="5343843"/>
                </a:cubicBezTo>
                <a:close/>
                <a:moveTo>
                  <a:pt x="8934151" y="5275333"/>
                </a:moveTo>
                <a:cubicBezTo>
                  <a:pt x="8940248" y="5280573"/>
                  <a:pt x="8947058" y="5285906"/>
                  <a:pt x="8954249" y="5290264"/>
                </a:cubicBezTo>
                <a:lnTo>
                  <a:pt x="8962389" y="5293563"/>
                </a:lnTo>
                <a:lnTo>
                  <a:pt x="8954250" y="5290264"/>
                </a:lnTo>
                <a:cubicBezTo>
                  <a:pt x="8947058" y="5285906"/>
                  <a:pt x="8940248" y="5280573"/>
                  <a:pt x="8934151" y="5275333"/>
                </a:cubicBezTo>
                <a:close/>
                <a:moveTo>
                  <a:pt x="2314816" y="5273737"/>
                </a:moveTo>
                <a:cubicBezTo>
                  <a:pt x="2309720" y="5274714"/>
                  <a:pt x="2304339" y="5276762"/>
                  <a:pt x="2300909" y="5279143"/>
                </a:cubicBezTo>
                <a:cubicBezTo>
                  <a:pt x="2267856" y="5302385"/>
                  <a:pt x="2242281" y="5314291"/>
                  <a:pt x="2216515" y="5314887"/>
                </a:cubicBezTo>
                <a:cubicBezTo>
                  <a:pt x="2242281" y="5314291"/>
                  <a:pt x="2267856" y="5302385"/>
                  <a:pt x="2300910" y="5279143"/>
                </a:cubicBezTo>
                <a:close/>
                <a:moveTo>
                  <a:pt x="1916629" y="5252000"/>
                </a:moveTo>
                <a:lnTo>
                  <a:pt x="1907132" y="5255330"/>
                </a:lnTo>
                <a:lnTo>
                  <a:pt x="1866619" y="5265015"/>
                </a:lnTo>
                <a:lnTo>
                  <a:pt x="1907133" y="5255330"/>
                </a:lnTo>
                <a:close/>
                <a:moveTo>
                  <a:pt x="2058204" y="5241232"/>
                </a:moveTo>
                <a:cubicBezTo>
                  <a:pt x="2076636" y="5242946"/>
                  <a:pt x="2095174" y="5243803"/>
                  <a:pt x="2108194" y="5255939"/>
                </a:cubicBezTo>
                <a:cubicBezTo>
                  <a:pt x="2095175" y="5243803"/>
                  <a:pt x="2076636" y="5242946"/>
                  <a:pt x="2058204" y="5241232"/>
                </a:cubicBezTo>
                <a:close/>
                <a:moveTo>
                  <a:pt x="0" y="0"/>
                </a:moveTo>
                <a:lnTo>
                  <a:pt x="12191456" y="0"/>
                </a:lnTo>
                <a:lnTo>
                  <a:pt x="12191456" y="873938"/>
                </a:lnTo>
                <a:lnTo>
                  <a:pt x="12192000" y="873938"/>
                </a:lnTo>
                <a:lnTo>
                  <a:pt x="12192000" y="3249107"/>
                </a:lnTo>
                <a:cubicBezTo>
                  <a:pt x="12192000" y="3264730"/>
                  <a:pt x="12192000" y="3274255"/>
                  <a:pt x="12192000" y="3283970"/>
                </a:cubicBezTo>
                <a:lnTo>
                  <a:pt x="12192000" y="3681702"/>
                </a:lnTo>
                <a:lnTo>
                  <a:pt x="12160947" y="3710323"/>
                </a:lnTo>
                <a:cubicBezTo>
                  <a:pt x="12118083" y="3731849"/>
                  <a:pt x="12072360" y="3751282"/>
                  <a:pt x="12026448" y="3770523"/>
                </a:cubicBezTo>
                <a:cubicBezTo>
                  <a:pt x="12013114" y="3776049"/>
                  <a:pt x="11998443" y="3779097"/>
                  <a:pt x="11986443" y="3786526"/>
                </a:cubicBezTo>
                <a:cubicBezTo>
                  <a:pt x="11931195" y="3820436"/>
                  <a:pt x="11877664" y="3857014"/>
                  <a:pt x="11821656" y="3889591"/>
                </a:cubicBezTo>
                <a:cubicBezTo>
                  <a:pt x="11763931" y="3923310"/>
                  <a:pt x="11712304" y="3963126"/>
                  <a:pt x="11672489" y="4017039"/>
                </a:cubicBezTo>
                <a:cubicBezTo>
                  <a:pt x="11635529" y="4067143"/>
                  <a:pt x="11599714" y="4118007"/>
                  <a:pt x="11562947" y="4168300"/>
                </a:cubicBezTo>
                <a:cubicBezTo>
                  <a:pt x="11553613" y="4181065"/>
                  <a:pt x="11545039" y="4196115"/>
                  <a:pt x="11532275" y="4204307"/>
                </a:cubicBezTo>
                <a:cubicBezTo>
                  <a:pt x="11505795" y="4221452"/>
                  <a:pt x="11476838" y="4235359"/>
                  <a:pt x="11448453" y="4249457"/>
                </a:cubicBezTo>
                <a:cubicBezTo>
                  <a:pt x="11424069" y="4261459"/>
                  <a:pt x="11398160" y="4270411"/>
                  <a:pt x="11374346" y="4283366"/>
                </a:cubicBezTo>
                <a:cubicBezTo>
                  <a:pt x="11355296" y="4293655"/>
                  <a:pt x="11338339" y="4307943"/>
                  <a:pt x="11320623" y="4320897"/>
                </a:cubicBezTo>
                <a:cubicBezTo>
                  <a:pt x="11305192" y="4332136"/>
                  <a:pt x="11288238" y="4341852"/>
                  <a:pt x="11275283" y="4355378"/>
                </a:cubicBezTo>
                <a:cubicBezTo>
                  <a:pt x="11243658" y="4388145"/>
                  <a:pt x="11211843" y="4420340"/>
                  <a:pt x="11172600" y="4444536"/>
                </a:cubicBezTo>
                <a:cubicBezTo>
                  <a:pt x="11133927" y="4468538"/>
                  <a:pt x="11097350" y="4495401"/>
                  <a:pt x="11058869" y="4519786"/>
                </a:cubicBezTo>
                <a:cubicBezTo>
                  <a:pt x="11021146" y="4543599"/>
                  <a:pt x="10987046" y="4569697"/>
                  <a:pt x="10967423" y="4611991"/>
                </a:cubicBezTo>
                <a:cubicBezTo>
                  <a:pt x="10958661" y="4630659"/>
                  <a:pt x="10946279" y="4651044"/>
                  <a:pt x="10929704" y="4661903"/>
                </a:cubicBezTo>
                <a:cubicBezTo>
                  <a:pt x="10906081" y="4677334"/>
                  <a:pt x="10876171" y="4682859"/>
                  <a:pt x="10850453" y="4696003"/>
                </a:cubicBezTo>
                <a:cubicBezTo>
                  <a:pt x="10820162" y="4711434"/>
                  <a:pt x="10785111" y="4724770"/>
                  <a:pt x="10764534" y="4749345"/>
                </a:cubicBezTo>
                <a:cubicBezTo>
                  <a:pt x="10746246" y="4771255"/>
                  <a:pt x="10727767" y="4788399"/>
                  <a:pt x="10703573" y="4802305"/>
                </a:cubicBezTo>
                <a:cubicBezTo>
                  <a:pt x="10686617" y="4812022"/>
                  <a:pt x="10674046" y="4829738"/>
                  <a:pt x="10656519" y="4837740"/>
                </a:cubicBezTo>
                <a:cubicBezTo>
                  <a:pt x="10633467" y="4848409"/>
                  <a:pt x="10610225" y="4856791"/>
                  <a:pt x="10590031" y="4873366"/>
                </a:cubicBezTo>
                <a:cubicBezTo>
                  <a:pt x="10569075" y="4890510"/>
                  <a:pt x="10545263" y="4904036"/>
                  <a:pt x="10523354" y="4920039"/>
                </a:cubicBezTo>
                <a:cubicBezTo>
                  <a:pt x="10511734" y="4928611"/>
                  <a:pt x="10502208" y="4939851"/>
                  <a:pt x="10490969" y="4948806"/>
                </a:cubicBezTo>
                <a:cubicBezTo>
                  <a:pt x="10470394" y="4965188"/>
                  <a:pt x="10449438" y="4981191"/>
                  <a:pt x="10428291" y="4996622"/>
                </a:cubicBezTo>
                <a:cubicBezTo>
                  <a:pt x="10407146" y="5012055"/>
                  <a:pt x="10386952" y="5029961"/>
                  <a:pt x="10363709" y="5041201"/>
                </a:cubicBezTo>
                <a:cubicBezTo>
                  <a:pt x="10324086" y="5060251"/>
                  <a:pt x="10280840" y="5071682"/>
                  <a:pt x="10242357" y="5092257"/>
                </a:cubicBezTo>
                <a:cubicBezTo>
                  <a:pt x="10203304" y="5113211"/>
                  <a:pt x="10166536" y="5139503"/>
                  <a:pt x="10131863" y="5167315"/>
                </a:cubicBezTo>
                <a:cubicBezTo>
                  <a:pt x="10104430" y="5189224"/>
                  <a:pt x="10078713" y="5210943"/>
                  <a:pt x="10044230" y="5222182"/>
                </a:cubicBezTo>
                <a:cubicBezTo>
                  <a:pt x="10024990" y="5228470"/>
                  <a:pt x="10004797" y="5242186"/>
                  <a:pt x="9993175" y="5258189"/>
                </a:cubicBezTo>
                <a:cubicBezTo>
                  <a:pt x="9968027" y="5293049"/>
                  <a:pt x="9935832" y="5317626"/>
                  <a:pt x="9899446" y="5338582"/>
                </a:cubicBezTo>
                <a:cubicBezTo>
                  <a:pt x="9850865" y="5366776"/>
                  <a:pt x="9802858" y="5395543"/>
                  <a:pt x="9754088" y="5423166"/>
                </a:cubicBezTo>
                <a:cubicBezTo>
                  <a:pt x="9725323" y="5439551"/>
                  <a:pt x="9696749" y="5456885"/>
                  <a:pt x="9666265" y="5468888"/>
                </a:cubicBezTo>
                <a:cubicBezTo>
                  <a:pt x="9603971" y="5493655"/>
                  <a:pt x="9540152" y="5514799"/>
                  <a:pt x="9477283" y="5537851"/>
                </a:cubicBezTo>
                <a:cubicBezTo>
                  <a:pt x="9456709" y="5545280"/>
                  <a:pt x="9437278" y="5555949"/>
                  <a:pt x="9416321" y="5562426"/>
                </a:cubicBezTo>
                <a:cubicBezTo>
                  <a:pt x="9393650" y="5569475"/>
                  <a:pt x="9369267" y="5571571"/>
                  <a:pt x="9346597" y="5578619"/>
                </a:cubicBezTo>
                <a:cubicBezTo>
                  <a:pt x="9308875" y="5590240"/>
                  <a:pt x="9272298" y="5605101"/>
                  <a:pt x="9234579" y="5616911"/>
                </a:cubicBezTo>
                <a:cubicBezTo>
                  <a:pt x="9161805" y="5639582"/>
                  <a:pt x="9088840" y="5661299"/>
                  <a:pt x="9015878" y="5682826"/>
                </a:cubicBezTo>
                <a:cubicBezTo>
                  <a:pt x="9000257" y="5687399"/>
                  <a:pt x="8983301" y="5687970"/>
                  <a:pt x="8967871" y="5692923"/>
                </a:cubicBezTo>
                <a:cubicBezTo>
                  <a:pt x="8926911" y="5706259"/>
                  <a:pt x="8886142" y="5720736"/>
                  <a:pt x="8845565" y="5735407"/>
                </a:cubicBezTo>
                <a:cubicBezTo>
                  <a:pt x="8820990" y="5744361"/>
                  <a:pt x="8796985" y="5755409"/>
                  <a:pt x="8772219" y="5763982"/>
                </a:cubicBezTo>
                <a:cubicBezTo>
                  <a:pt x="8752407" y="5770840"/>
                  <a:pt x="8732023" y="5776174"/>
                  <a:pt x="8711448" y="5780366"/>
                </a:cubicBezTo>
                <a:cubicBezTo>
                  <a:pt x="8693731" y="5783986"/>
                  <a:pt x="8675253" y="5783603"/>
                  <a:pt x="8657726" y="5787986"/>
                </a:cubicBezTo>
                <a:cubicBezTo>
                  <a:pt x="8610288" y="5799797"/>
                  <a:pt x="8563425" y="5813133"/>
                  <a:pt x="8516369" y="5825705"/>
                </a:cubicBezTo>
                <a:cubicBezTo>
                  <a:pt x="8497511" y="5830659"/>
                  <a:pt x="8478269" y="5834280"/>
                  <a:pt x="8459979" y="5840566"/>
                </a:cubicBezTo>
                <a:cubicBezTo>
                  <a:pt x="8411019" y="5857141"/>
                  <a:pt x="8362822" y="5875999"/>
                  <a:pt x="8313671" y="5891622"/>
                </a:cubicBezTo>
                <a:cubicBezTo>
                  <a:pt x="8272903" y="5904576"/>
                  <a:pt x="8230992" y="5913910"/>
                  <a:pt x="8189651" y="5925341"/>
                </a:cubicBezTo>
                <a:cubicBezTo>
                  <a:pt x="8172124" y="5930295"/>
                  <a:pt x="8155359" y="5937343"/>
                  <a:pt x="8137835" y="5941534"/>
                </a:cubicBezTo>
                <a:cubicBezTo>
                  <a:pt x="8098590" y="5951059"/>
                  <a:pt x="8058774" y="5959059"/>
                  <a:pt x="8019339" y="5968586"/>
                </a:cubicBezTo>
                <a:cubicBezTo>
                  <a:pt x="7996859" y="5974110"/>
                  <a:pt x="7975142" y="5984017"/>
                  <a:pt x="7952280" y="5987637"/>
                </a:cubicBezTo>
                <a:cubicBezTo>
                  <a:pt x="7897987" y="5996209"/>
                  <a:pt x="7843311" y="6002305"/>
                  <a:pt x="7788636" y="6009163"/>
                </a:cubicBezTo>
                <a:cubicBezTo>
                  <a:pt x="7732247" y="6016211"/>
                  <a:pt x="7676047" y="6023642"/>
                  <a:pt x="7619655" y="6029928"/>
                </a:cubicBezTo>
                <a:cubicBezTo>
                  <a:pt x="7588795" y="6033168"/>
                  <a:pt x="7557742" y="6033738"/>
                  <a:pt x="7526880" y="6036786"/>
                </a:cubicBezTo>
                <a:cubicBezTo>
                  <a:pt x="7499828" y="6039455"/>
                  <a:pt x="7472967" y="6044407"/>
                  <a:pt x="7445916" y="6047647"/>
                </a:cubicBezTo>
                <a:cubicBezTo>
                  <a:pt x="7422483" y="6050313"/>
                  <a:pt x="7398860" y="6051837"/>
                  <a:pt x="7375428" y="6054505"/>
                </a:cubicBezTo>
                <a:cubicBezTo>
                  <a:pt x="7337899" y="6058885"/>
                  <a:pt x="7300559" y="6063839"/>
                  <a:pt x="7263220" y="6068411"/>
                </a:cubicBezTo>
                <a:cubicBezTo>
                  <a:pt x="7247599" y="6070126"/>
                  <a:pt x="7231214" y="6074888"/>
                  <a:pt x="7216547" y="6072032"/>
                </a:cubicBezTo>
                <a:cubicBezTo>
                  <a:pt x="7179587" y="6064791"/>
                  <a:pt x="7143199" y="6066887"/>
                  <a:pt x="7106432" y="6071840"/>
                </a:cubicBezTo>
                <a:cubicBezTo>
                  <a:pt x="7093860" y="6073555"/>
                  <a:pt x="7080334" y="6073174"/>
                  <a:pt x="7068141" y="6069936"/>
                </a:cubicBezTo>
                <a:cubicBezTo>
                  <a:pt x="7043184" y="6063457"/>
                  <a:pt x="7018991" y="6054313"/>
                  <a:pt x="6994415" y="6046313"/>
                </a:cubicBezTo>
                <a:cubicBezTo>
                  <a:pt x="6991747" y="6045361"/>
                  <a:pt x="6988509" y="6045169"/>
                  <a:pt x="6985653" y="6044599"/>
                </a:cubicBezTo>
                <a:cubicBezTo>
                  <a:pt x="6969457" y="6041359"/>
                  <a:pt x="6953457" y="6038120"/>
                  <a:pt x="6937263" y="6035263"/>
                </a:cubicBezTo>
                <a:cubicBezTo>
                  <a:pt x="6928501" y="6033738"/>
                  <a:pt x="6919547" y="6033549"/>
                  <a:pt x="6910782" y="6032214"/>
                </a:cubicBezTo>
                <a:cubicBezTo>
                  <a:pt x="6876872" y="6026880"/>
                  <a:pt x="6839534" y="6035834"/>
                  <a:pt x="6810195" y="6012784"/>
                </a:cubicBezTo>
                <a:cubicBezTo>
                  <a:pt x="6791144" y="5997923"/>
                  <a:pt x="6772665" y="6001353"/>
                  <a:pt x="6752283" y="6003639"/>
                </a:cubicBezTo>
                <a:cubicBezTo>
                  <a:pt x="6736851" y="6005353"/>
                  <a:pt x="6721038" y="6004782"/>
                  <a:pt x="6705417" y="6004974"/>
                </a:cubicBezTo>
                <a:cubicBezTo>
                  <a:pt x="6677984" y="6005543"/>
                  <a:pt x="6650551" y="6005735"/>
                  <a:pt x="6623118" y="6006687"/>
                </a:cubicBezTo>
                <a:cubicBezTo>
                  <a:pt x="6614353" y="6007067"/>
                  <a:pt x="6605401" y="6011832"/>
                  <a:pt x="6596828" y="6011070"/>
                </a:cubicBezTo>
                <a:cubicBezTo>
                  <a:pt x="6557201" y="6007449"/>
                  <a:pt x="6517576" y="6001734"/>
                  <a:pt x="6477951" y="5998495"/>
                </a:cubicBezTo>
                <a:cubicBezTo>
                  <a:pt x="6455472" y="5996591"/>
                  <a:pt x="6432420" y="6000209"/>
                  <a:pt x="6410131" y="5997543"/>
                </a:cubicBezTo>
                <a:cubicBezTo>
                  <a:pt x="6384414" y="5994495"/>
                  <a:pt x="6359268" y="5986685"/>
                  <a:pt x="6333739" y="5981920"/>
                </a:cubicBezTo>
                <a:cubicBezTo>
                  <a:pt x="6326691" y="5980589"/>
                  <a:pt x="6318880" y="5982303"/>
                  <a:pt x="6311449" y="5982682"/>
                </a:cubicBezTo>
                <a:cubicBezTo>
                  <a:pt x="6303068" y="5983064"/>
                  <a:pt x="6294876" y="5983826"/>
                  <a:pt x="6286493" y="5984017"/>
                </a:cubicBezTo>
                <a:cubicBezTo>
                  <a:pt x="6260964" y="5984399"/>
                  <a:pt x="6235437" y="5983826"/>
                  <a:pt x="6209909" y="5985161"/>
                </a:cubicBezTo>
                <a:cubicBezTo>
                  <a:pt x="6194288" y="5985922"/>
                  <a:pt x="6177905" y="5993733"/>
                  <a:pt x="6163425" y="5990874"/>
                </a:cubicBezTo>
                <a:cubicBezTo>
                  <a:pt x="6133897" y="5985351"/>
                  <a:pt x="6104368" y="5997733"/>
                  <a:pt x="6074842" y="5987447"/>
                </a:cubicBezTo>
                <a:cubicBezTo>
                  <a:pt x="6065695" y="5984399"/>
                  <a:pt x="6053124" y="5992019"/>
                  <a:pt x="6042072" y="5992399"/>
                </a:cubicBezTo>
                <a:cubicBezTo>
                  <a:pt x="6014449" y="5993351"/>
                  <a:pt x="5986828" y="5993161"/>
                  <a:pt x="5959204" y="5992971"/>
                </a:cubicBezTo>
                <a:cubicBezTo>
                  <a:pt x="5934438" y="5992781"/>
                  <a:pt x="5908719" y="5995447"/>
                  <a:pt x="5884906" y="5990113"/>
                </a:cubicBezTo>
                <a:cubicBezTo>
                  <a:pt x="5859949" y="5984399"/>
                  <a:pt x="5837471" y="5985161"/>
                  <a:pt x="5813275" y="5991637"/>
                </a:cubicBezTo>
                <a:cubicBezTo>
                  <a:pt x="5796702" y="5996019"/>
                  <a:pt x="5779174" y="5996591"/>
                  <a:pt x="5762029" y="5997923"/>
                </a:cubicBezTo>
                <a:cubicBezTo>
                  <a:pt x="5743551" y="5999447"/>
                  <a:pt x="5723166" y="5995447"/>
                  <a:pt x="5706401" y="6001734"/>
                </a:cubicBezTo>
                <a:cubicBezTo>
                  <a:pt x="5656488" y="6020403"/>
                  <a:pt x="5605244" y="6024403"/>
                  <a:pt x="5553045" y="6024403"/>
                </a:cubicBezTo>
                <a:cubicBezTo>
                  <a:pt x="5543518" y="6024403"/>
                  <a:pt x="5533802" y="6021738"/>
                  <a:pt x="5524660" y="6018880"/>
                </a:cubicBezTo>
                <a:cubicBezTo>
                  <a:pt x="5471316" y="6001734"/>
                  <a:pt x="5417784" y="6003257"/>
                  <a:pt x="5363491" y="6013736"/>
                </a:cubicBezTo>
                <a:cubicBezTo>
                  <a:pt x="5352250" y="6016022"/>
                  <a:pt x="5339677" y="6016403"/>
                  <a:pt x="5328438" y="6014118"/>
                </a:cubicBezTo>
                <a:cubicBezTo>
                  <a:pt x="5296812" y="6007449"/>
                  <a:pt x="5266141" y="5996399"/>
                  <a:pt x="5234326" y="5991637"/>
                </a:cubicBezTo>
                <a:cubicBezTo>
                  <a:pt x="5181748" y="5983826"/>
                  <a:pt x="5136216" y="6010115"/>
                  <a:pt x="5089162" y="6027262"/>
                </a:cubicBezTo>
                <a:cubicBezTo>
                  <a:pt x="5044391" y="6043455"/>
                  <a:pt x="5006292" y="6080032"/>
                  <a:pt x="4953328" y="6071840"/>
                </a:cubicBezTo>
                <a:cubicBezTo>
                  <a:pt x="4947996" y="6071078"/>
                  <a:pt x="4942089" y="6076222"/>
                  <a:pt x="4936184" y="6077555"/>
                </a:cubicBezTo>
                <a:cubicBezTo>
                  <a:pt x="4919991" y="6081176"/>
                  <a:pt x="4903799" y="6085555"/>
                  <a:pt x="4887415" y="6087272"/>
                </a:cubicBezTo>
                <a:cubicBezTo>
                  <a:pt x="4867412" y="6089558"/>
                  <a:pt x="4847027" y="6088797"/>
                  <a:pt x="4827024" y="6090701"/>
                </a:cubicBezTo>
                <a:cubicBezTo>
                  <a:pt x="4814165" y="6091844"/>
                  <a:pt x="4801401" y="6093939"/>
                  <a:pt x="4788661" y="6095749"/>
                </a:cubicBezTo>
                <a:lnTo>
                  <a:pt x="4785776" y="6096000"/>
                </a:lnTo>
                <a:lnTo>
                  <a:pt x="4726469" y="6096000"/>
                </a:lnTo>
                <a:lnTo>
                  <a:pt x="4719697" y="6095130"/>
                </a:lnTo>
                <a:cubicBezTo>
                  <a:pt x="4709481" y="6092939"/>
                  <a:pt x="4699289" y="6090320"/>
                  <a:pt x="4689098" y="6088605"/>
                </a:cubicBezTo>
                <a:cubicBezTo>
                  <a:pt x="4660331" y="6083842"/>
                  <a:pt x="4628705" y="6085176"/>
                  <a:pt x="4603368" y="6072984"/>
                </a:cubicBezTo>
                <a:cubicBezTo>
                  <a:pt x="4576318" y="6060029"/>
                  <a:pt x="4550599" y="6054123"/>
                  <a:pt x="4522596" y="6058123"/>
                </a:cubicBezTo>
                <a:cubicBezTo>
                  <a:pt x="4513260" y="6059457"/>
                  <a:pt x="4501257" y="6067459"/>
                  <a:pt x="4497068" y="6075649"/>
                </a:cubicBezTo>
                <a:cubicBezTo>
                  <a:pt x="4487731" y="6093938"/>
                  <a:pt x="4474969" y="6097178"/>
                  <a:pt x="4457632" y="6090890"/>
                </a:cubicBezTo>
                <a:cubicBezTo>
                  <a:pt x="4442581" y="6085555"/>
                  <a:pt x="4424104" y="6082890"/>
                  <a:pt x="4413817" y="6072601"/>
                </a:cubicBezTo>
                <a:cubicBezTo>
                  <a:pt x="4384668" y="6043455"/>
                  <a:pt x="4347518" y="6042503"/>
                  <a:pt x="4311323" y="6034693"/>
                </a:cubicBezTo>
                <a:cubicBezTo>
                  <a:pt x="4289227" y="6029928"/>
                  <a:pt x="4268649" y="6029738"/>
                  <a:pt x="4246551" y="6032976"/>
                </a:cubicBezTo>
                <a:cubicBezTo>
                  <a:pt x="4198546" y="6040216"/>
                  <a:pt x="4151870" y="6029928"/>
                  <a:pt x="4105766" y="6016784"/>
                </a:cubicBezTo>
                <a:cubicBezTo>
                  <a:pt x="4075285" y="6008022"/>
                  <a:pt x="4044043" y="6002687"/>
                  <a:pt x="4013753" y="5993733"/>
                </a:cubicBezTo>
                <a:cubicBezTo>
                  <a:pt x="3991083" y="5986874"/>
                  <a:pt x="3968414" y="5978682"/>
                  <a:pt x="3947648" y="5967634"/>
                </a:cubicBezTo>
                <a:cubicBezTo>
                  <a:pt x="3917546" y="5951440"/>
                  <a:pt x="3891259" y="5927055"/>
                  <a:pt x="3852966" y="5933533"/>
                </a:cubicBezTo>
                <a:cubicBezTo>
                  <a:pt x="3819245" y="5939247"/>
                  <a:pt x="3788766" y="5927247"/>
                  <a:pt x="3757902" y="5915816"/>
                </a:cubicBezTo>
                <a:cubicBezTo>
                  <a:pt x="3735231" y="5907434"/>
                  <a:pt x="3712565" y="5898859"/>
                  <a:pt x="3689131" y="5893526"/>
                </a:cubicBezTo>
                <a:cubicBezTo>
                  <a:pt x="3661315" y="5887239"/>
                  <a:pt x="3629882" y="5889907"/>
                  <a:pt x="3605116" y="5878285"/>
                </a:cubicBezTo>
                <a:cubicBezTo>
                  <a:pt x="3579206" y="5866093"/>
                  <a:pt x="3557682" y="5874285"/>
                  <a:pt x="3534629" y="5877715"/>
                </a:cubicBezTo>
                <a:cubicBezTo>
                  <a:pt x="3497862" y="5883049"/>
                  <a:pt x="3461282" y="5892955"/>
                  <a:pt x="3424135" y="5880382"/>
                </a:cubicBezTo>
                <a:cubicBezTo>
                  <a:pt x="3378986" y="5865141"/>
                  <a:pt x="3334216" y="5848758"/>
                  <a:pt x="3288877" y="5834280"/>
                </a:cubicBezTo>
                <a:cubicBezTo>
                  <a:pt x="3271348" y="5828753"/>
                  <a:pt x="3252492" y="5826467"/>
                  <a:pt x="3234202" y="5823991"/>
                </a:cubicBezTo>
                <a:cubicBezTo>
                  <a:pt x="3216867" y="5821895"/>
                  <a:pt x="3196102" y="5827230"/>
                  <a:pt x="3182763" y="5819229"/>
                </a:cubicBezTo>
                <a:cubicBezTo>
                  <a:pt x="3148472" y="5798655"/>
                  <a:pt x="3113231" y="5788558"/>
                  <a:pt x="3073604" y="5788558"/>
                </a:cubicBezTo>
                <a:cubicBezTo>
                  <a:pt x="3058743" y="5788558"/>
                  <a:pt x="3044264" y="5779984"/>
                  <a:pt x="3029216" y="5778459"/>
                </a:cubicBezTo>
                <a:cubicBezTo>
                  <a:pt x="3008639" y="5776555"/>
                  <a:pt x="2985016" y="5771411"/>
                  <a:pt x="2967110" y="5778651"/>
                </a:cubicBezTo>
                <a:cubicBezTo>
                  <a:pt x="2925008" y="5795797"/>
                  <a:pt x="2890910" y="5781507"/>
                  <a:pt x="2854140" y="5764553"/>
                </a:cubicBezTo>
                <a:cubicBezTo>
                  <a:pt x="2817943" y="5747789"/>
                  <a:pt x="2779842" y="5734455"/>
                  <a:pt x="2741360" y="5723403"/>
                </a:cubicBezTo>
                <a:cubicBezTo>
                  <a:pt x="2726882" y="5719403"/>
                  <a:pt x="2709548" y="5726072"/>
                  <a:pt x="2693543" y="5727405"/>
                </a:cubicBezTo>
                <a:cubicBezTo>
                  <a:pt x="2687827" y="5727786"/>
                  <a:pt x="2681540" y="5728358"/>
                  <a:pt x="2676398" y="5726453"/>
                </a:cubicBezTo>
                <a:cubicBezTo>
                  <a:pt x="2626677" y="5708163"/>
                  <a:pt x="2576191" y="5694257"/>
                  <a:pt x="2522279" y="5703782"/>
                </a:cubicBezTo>
                <a:cubicBezTo>
                  <a:pt x="2517327" y="5704735"/>
                  <a:pt x="2511800" y="5702639"/>
                  <a:pt x="2506847" y="5701305"/>
                </a:cubicBezTo>
                <a:cubicBezTo>
                  <a:pt x="2482652" y="5694447"/>
                  <a:pt x="2459029" y="5683589"/>
                  <a:pt x="2434456" y="5681112"/>
                </a:cubicBezTo>
                <a:cubicBezTo>
                  <a:pt x="2373874" y="5675016"/>
                  <a:pt x="2312915" y="5672538"/>
                  <a:pt x="2251948" y="5668538"/>
                </a:cubicBezTo>
                <a:cubicBezTo>
                  <a:pt x="2248138" y="5668349"/>
                  <a:pt x="2244137" y="5668349"/>
                  <a:pt x="2240710" y="5667014"/>
                </a:cubicBezTo>
                <a:cubicBezTo>
                  <a:pt x="2218229" y="5658822"/>
                  <a:pt x="2198608" y="5661490"/>
                  <a:pt x="2179556" y="5677111"/>
                </a:cubicBezTo>
                <a:cubicBezTo>
                  <a:pt x="2171173" y="5683969"/>
                  <a:pt x="2159743" y="5687589"/>
                  <a:pt x="2149267" y="5691399"/>
                </a:cubicBezTo>
                <a:cubicBezTo>
                  <a:pt x="2133834" y="5697115"/>
                  <a:pt x="2118023" y="5702639"/>
                  <a:pt x="2102021" y="5706259"/>
                </a:cubicBezTo>
                <a:cubicBezTo>
                  <a:pt x="2086208" y="5709688"/>
                  <a:pt x="2069254" y="5714449"/>
                  <a:pt x="2054013" y="5711784"/>
                </a:cubicBezTo>
                <a:cubicBezTo>
                  <a:pt x="2026581" y="5707022"/>
                  <a:pt x="2000479" y="5696353"/>
                  <a:pt x="1973429" y="5689303"/>
                </a:cubicBezTo>
                <a:cubicBezTo>
                  <a:pt x="1964094" y="5686826"/>
                  <a:pt x="1953806" y="5687209"/>
                  <a:pt x="1944092" y="5687017"/>
                </a:cubicBezTo>
                <a:cubicBezTo>
                  <a:pt x="1921800" y="5686447"/>
                  <a:pt x="1898940" y="5691971"/>
                  <a:pt x="1878748" y="5676159"/>
                </a:cubicBezTo>
                <a:cubicBezTo>
                  <a:pt x="1860079" y="5661299"/>
                  <a:pt x="1841216" y="5665680"/>
                  <a:pt x="1821596" y="5676920"/>
                </a:cubicBezTo>
                <a:cubicBezTo>
                  <a:pt x="1807497" y="5684922"/>
                  <a:pt x="1791496" y="5691209"/>
                  <a:pt x="1775684" y="5694257"/>
                </a:cubicBezTo>
                <a:cubicBezTo>
                  <a:pt x="1753965" y="5698447"/>
                  <a:pt x="1732439" y="5700163"/>
                  <a:pt x="1709006" y="5697685"/>
                </a:cubicBezTo>
                <a:cubicBezTo>
                  <a:pt x="1692431" y="5695971"/>
                  <a:pt x="1678904" y="5695209"/>
                  <a:pt x="1665950" y="5685113"/>
                </a:cubicBezTo>
                <a:cubicBezTo>
                  <a:pt x="1663856" y="5683589"/>
                  <a:pt x="1660046" y="5683207"/>
                  <a:pt x="1657188" y="5683399"/>
                </a:cubicBezTo>
                <a:cubicBezTo>
                  <a:pt x="1619658" y="5686637"/>
                  <a:pt x="1582510" y="5684922"/>
                  <a:pt x="1544598" y="5682634"/>
                </a:cubicBezTo>
                <a:cubicBezTo>
                  <a:pt x="1496403" y="5679589"/>
                  <a:pt x="1445725" y="5688541"/>
                  <a:pt x="1404006" y="5720546"/>
                </a:cubicBezTo>
                <a:cubicBezTo>
                  <a:pt x="1397909" y="5725310"/>
                  <a:pt x="1388765" y="5727405"/>
                  <a:pt x="1380762" y="5728549"/>
                </a:cubicBezTo>
                <a:cubicBezTo>
                  <a:pt x="1343044" y="5733501"/>
                  <a:pt x="1305132" y="5736930"/>
                  <a:pt x="1267411" y="5742455"/>
                </a:cubicBezTo>
                <a:cubicBezTo>
                  <a:pt x="1246837" y="5745503"/>
                  <a:pt x="1225310" y="5748170"/>
                  <a:pt x="1206641" y="5756553"/>
                </a:cubicBezTo>
                <a:cubicBezTo>
                  <a:pt x="1188354" y="5764743"/>
                  <a:pt x="1173681" y="5774459"/>
                  <a:pt x="1162823" y="5757315"/>
                </a:cubicBezTo>
                <a:cubicBezTo>
                  <a:pt x="1143394" y="5766459"/>
                  <a:pt x="1126437" y="5774080"/>
                  <a:pt x="1109865" y="5782270"/>
                </a:cubicBezTo>
                <a:cubicBezTo>
                  <a:pt x="1103767" y="5785318"/>
                  <a:pt x="1098623" y="5790272"/>
                  <a:pt x="1092527" y="5793130"/>
                </a:cubicBezTo>
                <a:cubicBezTo>
                  <a:pt x="1086048" y="5796178"/>
                  <a:pt x="1078810" y="5798082"/>
                  <a:pt x="1071762" y="5799607"/>
                </a:cubicBezTo>
                <a:cubicBezTo>
                  <a:pt x="1040327" y="5806465"/>
                  <a:pt x="1008894" y="5812751"/>
                  <a:pt x="977653" y="5820182"/>
                </a:cubicBezTo>
                <a:cubicBezTo>
                  <a:pt x="971554" y="5821705"/>
                  <a:pt x="966411" y="5827801"/>
                  <a:pt x="960887" y="5831801"/>
                </a:cubicBezTo>
                <a:cubicBezTo>
                  <a:pt x="957266" y="5834470"/>
                  <a:pt x="953648" y="5838470"/>
                  <a:pt x="949646" y="5839042"/>
                </a:cubicBezTo>
                <a:cubicBezTo>
                  <a:pt x="919165" y="5843614"/>
                  <a:pt x="888877" y="5848949"/>
                  <a:pt x="858205" y="5851234"/>
                </a:cubicBezTo>
                <a:cubicBezTo>
                  <a:pt x="832486" y="5853138"/>
                  <a:pt x="807719" y="5852568"/>
                  <a:pt x="801053" y="5885715"/>
                </a:cubicBezTo>
                <a:cubicBezTo>
                  <a:pt x="799909" y="5891432"/>
                  <a:pt x="791717" y="5897528"/>
                  <a:pt x="785432" y="5900384"/>
                </a:cubicBezTo>
                <a:cubicBezTo>
                  <a:pt x="767524" y="5908576"/>
                  <a:pt x="748471" y="5914101"/>
                  <a:pt x="730754" y="5922482"/>
                </a:cubicBezTo>
                <a:cubicBezTo>
                  <a:pt x="672650" y="5950488"/>
                  <a:pt x="611880" y="5968205"/>
                  <a:pt x="546917" y="5964966"/>
                </a:cubicBezTo>
                <a:cubicBezTo>
                  <a:pt x="526724" y="5964014"/>
                  <a:pt x="507102" y="5953726"/>
                  <a:pt x="494337" y="5949915"/>
                </a:cubicBezTo>
                <a:cubicBezTo>
                  <a:pt x="457572" y="5964966"/>
                  <a:pt x="426709" y="5979445"/>
                  <a:pt x="394511" y="5990303"/>
                </a:cubicBezTo>
                <a:cubicBezTo>
                  <a:pt x="366127" y="6000019"/>
                  <a:pt x="336408" y="6006115"/>
                  <a:pt x="307259" y="6013163"/>
                </a:cubicBezTo>
                <a:cubicBezTo>
                  <a:pt x="296590" y="6015832"/>
                  <a:pt x="285732" y="6017355"/>
                  <a:pt x="274873" y="6018690"/>
                </a:cubicBezTo>
                <a:cubicBezTo>
                  <a:pt x="240965" y="6022880"/>
                  <a:pt x="205529" y="6012784"/>
                  <a:pt x="172384" y="6028786"/>
                </a:cubicBezTo>
                <a:cubicBezTo>
                  <a:pt x="155046" y="6037168"/>
                  <a:pt x="137898" y="6047265"/>
                  <a:pt x="119613" y="6051647"/>
                </a:cubicBezTo>
                <a:cubicBezTo>
                  <a:pt x="99990" y="6056409"/>
                  <a:pt x="80794" y="6063839"/>
                  <a:pt x="61197" y="6069150"/>
                </a:cubicBezTo>
                <a:lnTo>
                  <a:pt x="544" y="6073921"/>
                </a:lnTo>
                <a:lnTo>
                  <a:pt x="544" y="5946682"/>
                </a:lnTo>
                <a:lnTo>
                  <a:pt x="0" y="5946682"/>
                </a:lnTo>
                <a:lnTo>
                  <a:pt x="0" y="1335314"/>
                </a:lnTo>
                <a:lnTo>
                  <a:pt x="0" y="873938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20000"/>
              </a:prstClr>
            </a:outerShd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FE6A13A-7E4B-44D8-8832-485B654DD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1514475"/>
            <a:ext cx="8381999" cy="1995487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8000"/>
              <a:t>What is hip hop?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B43C4-0D27-463D-97D6-406CFAD8C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3809999"/>
            <a:ext cx="8382000" cy="133847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/>
              <a:t>Hip hop music, also known as rap is a a genre of pop music that developed in the US in 1970s</a:t>
            </a:r>
          </a:p>
        </p:txBody>
      </p:sp>
    </p:spTree>
    <p:extLst>
      <p:ext uri="{BB962C8B-B14F-4D97-AF65-F5344CB8AC3E}">
        <p14:creationId xmlns:p14="http://schemas.microsoft.com/office/powerpoint/2010/main" val="104401964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9FEAAE4-608F-4DE6-97B4-51573869A3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5062873" cy="6858003"/>
          </a:xfrm>
          <a:custGeom>
            <a:avLst/>
            <a:gdLst>
              <a:gd name="connsiteX0" fmla="*/ 4214994 w 4572002"/>
              <a:gd name="connsiteY0" fmla="*/ 6564620 h 6858002"/>
              <a:gd name="connsiteX1" fmla="*/ 4214994 w 4572002"/>
              <a:gd name="connsiteY1" fmla="*/ 6564621 h 6858002"/>
              <a:gd name="connsiteX2" fmla="*/ 4237474 w 4572002"/>
              <a:gd name="connsiteY2" fmla="*/ 6588626 h 6858002"/>
              <a:gd name="connsiteX3" fmla="*/ 4254096 w 4572002"/>
              <a:gd name="connsiteY3" fmla="*/ 6625225 h 6858002"/>
              <a:gd name="connsiteX4" fmla="*/ 4247001 w 4572002"/>
              <a:gd name="connsiteY4" fmla="*/ 6662540 h 6858002"/>
              <a:gd name="connsiteX5" fmla="*/ 4247000 w 4572002"/>
              <a:gd name="connsiteY5" fmla="*/ 6662541 h 6858002"/>
              <a:gd name="connsiteX6" fmla="*/ 4246999 w 4572002"/>
              <a:gd name="connsiteY6" fmla="*/ 6662544 h 6858002"/>
              <a:gd name="connsiteX7" fmla="*/ 4235550 w 4572002"/>
              <a:gd name="connsiteY7" fmla="*/ 6683027 h 6858002"/>
              <a:gd name="connsiteX8" fmla="*/ 4232403 w 4572002"/>
              <a:gd name="connsiteY8" fmla="*/ 6702976 h 6858002"/>
              <a:gd name="connsiteX9" fmla="*/ 4232403 w 4572002"/>
              <a:gd name="connsiteY9" fmla="*/ 6702977 h 6858002"/>
              <a:gd name="connsiteX10" fmla="*/ 4246238 w 4572002"/>
              <a:gd name="connsiteY10" fmla="*/ 6742553 h 6858002"/>
              <a:gd name="connsiteX11" fmla="*/ 4246239 w 4572002"/>
              <a:gd name="connsiteY11" fmla="*/ 6742555 h 6858002"/>
              <a:gd name="connsiteX12" fmla="*/ 4265716 w 4572002"/>
              <a:gd name="connsiteY12" fmla="*/ 6812062 h 6858002"/>
              <a:gd name="connsiteX13" fmla="*/ 4265717 w 4572002"/>
              <a:gd name="connsiteY13" fmla="*/ 6812064 h 6858002"/>
              <a:gd name="connsiteX14" fmla="*/ 4265717 w 4572002"/>
              <a:gd name="connsiteY14" fmla="*/ 6812063 h 6858002"/>
              <a:gd name="connsiteX15" fmla="*/ 4265716 w 4572002"/>
              <a:gd name="connsiteY15" fmla="*/ 6812062 h 6858002"/>
              <a:gd name="connsiteX16" fmla="*/ 4260942 w 4572002"/>
              <a:gd name="connsiteY16" fmla="*/ 6776800 h 6858002"/>
              <a:gd name="connsiteX17" fmla="*/ 4246239 w 4572002"/>
              <a:gd name="connsiteY17" fmla="*/ 6742555 h 6858002"/>
              <a:gd name="connsiteX18" fmla="*/ 4246238 w 4572002"/>
              <a:gd name="connsiteY18" fmla="*/ 6742552 h 6858002"/>
              <a:gd name="connsiteX19" fmla="*/ 4232403 w 4572002"/>
              <a:gd name="connsiteY19" fmla="*/ 6702976 h 6858002"/>
              <a:gd name="connsiteX20" fmla="*/ 4246999 w 4572002"/>
              <a:gd name="connsiteY20" fmla="*/ 6662544 h 6858002"/>
              <a:gd name="connsiteX21" fmla="*/ 4247000 w 4572002"/>
              <a:gd name="connsiteY21" fmla="*/ 6662542 h 6858002"/>
              <a:gd name="connsiteX22" fmla="*/ 4247001 w 4572002"/>
              <a:gd name="connsiteY22" fmla="*/ 6662540 h 6858002"/>
              <a:gd name="connsiteX23" fmla="*/ 4254084 w 4572002"/>
              <a:gd name="connsiteY23" fmla="*/ 6645552 h 6858002"/>
              <a:gd name="connsiteX24" fmla="*/ 4254096 w 4572002"/>
              <a:gd name="connsiteY24" fmla="*/ 6625225 h 6858002"/>
              <a:gd name="connsiteX25" fmla="*/ 4254096 w 4572002"/>
              <a:gd name="connsiteY25" fmla="*/ 6625224 h 6858002"/>
              <a:gd name="connsiteX26" fmla="*/ 4237474 w 4572002"/>
              <a:gd name="connsiteY26" fmla="*/ 6588625 h 6858002"/>
              <a:gd name="connsiteX27" fmla="*/ 4295315 w 4572002"/>
              <a:gd name="connsiteY27" fmla="*/ 6438981 h 6858002"/>
              <a:gd name="connsiteX28" fmla="*/ 4275385 w 4572002"/>
              <a:gd name="connsiteY28" fmla="*/ 6463840 h 6858002"/>
              <a:gd name="connsiteX29" fmla="*/ 4275382 w 4572002"/>
              <a:gd name="connsiteY29" fmla="*/ 6463849 h 6858002"/>
              <a:gd name="connsiteX30" fmla="*/ 4261587 w 4572002"/>
              <a:gd name="connsiteY30" fmla="*/ 6513012 h 6858002"/>
              <a:gd name="connsiteX31" fmla="*/ 4242781 w 4572002"/>
              <a:gd name="connsiteY31" fmla="*/ 6546194 h 6858002"/>
              <a:gd name="connsiteX32" fmla="*/ 4242781 w 4572002"/>
              <a:gd name="connsiteY32" fmla="*/ 6546195 h 6858002"/>
              <a:gd name="connsiteX33" fmla="*/ 4259120 w 4572002"/>
              <a:gd name="connsiteY33" fmla="*/ 6521804 h 6858002"/>
              <a:gd name="connsiteX34" fmla="*/ 4261587 w 4572002"/>
              <a:gd name="connsiteY34" fmla="*/ 6513012 h 6858002"/>
              <a:gd name="connsiteX35" fmla="*/ 4264398 w 4572002"/>
              <a:gd name="connsiteY35" fmla="*/ 6508052 h 6858002"/>
              <a:gd name="connsiteX36" fmla="*/ 4275382 w 4572002"/>
              <a:gd name="connsiteY36" fmla="*/ 6463849 h 6858002"/>
              <a:gd name="connsiteX37" fmla="*/ 4275385 w 4572002"/>
              <a:gd name="connsiteY37" fmla="*/ 6463841 h 6858002"/>
              <a:gd name="connsiteX38" fmla="*/ 4295315 w 4572002"/>
              <a:gd name="connsiteY38" fmla="*/ 6438981 h 6858002"/>
              <a:gd name="connsiteX39" fmla="*/ 4381289 w 4572002"/>
              <a:gd name="connsiteY39" fmla="*/ 6365204 h 6858002"/>
              <a:gd name="connsiteX40" fmla="*/ 4380008 w 4572002"/>
              <a:gd name="connsiteY40" fmla="*/ 6387910 h 6858002"/>
              <a:gd name="connsiteX41" fmla="*/ 4378243 w 4572002"/>
              <a:gd name="connsiteY41" fmla="*/ 6391549 h 6858002"/>
              <a:gd name="connsiteX42" fmla="*/ 4370589 w 4572002"/>
              <a:gd name="connsiteY42" fmla="*/ 6407332 h 6858002"/>
              <a:gd name="connsiteX43" fmla="*/ 4370589 w 4572002"/>
              <a:gd name="connsiteY43" fmla="*/ 6407333 h 6858002"/>
              <a:gd name="connsiteX44" fmla="*/ 4378243 w 4572002"/>
              <a:gd name="connsiteY44" fmla="*/ 6391549 h 6858002"/>
              <a:gd name="connsiteX45" fmla="*/ 4380008 w 4572002"/>
              <a:gd name="connsiteY45" fmla="*/ 6387910 h 6858002"/>
              <a:gd name="connsiteX46" fmla="*/ 4142220 w 4572002"/>
              <a:gd name="connsiteY46" fmla="*/ 4221391 h 6858002"/>
              <a:gd name="connsiteX47" fmla="*/ 4142220 w 4572002"/>
              <a:gd name="connsiteY47" fmla="*/ 4221392 h 6858002"/>
              <a:gd name="connsiteX48" fmla="*/ 4147936 w 4572002"/>
              <a:gd name="connsiteY48" fmla="*/ 4253015 h 6858002"/>
              <a:gd name="connsiteX49" fmla="*/ 4187752 w 4572002"/>
              <a:gd name="connsiteY49" fmla="*/ 4324646 h 6858002"/>
              <a:gd name="connsiteX50" fmla="*/ 4196706 w 4572002"/>
              <a:gd name="connsiteY50" fmla="*/ 4363891 h 6858002"/>
              <a:gd name="connsiteX51" fmla="*/ 4195944 w 4572002"/>
              <a:gd name="connsiteY51" fmla="*/ 4482004 h 6858002"/>
              <a:gd name="connsiteX52" fmla="*/ 4135934 w 4572002"/>
              <a:gd name="connsiteY52" fmla="*/ 4659174 h 6858002"/>
              <a:gd name="connsiteX53" fmla="*/ 4127932 w 4572002"/>
              <a:gd name="connsiteY53" fmla="*/ 4677655 h 6858002"/>
              <a:gd name="connsiteX54" fmla="*/ 4118025 w 4572002"/>
              <a:gd name="connsiteY54" fmla="*/ 4767764 h 6858002"/>
              <a:gd name="connsiteX55" fmla="*/ 4116716 w 4572002"/>
              <a:gd name="connsiteY55" fmla="*/ 4800483 h 6858002"/>
              <a:gd name="connsiteX56" fmla="*/ 4116716 w 4572002"/>
              <a:gd name="connsiteY56" fmla="*/ 4800484 h 6858002"/>
              <a:gd name="connsiteX57" fmla="*/ 4131552 w 4572002"/>
              <a:gd name="connsiteY57" fmla="*/ 4828917 h 6858002"/>
              <a:gd name="connsiteX58" fmla="*/ 4153733 w 4572002"/>
              <a:gd name="connsiteY58" fmla="*/ 4863343 h 6858002"/>
              <a:gd name="connsiteX59" fmla="*/ 4161262 w 4572002"/>
              <a:gd name="connsiteY59" fmla="*/ 4889275 h 6858002"/>
              <a:gd name="connsiteX60" fmla="*/ 4159557 w 4572002"/>
              <a:gd name="connsiteY60" fmla="*/ 4912168 h 6858002"/>
              <a:gd name="connsiteX61" fmla="*/ 4158155 w 4572002"/>
              <a:gd name="connsiteY61" fmla="*/ 4933804 h 6858002"/>
              <a:gd name="connsiteX62" fmla="*/ 4158155 w 4572002"/>
              <a:gd name="connsiteY62" fmla="*/ 4933805 h 6858002"/>
              <a:gd name="connsiteX63" fmla="*/ 4162914 w 4572002"/>
              <a:gd name="connsiteY63" fmla="*/ 4952673 h 6858002"/>
              <a:gd name="connsiteX64" fmla="*/ 4165707 w 4572002"/>
              <a:gd name="connsiteY64" fmla="*/ 4957454 h 6858002"/>
              <a:gd name="connsiteX65" fmla="*/ 4166985 w 4572002"/>
              <a:gd name="connsiteY65" fmla="*/ 4961456 h 6858002"/>
              <a:gd name="connsiteX66" fmla="*/ 4182989 w 4572002"/>
              <a:gd name="connsiteY66" fmla="*/ 4987038 h 6858002"/>
              <a:gd name="connsiteX67" fmla="*/ 4209468 w 4572002"/>
              <a:gd name="connsiteY67" fmla="*/ 5041522 h 6858002"/>
              <a:gd name="connsiteX68" fmla="*/ 4216684 w 4572002"/>
              <a:gd name="connsiteY68" fmla="*/ 5072376 h 6858002"/>
              <a:gd name="connsiteX69" fmla="*/ 4222587 w 4572002"/>
              <a:gd name="connsiteY69" fmla="*/ 5087441 h 6858002"/>
              <a:gd name="connsiteX70" fmla="*/ 4235615 w 4572002"/>
              <a:gd name="connsiteY70" fmla="*/ 5133220 h 6858002"/>
              <a:gd name="connsiteX71" fmla="*/ 4235616 w 4572002"/>
              <a:gd name="connsiteY71" fmla="*/ 5133225 h 6858002"/>
              <a:gd name="connsiteX72" fmla="*/ 4228901 w 4572002"/>
              <a:gd name="connsiteY72" fmla="*/ 5166113 h 6858002"/>
              <a:gd name="connsiteX73" fmla="*/ 4228901 w 4572002"/>
              <a:gd name="connsiteY73" fmla="*/ 5166114 h 6858002"/>
              <a:gd name="connsiteX74" fmla="*/ 4229593 w 4572002"/>
              <a:gd name="connsiteY74" fmla="*/ 5172091 h 6858002"/>
              <a:gd name="connsiteX75" fmla="*/ 4232139 w 4572002"/>
              <a:gd name="connsiteY75" fmla="*/ 5179068 h 6858002"/>
              <a:gd name="connsiteX76" fmla="*/ 4231973 w 4572002"/>
              <a:gd name="connsiteY76" fmla="*/ 5229434 h 6858002"/>
              <a:gd name="connsiteX77" fmla="*/ 4225669 w 4572002"/>
              <a:gd name="connsiteY77" fmla="*/ 5241089 h 6858002"/>
              <a:gd name="connsiteX78" fmla="*/ 4208517 w 4572002"/>
              <a:gd name="connsiteY78" fmla="*/ 5272796 h 6858002"/>
              <a:gd name="connsiteX79" fmla="*/ 4184613 w 4572002"/>
              <a:gd name="connsiteY79" fmla="*/ 5312288 h 6858002"/>
              <a:gd name="connsiteX80" fmla="*/ 4183557 w 4572002"/>
              <a:gd name="connsiteY80" fmla="*/ 5321350 h 6858002"/>
              <a:gd name="connsiteX81" fmla="*/ 4181083 w 4572002"/>
              <a:gd name="connsiteY81" fmla="*/ 5326163 h 6858002"/>
              <a:gd name="connsiteX82" fmla="*/ 4179637 w 4572002"/>
              <a:gd name="connsiteY82" fmla="*/ 5355014 h 6858002"/>
              <a:gd name="connsiteX83" fmla="*/ 4179637 w 4572002"/>
              <a:gd name="connsiteY83" fmla="*/ 5355015 h 6858002"/>
              <a:gd name="connsiteX84" fmla="*/ 4184513 w 4572002"/>
              <a:gd name="connsiteY84" fmla="*/ 5385385 h 6858002"/>
              <a:gd name="connsiteX85" fmla="*/ 4192704 w 4572002"/>
              <a:gd name="connsiteY85" fmla="*/ 5425583 h 6858002"/>
              <a:gd name="connsiteX86" fmla="*/ 4204327 w 4572002"/>
              <a:gd name="connsiteY86" fmla="*/ 5480638 h 6858002"/>
              <a:gd name="connsiteX87" fmla="*/ 4208850 w 4572002"/>
              <a:gd name="connsiteY87" fmla="*/ 5507668 h 6858002"/>
              <a:gd name="connsiteX88" fmla="*/ 4198232 w 4572002"/>
              <a:gd name="connsiteY88" fmla="*/ 5531692 h 6858002"/>
              <a:gd name="connsiteX89" fmla="*/ 4198231 w 4572002"/>
              <a:gd name="connsiteY89" fmla="*/ 5531693 h 6858002"/>
              <a:gd name="connsiteX90" fmla="*/ 4188085 w 4572002"/>
              <a:gd name="connsiteY90" fmla="*/ 5547578 h 6858002"/>
              <a:gd name="connsiteX91" fmla="*/ 4188085 w 4572002"/>
              <a:gd name="connsiteY91" fmla="*/ 5547579 h 6858002"/>
              <a:gd name="connsiteX92" fmla="*/ 4197659 w 4572002"/>
              <a:gd name="connsiteY92" fmla="*/ 5562747 h 6858002"/>
              <a:gd name="connsiteX93" fmla="*/ 4268907 w 4572002"/>
              <a:gd name="connsiteY93" fmla="*/ 5704484 h 6858002"/>
              <a:gd name="connsiteX94" fmla="*/ 4274812 w 4572002"/>
              <a:gd name="connsiteY94" fmla="*/ 5740489 h 6858002"/>
              <a:gd name="connsiteX95" fmla="*/ 4283578 w 4572002"/>
              <a:gd name="connsiteY95" fmla="*/ 5760874 h 6858002"/>
              <a:gd name="connsiteX96" fmla="*/ 4371973 w 4572002"/>
              <a:gd name="connsiteY96" fmla="*/ 5883752 h 6858002"/>
              <a:gd name="connsiteX97" fmla="*/ 4371974 w 4572002"/>
              <a:gd name="connsiteY97" fmla="*/ 5883757 h 6858002"/>
              <a:gd name="connsiteX98" fmla="*/ 4389877 w 4572002"/>
              <a:gd name="connsiteY98" fmla="*/ 5935946 h 6858002"/>
              <a:gd name="connsiteX99" fmla="*/ 4389878 w 4572002"/>
              <a:gd name="connsiteY99" fmla="*/ 5935950 h 6858002"/>
              <a:gd name="connsiteX100" fmla="*/ 4386259 w 4572002"/>
              <a:gd name="connsiteY100" fmla="*/ 5993290 h 6858002"/>
              <a:gd name="connsiteX101" fmla="*/ 4386259 w 4572002"/>
              <a:gd name="connsiteY101" fmla="*/ 5993291 h 6858002"/>
              <a:gd name="connsiteX102" fmla="*/ 4379782 w 4572002"/>
              <a:gd name="connsiteY102" fmla="*/ 6026440 h 6858002"/>
              <a:gd name="connsiteX103" fmla="*/ 4323583 w 4572002"/>
              <a:gd name="connsiteY103" fmla="*/ 6108738 h 6858002"/>
              <a:gd name="connsiteX104" fmla="*/ 4309890 w 4572002"/>
              <a:gd name="connsiteY104" fmla="*/ 6133314 h 6858002"/>
              <a:gd name="connsiteX105" fmla="*/ 4309890 w 4572002"/>
              <a:gd name="connsiteY105" fmla="*/ 6133315 h 6858002"/>
              <a:gd name="connsiteX106" fmla="*/ 4313591 w 4572002"/>
              <a:gd name="connsiteY106" fmla="*/ 6143190 h 6858002"/>
              <a:gd name="connsiteX107" fmla="*/ 4325486 w 4572002"/>
              <a:gd name="connsiteY107" fmla="*/ 6155600 h 6858002"/>
              <a:gd name="connsiteX108" fmla="*/ 4325488 w 4572002"/>
              <a:gd name="connsiteY108" fmla="*/ 6155603 h 6858002"/>
              <a:gd name="connsiteX109" fmla="*/ 4364160 w 4572002"/>
              <a:gd name="connsiteY109" fmla="*/ 6228757 h 6858002"/>
              <a:gd name="connsiteX110" fmla="*/ 4381497 w 4572002"/>
              <a:gd name="connsiteY110" fmla="*/ 6361540 h 6858002"/>
              <a:gd name="connsiteX111" fmla="*/ 4381497 w 4572002"/>
              <a:gd name="connsiteY111" fmla="*/ 6361539 h 6858002"/>
              <a:gd name="connsiteX112" fmla="*/ 4364160 w 4572002"/>
              <a:gd name="connsiteY112" fmla="*/ 6228756 h 6858002"/>
              <a:gd name="connsiteX113" fmla="*/ 4325488 w 4572002"/>
              <a:gd name="connsiteY113" fmla="*/ 6155602 h 6858002"/>
              <a:gd name="connsiteX114" fmla="*/ 4325486 w 4572002"/>
              <a:gd name="connsiteY114" fmla="*/ 6155600 h 6858002"/>
              <a:gd name="connsiteX115" fmla="*/ 4309890 w 4572002"/>
              <a:gd name="connsiteY115" fmla="*/ 6133315 h 6858002"/>
              <a:gd name="connsiteX116" fmla="*/ 4323583 w 4572002"/>
              <a:gd name="connsiteY116" fmla="*/ 6108739 h 6858002"/>
              <a:gd name="connsiteX117" fmla="*/ 4379782 w 4572002"/>
              <a:gd name="connsiteY117" fmla="*/ 6026441 h 6858002"/>
              <a:gd name="connsiteX118" fmla="*/ 4386259 w 4572002"/>
              <a:gd name="connsiteY118" fmla="*/ 5993292 h 6858002"/>
              <a:gd name="connsiteX119" fmla="*/ 4386259 w 4572002"/>
              <a:gd name="connsiteY119" fmla="*/ 5993290 h 6858002"/>
              <a:gd name="connsiteX120" fmla="*/ 4389712 w 4572002"/>
              <a:gd name="connsiteY120" fmla="*/ 5964477 h 6858002"/>
              <a:gd name="connsiteX121" fmla="*/ 4389878 w 4572002"/>
              <a:gd name="connsiteY121" fmla="*/ 5935950 h 6858002"/>
              <a:gd name="connsiteX122" fmla="*/ 4389878 w 4572002"/>
              <a:gd name="connsiteY122" fmla="*/ 5935949 h 6858002"/>
              <a:gd name="connsiteX123" fmla="*/ 4389877 w 4572002"/>
              <a:gd name="connsiteY123" fmla="*/ 5935946 h 6858002"/>
              <a:gd name="connsiteX124" fmla="*/ 4382997 w 4572002"/>
              <a:gd name="connsiteY124" fmla="*/ 5909351 h 6858002"/>
              <a:gd name="connsiteX125" fmla="*/ 4371974 w 4572002"/>
              <a:gd name="connsiteY125" fmla="*/ 5883757 h 6858002"/>
              <a:gd name="connsiteX126" fmla="*/ 4371973 w 4572002"/>
              <a:gd name="connsiteY126" fmla="*/ 5883751 h 6858002"/>
              <a:gd name="connsiteX127" fmla="*/ 4283578 w 4572002"/>
              <a:gd name="connsiteY127" fmla="*/ 5760873 h 6858002"/>
              <a:gd name="connsiteX128" fmla="*/ 4274812 w 4572002"/>
              <a:gd name="connsiteY128" fmla="*/ 5740488 h 6858002"/>
              <a:gd name="connsiteX129" fmla="*/ 4268907 w 4572002"/>
              <a:gd name="connsiteY129" fmla="*/ 5704483 h 6858002"/>
              <a:gd name="connsiteX130" fmla="*/ 4197659 w 4572002"/>
              <a:gd name="connsiteY130" fmla="*/ 5562746 h 6858002"/>
              <a:gd name="connsiteX131" fmla="*/ 4188085 w 4572002"/>
              <a:gd name="connsiteY131" fmla="*/ 5547578 h 6858002"/>
              <a:gd name="connsiteX132" fmla="*/ 4198231 w 4572002"/>
              <a:gd name="connsiteY132" fmla="*/ 5531694 h 6858002"/>
              <a:gd name="connsiteX133" fmla="*/ 4198232 w 4572002"/>
              <a:gd name="connsiteY133" fmla="*/ 5531692 h 6858002"/>
              <a:gd name="connsiteX134" fmla="*/ 4206630 w 4572002"/>
              <a:gd name="connsiteY134" fmla="*/ 5520422 h 6858002"/>
              <a:gd name="connsiteX135" fmla="*/ 4208850 w 4572002"/>
              <a:gd name="connsiteY135" fmla="*/ 5507668 h 6858002"/>
              <a:gd name="connsiteX136" fmla="*/ 4208850 w 4572002"/>
              <a:gd name="connsiteY136" fmla="*/ 5507667 h 6858002"/>
              <a:gd name="connsiteX137" fmla="*/ 4204327 w 4572002"/>
              <a:gd name="connsiteY137" fmla="*/ 5480637 h 6858002"/>
              <a:gd name="connsiteX138" fmla="*/ 4192704 w 4572002"/>
              <a:gd name="connsiteY138" fmla="*/ 5425582 h 6858002"/>
              <a:gd name="connsiteX139" fmla="*/ 4184513 w 4572002"/>
              <a:gd name="connsiteY139" fmla="*/ 5385384 h 6858002"/>
              <a:gd name="connsiteX140" fmla="*/ 4179637 w 4572002"/>
              <a:gd name="connsiteY140" fmla="*/ 5355014 h 6858002"/>
              <a:gd name="connsiteX141" fmla="*/ 4183557 w 4572002"/>
              <a:gd name="connsiteY141" fmla="*/ 5321350 h 6858002"/>
              <a:gd name="connsiteX142" fmla="*/ 4208517 w 4572002"/>
              <a:gd name="connsiteY142" fmla="*/ 5272797 h 6858002"/>
              <a:gd name="connsiteX143" fmla="*/ 4225669 w 4572002"/>
              <a:gd name="connsiteY143" fmla="*/ 5241089 h 6858002"/>
              <a:gd name="connsiteX144" fmla="*/ 4231973 w 4572002"/>
              <a:gd name="connsiteY144" fmla="*/ 5229433 h 6858002"/>
              <a:gd name="connsiteX145" fmla="*/ 4232139 w 4572002"/>
              <a:gd name="connsiteY145" fmla="*/ 5179068 h 6858002"/>
              <a:gd name="connsiteX146" fmla="*/ 4232139 w 4572002"/>
              <a:gd name="connsiteY146" fmla="*/ 5179067 h 6858002"/>
              <a:gd name="connsiteX147" fmla="*/ 4229593 w 4572002"/>
              <a:gd name="connsiteY147" fmla="*/ 5172090 h 6858002"/>
              <a:gd name="connsiteX148" fmla="*/ 4228901 w 4572002"/>
              <a:gd name="connsiteY148" fmla="*/ 5166114 h 6858002"/>
              <a:gd name="connsiteX149" fmla="*/ 4235616 w 4572002"/>
              <a:gd name="connsiteY149" fmla="*/ 5133225 h 6858002"/>
              <a:gd name="connsiteX150" fmla="*/ 4235616 w 4572002"/>
              <a:gd name="connsiteY150" fmla="*/ 5133224 h 6858002"/>
              <a:gd name="connsiteX151" fmla="*/ 4235615 w 4572002"/>
              <a:gd name="connsiteY151" fmla="*/ 5133220 h 6858002"/>
              <a:gd name="connsiteX152" fmla="*/ 4228473 w 4572002"/>
              <a:gd name="connsiteY152" fmla="*/ 5102461 h 6858002"/>
              <a:gd name="connsiteX153" fmla="*/ 4222587 w 4572002"/>
              <a:gd name="connsiteY153" fmla="*/ 5087441 h 6858002"/>
              <a:gd name="connsiteX154" fmla="*/ 4222582 w 4572002"/>
              <a:gd name="connsiteY154" fmla="*/ 5087423 h 6858002"/>
              <a:gd name="connsiteX155" fmla="*/ 4209468 w 4572002"/>
              <a:gd name="connsiteY155" fmla="*/ 5041521 h 6858002"/>
              <a:gd name="connsiteX156" fmla="*/ 4182989 w 4572002"/>
              <a:gd name="connsiteY156" fmla="*/ 4987037 h 6858002"/>
              <a:gd name="connsiteX157" fmla="*/ 4165707 w 4572002"/>
              <a:gd name="connsiteY157" fmla="*/ 4957454 h 6858002"/>
              <a:gd name="connsiteX158" fmla="*/ 4158155 w 4572002"/>
              <a:gd name="connsiteY158" fmla="*/ 4933805 h 6858002"/>
              <a:gd name="connsiteX159" fmla="*/ 4159557 w 4572002"/>
              <a:gd name="connsiteY159" fmla="*/ 4912169 h 6858002"/>
              <a:gd name="connsiteX160" fmla="*/ 4161262 w 4572002"/>
              <a:gd name="connsiteY160" fmla="*/ 4889276 h 6858002"/>
              <a:gd name="connsiteX161" fmla="*/ 4161262 w 4572002"/>
              <a:gd name="connsiteY161" fmla="*/ 4889275 h 6858002"/>
              <a:gd name="connsiteX162" fmla="*/ 4156484 w 4572002"/>
              <a:gd name="connsiteY162" fmla="*/ 4867614 h 6858002"/>
              <a:gd name="connsiteX163" fmla="*/ 4153733 w 4572002"/>
              <a:gd name="connsiteY163" fmla="*/ 4863343 h 6858002"/>
              <a:gd name="connsiteX164" fmla="*/ 4151983 w 4572002"/>
              <a:gd name="connsiteY164" fmla="*/ 4857317 h 6858002"/>
              <a:gd name="connsiteX165" fmla="*/ 4131552 w 4572002"/>
              <a:gd name="connsiteY165" fmla="*/ 4828916 h 6858002"/>
              <a:gd name="connsiteX166" fmla="*/ 4116716 w 4572002"/>
              <a:gd name="connsiteY166" fmla="*/ 4800483 h 6858002"/>
              <a:gd name="connsiteX167" fmla="*/ 4118025 w 4572002"/>
              <a:gd name="connsiteY167" fmla="*/ 4767765 h 6858002"/>
              <a:gd name="connsiteX168" fmla="*/ 4127932 w 4572002"/>
              <a:gd name="connsiteY168" fmla="*/ 4677656 h 6858002"/>
              <a:gd name="connsiteX169" fmla="*/ 4135934 w 4572002"/>
              <a:gd name="connsiteY169" fmla="*/ 4659175 h 6858002"/>
              <a:gd name="connsiteX170" fmla="*/ 4195944 w 4572002"/>
              <a:gd name="connsiteY170" fmla="*/ 4482005 h 6858002"/>
              <a:gd name="connsiteX171" fmla="*/ 4196706 w 4572002"/>
              <a:gd name="connsiteY171" fmla="*/ 4363891 h 6858002"/>
              <a:gd name="connsiteX172" fmla="*/ 4196706 w 4572002"/>
              <a:gd name="connsiteY172" fmla="*/ 4363890 h 6858002"/>
              <a:gd name="connsiteX173" fmla="*/ 4187752 w 4572002"/>
              <a:gd name="connsiteY173" fmla="*/ 4324645 h 6858002"/>
              <a:gd name="connsiteX174" fmla="*/ 4147936 w 4572002"/>
              <a:gd name="connsiteY174" fmla="*/ 4253014 h 6858002"/>
              <a:gd name="connsiteX175" fmla="*/ 4211111 w 4572002"/>
              <a:gd name="connsiteY175" fmla="*/ 2836172 h 6858002"/>
              <a:gd name="connsiteX176" fmla="*/ 4202421 w 4572002"/>
              <a:gd name="connsiteY176" fmla="*/ 2848793 h 6858002"/>
              <a:gd name="connsiteX177" fmla="*/ 4186816 w 4572002"/>
              <a:gd name="connsiteY177" fmla="*/ 2897785 h 6858002"/>
              <a:gd name="connsiteX178" fmla="*/ 4185787 w 4572002"/>
              <a:gd name="connsiteY178" fmla="*/ 2903551 h 6858002"/>
              <a:gd name="connsiteX179" fmla="*/ 4182513 w 4572002"/>
              <a:gd name="connsiteY179" fmla="*/ 2914328 h 6858002"/>
              <a:gd name="connsiteX180" fmla="*/ 4177882 w 4572002"/>
              <a:gd name="connsiteY180" fmla="*/ 2947858 h 6858002"/>
              <a:gd name="connsiteX181" fmla="*/ 4177881 w 4572002"/>
              <a:gd name="connsiteY181" fmla="*/ 2947862 h 6858002"/>
              <a:gd name="connsiteX182" fmla="*/ 4177881 w 4572002"/>
              <a:gd name="connsiteY182" fmla="*/ 2947863 h 6858002"/>
              <a:gd name="connsiteX183" fmla="*/ 4181465 w 4572002"/>
              <a:gd name="connsiteY183" fmla="*/ 2982149 h 6858002"/>
              <a:gd name="connsiteX184" fmla="*/ 4193158 w 4572002"/>
              <a:gd name="connsiteY184" fmla="*/ 3077402 h 6858002"/>
              <a:gd name="connsiteX185" fmla="*/ 4180703 w 4572002"/>
              <a:gd name="connsiteY185" fmla="*/ 3172654 h 6858002"/>
              <a:gd name="connsiteX186" fmla="*/ 4133076 w 4572002"/>
              <a:gd name="connsiteY186" fmla="*/ 3489467 h 6858002"/>
              <a:gd name="connsiteX187" fmla="*/ 4110977 w 4572002"/>
              <a:gd name="connsiteY187" fmla="*/ 3544713 h 6858002"/>
              <a:gd name="connsiteX188" fmla="*/ 4093355 w 4572002"/>
              <a:gd name="connsiteY188" fmla="*/ 3574408 h 6858002"/>
              <a:gd name="connsiteX189" fmla="*/ 4093355 w 4572002"/>
              <a:gd name="connsiteY189" fmla="*/ 3574409 h 6858002"/>
              <a:gd name="connsiteX190" fmla="*/ 4105453 w 4572002"/>
              <a:gd name="connsiteY190" fmla="*/ 3606818 h 6858002"/>
              <a:gd name="connsiteX191" fmla="*/ 4118979 w 4572002"/>
              <a:gd name="connsiteY191" fmla="*/ 3630633 h 6858002"/>
              <a:gd name="connsiteX192" fmla="*/ 4136708 w 4572002"/>
              <a:gd name="connsiteY192" fmla="*/ 3654416 h 6858002"/>
              <a:gd name="connsiteX193" fmla="*/ 4140382 w 4572002"/>
              <a:gd name="connsiteY193" fmla="*/ 3668940 h 6858002"/>
              <a:gd name="connsiteX194" fmla="*/ 4143220 w 4572002"/>
              <a:gd name="connsiteY194" fmla="*/ 3680164 h 6858002"/>
              <a:gd name="connsiteX195" fmla="*/ 4139172 w 4572002"/>
              <a:gd name="connsiteY195" fmla="*/ 3734837 h 6858002"/>
              <a:gd name="connsiteX196" fmla="*/ 4139172 w 4572002"/>
              <a:gd name="connsiteY196" fmla="*/ 3734838 h 6858002"/>
              <a:gd name="connsiteX197" fmla="*/ 4139554 w 4572002"/>
              <a:gd name="connsiteY197" fmla="*/ 3754653 h 6858002"/>
              <a:gd name="connsiteX198" fmla="*/ 4145911 w 4572002"/>
              <a:gd name="connsiteY198" fmla="*/ 3789776 h 6858002"/>
              <a:gd name="connsiteX199" fmla="*/ 4130980 w 4572002"/>
              <a:gd name="connsiteY199" fmla="*/ 3822472 h 6858002"/>
              <a:gd name="connsiteX200" fmla="*/ 4116645 w 4572002"/>
              <a:gd name="connsiteY200" fmla="*/ 3852619 h 6858002"/>
              <a:gd name="connsiteX201" fmla="*/ 4116645 w 4572002"/>
              <a:gd name="connsiteY201" fmla="*/ 3852620 h 6858002"/>
              <a:gd name="connsiteX202" fmla="*/ 4117425 w 4572002"/>
              <a:gd name="connsiteY202" fmla="*/ 3868764 h 6858002"/>
              <a:gd name="connsiteX203" fmla="*/ 4126028 w 4572002"/>
              <a:gd name="connsiteY203" fmla="*/ 3885337 h 6858002"/>
              <a:gd name="connsiteX204" fmla="*/ 4126028 w 4572002"/>
              <a:gd name="connsiteY204" fmla="*/ 3885339 h 6858002"/>
              <a:gd name="connsiteX205" fmla="*/ 4148409 w 4572002"/>
              <a:gd name="connsiteY205" fmla="*/ 3923125 h 6858002"/>
              <a:gd name="connsiteX206" fmla="*/ 4157913 w 4572002"/>
              <a:gd name="connsiteY206" fmla="*/ 3962160 h 6858002"/>
              <a:gd name="connsiteX207" fmla="*/ 4142221 w 4572002"/>
              <a:gd name="connsiteY207" fmla="*/ 4043838 h 6858002"/>
              <a:gd name="connsiteX208" fmla="*/ 4142220 w 4572002"/>
              <a:gd name="connsiteY208" fmla="*/ 4043839 h 6858002"/>
              <a:gd name="connsiteX209" fmla="*/ 4127099 w 4572002"/>
              <a:gd name="connsiteY209" fmla="*/ 4103825 h 6858002"/>
              <a:gd name="connsiteX210" fmla="*/ 4127099 w 4572002"/>
              <a:gd name="connsiteY210" fmla="*/ 4103826 h 6858002"/>
              <a:gd name="connsiteX211" fmla="*/ 4129066 w 4572002"/>
              <a:gd name="connsiteY211" fmla="*/ 4134256 h 6858002"/>
              <a:gd name="connsiteX212" fmla="*/ 4138410 w 4572002"/>
              <a:gd name="connsiteY212" fmla="*/ 4165382 h 6858002"/>
              <a:gd name="connsiteX213" fmla="*/ 4138410 w 4572002"/>
              <a:gd name="connsiteY213" fmla="*/ 4165384 h 6858002"/>
              <a:gd name="connsiteX214" fmla="*/ 4142315 w 4572002"/>
              <a:gd name="connsiteY214" fmla="*/ 4192388 h 6858002"/>
              <a:gd name="connsiteX215" fmla="*/ 4142315 w 4572002"/>
              <a:gd name="connsiteY215" fmla="*/ 4192387 h 6858002"/>
              <a:gd name="connsiteX216" fmla="*/ 4138410 w 4572002"/>
              <a:gd name="connsiteY216" fmla="*/ 4165383 h 6858002"/>
              <a:gd name="connsiteX217" fmla="*/ 4138410 w 4572002"/>
              <a:gd name="connsiteY217" fmla="*/ 4165382 h 6858002"/>
              <a:gd name="connsiteX218" fmla="*/ 4127099 w 4572002"/>
              <a:gd name="connsiteY218" fmla="*/ 4103826 h 6858002"/>
              <a:gd name="connsiteX219" fmla="*/ 4142220 w 4572002"/>
              <a:gd name="connsiteY219" fmla="*/ 4043840 h 6858002"/>
              <a:gd name="connsiteX220" fmla="*/ 4142221 w 4572002"/>
              <a:gd name="connsiteY220" fmla="*/ 4043838 h 6858002"/>
              <a:gd name="connsiteX221" fmla="*/ 4155523 w 4572002"/>
              <a:gd name="connsiteY221" fmla="*/ 4002410 h 6858002"/>
              <a:gd name="connsiteX222" fmla="*/ 4157913 w 4572002"/>
              <a:gd name="connsiteY222" fmla="*/ 3962160 h 6858002"/>
              <a:gd name="connsiteX223" fmla="*/ 4157913 w 4572002"/>
              <a:gd name="connsiteY223" fmla="*/ 3962159 h 6858002"/>
              <a:gd name="connsiteX224" fmla="*/ 4126028 w 4572002"/>
              <a:gd name="connsiteY224" fmla="*/ 3885338 h 6858002"/>
              <a:gd name="connsiteX225" fmla="*/ 4126028 w 4572002"/>
              <a:gd name="connsiteY225" fmla="*/ 3885337 h 6858002"/>
              <a:gd name="connsiteX226" fmla="*/ 4116645 w 4572002"/>
              <a:gd name="connsiteY226" fmla="*/ 3852620 h 6858002"/>
              <a:gd name="connsiteX227" fmla="*/ 4130980 w 4572002"/>
              <a:gd name="connsiteY227" fmla="*/ 3822473 h 6858002"/>
              <a:gd name="connsiteX228" fmla="*/ 4145911 w 4572002"/>
              <a:gd name="connsiteY228" fmla="*/ 3789777 h 6858002"/>
              <a:gd name="connsiteX229" fmla="*/ 4145911 w 4572002"/>
              <a:gd name="connsiteY229" fmla="*/ 3789776 h 6858002"/>
              <a:gd name="connsiteX230" fmla="*/ 4139554 w 4572002"/>
              <a:gd name="connsiteY230" fmla="*/ 3754652 h 6858002"/>
              <a:gd name="connsiteX231" fmla="*/ 4139172 w 4572002"/>
              <a:gd name="connsiteY231" fmla="*/ 3734838 h 6858002"/>
              <a:gd name="connsiteX232" fmla="*/ 4143220 w 4572002"/>
              <a:gd name="connsiteY232" fmla="*/ 3680164 h 6858002"/>
              <a:gd name="connsiteX233" fmla="*/ 4143220 w 4572002"/>
              <a:gd name="connsiteY233" fmla="*/ 3680163 h 6858002"/>
              <a:gd name="connsiteX234" fmla="*/ 4140382 w 4572002"/>
              <a:gd name="connsiteY234" fmla="*/ 3668940 h 6858002"/>
              <a:gd name="connsiteX235" fmla="*/ 4136708 w 4572002"/>
              <a:gd name="connsiteY235" fmla="*/ 3654416 h 6858002"/>
              <a:gd name="connsiteX236" fmla="*/ 4136708 w 4572002"/>
              <a:gd name="connsiteY236" fmla="*/ 3654416 h 6858002"/>
              <a:gd name="connsiteX237" fmla="*/ 4136708 w 4572002"/>
              <a:gd name="connsiteY237" fmla="*/ 3654415 h 6858002"/>
              <a:gd name="connsiteX238" fmla="*/ 4118979 w 4572002"/>
              <a:gd name="connsiteY238" fmla="*/ 3630632 h 6858002"/>
              <a:gd name="connsiteX239" fmla="*/ 4105453 w 4572002"/>
              <a:gd name="connsiteY239" fmla="*/ 3606817 h 6858002"/>
              <a:gd name="connsiteX240" fmla="*/ 4095707 w 4572002"/>
              <a:gd name="connsiteY240" fmla="*/ 3587174 h 6858002"/>
              <a:gd name="connsiteX241" fmla="*/ 4093355 w 4572002"/>
              <a:gd name="connsiteY241" fmla="*/ 3574408 h 6858002"/>
              <a:gd name="connsiteX242" fmla="*/ 4098434 w 4572002"/>
              <a:gd name="connsiteY242" fmla="*/ 3562321 h 6858002"/>
              <a:gd name="connsiteX243" fmla="*/ 4110977 w 4572002"/>
              <a:gd name="connsiteY243" fmla="*/ 3544714 h 6858002"/>
              <a:gd name="connsiteX244" fmla="*/ 4133076 w 4572002"/>
              <a:gd name="connsiteY244" fmla="*/ 3489468 h 6858002"/>
              <a:gd name="connsiteX245" fmla="*/ 4180703 w 4572002"/>
              <a:gd name="connsiteY245" fmla="*/ 3172655 h 6858002"/>
              <a:gd name="connsiteX246" fmla="*/ 4193158 w 4572002"/>
              <a:gd name="connsiteY246" fmla="*/ 3077402 h 6858002"/>
              <a:gd name="connsiteX247" fmla="*/ 4193158 w 4572002"/>
              <a:gd name="connsiteY247" fmla="*/ 3077401 h 6858002"/>
              <a:gd name="connsiteX248" fmla="*/ 4181465 w 4572002"/>
              <a:gd name="connsiteY248" fmla="*/ 2982148 h 6858002"/>
              <a:gd name="connsiteX249" fmla="*/ 4177881 w 4572002"/>
              <a:gd name="connsiteY249" fmla="*/ 2947863 h 6858002"/>
              <a:gd name="connsiteX250" fmla="*/ 4177882 w 4572002"/>
              <a:gd name="connsiteY250" fmla="*/ 2947858 h 6858002"/>
              <a:gd name="connsiteX251" fmla="*/ 4185787 w 4572002"/>
              <a:gd name="connsiteY251" fmla="*/ 2903551 h 6858002"/>
              <a:gd name="connsiteX252" fmla="*/ 4202421 w 4572002"/>
              <a:gd name="connsiteY252" fmla="*/ 2848794 h 6858002"/>
              <a:gd name="connsiteX253" fmla="*/ 4211111 w 4572002"/>
              <a:gd name="connsiteY253" fmla="*/ 2836173 h 6858002"/>
              <a:gd name="connsiteX254" fmla="*/ 3726625 w 4572002"/>
              <a:gd name="connsiteY254" fmla="*/ 1508458 h 6858002"/>
              <a:gd name="connsiteX255" fmla="*/ 3698531 w 4572002"/>
              <a:gd name="connsiteY255" fmla="*/ 1596214 h 6858002"/>
              <a:gd name="connsiteX256" fmla="*/ 3700436 w 4572002"/>
              <a:gd name="connsiteY256" fmla="*/ 1624981 h 6858002"/>
              <a:gd name="connsiteX257" fmla="*/ 3757017 w 4572002"/>
              <a:gd name="connsiteY257" fmla="*/ 1697754 h 6858002"/>
              <a:gd name="connsiteX258" fmla="*/ 3779686 w 4572002"/>
              <a:gd name="connsiteY258" fmla="*/ 1733189 h 6858002"/>
              <a:gd name="connsiteX259" fmla="*/ 3821407 w 4572002"/>
              <a:gd name="connsiteY259" fmla="*/ 1833776 h 6858002"/>
              <a:gd name="connsiteX260" fmla="*/ 3829028 w 4572002"/>
              <a:gd name="connsiteY260" fmla="*/ 1842159 h 6858002"/>
              <a:gd name="connsiteX261" fmla="*/ 3919519 w 4572002"/>
              <a:gd name="connsiteY261" fmla="*/ 1916455 h 6858002"/>
              <a:gd name="connsiteX262" fmla="*/ 3934949 w 4572002"/>
              <a:gd name="connsiteY262" fmla="*/ 1933220 h 6858002"/>
              <a:gd name="connsiteX263" fmla="*/ 3958954 w 4572002"/>
              <a:gd name="connsiteY263" fmla="*/ 1953414 h 6858002"/>
              <a:gd name="connsiteX264" fmla="*/ 4005437 w 4572002"/>
              <a:gd name="connsiteY264" fmla="*/ 2016470 h 6858002"/>
              <a:gd name="connsiteX265" fmla="*/ 4020296 w 4572002"/>
              <a:gd name="connsiteY265" fmla="*/ 2094579 h 6858002"/>
              <a:gd name="connsiteX266" fmla="*/ 4042967 w 4572002"/>
              <a:gd name="connsiteY266" fmla="*/ 2188880 h 6858002"/>
              <a:gd name="connsiteX267" fmla="*/ 4058207 w 4572002"/>
              <a:gd name="connsiteY267" fmla="*/ 2228315 h 6858002"/>
              <a:gd name="connsiteX268" fmla="*/ 4087164 w 4572002"/>
              <a:gd name="connsiteY268" fmla="*/ 2334045 h 6858002"/>
              <a:gd name="connsiteX269" fmla="*/ 4111549 w 4572002"/>
              <a:gd name="connsiteY269" fmla="*/ 2409486 h 6858002"/>
              <a:gd name="connsiteX270" fmla="*/ 4128650 w 4572002"/>
              <a:gd name="connsiteY270" fmla="*/ 2435913 h 6858002"/>
              <a:gd name="connsiteX271" fmla="*/ 4134481 w 4572002"/>
              <a:gd name="connsiteY271" fmla="*/ 2463018 h 6858002"/>
              <a:gd name="connsiteX272" fmla="*/ 4125839 w 4572002"/>
              <a:gd name="connsiteY272" fmla="*/ 2518262 h 6858002"/>
              <a:gd name="connsiteX273" fmla="*/ 4125838 w 4572002"/>
              <a:gd name="connsiteY273" fmla="*/ 2518264 h 6858002"/>
              <a:gd name="connsiteX274" fmla="*/ 4122194 w 4572002"/>
              <a:gd name="connsiteY274" fmla="*/ 2545006 h 6858002"/>
              <a:gd name="connsiteX275" fmla="*/ 4122194 w 4572002"/>
              <a:gd name="connsiteY275" fmla="*/ 2545007 h 6858002"/>
              <a:gd name="connsiteX276" fmla="*/ 4126408 w 4572002"/>
              <a:gd name="connsiteY276" fmla="*/ 2571035 h 6858002"/>
              <a:gd name="connsiteX277" fmla="*/ 4199563 w 4572002"/>
              <a:gd name="connsiteY277" fmla="*/ 2668002 h 6858002"/>
              <a:gd name="connsiteX278" fmla="*/ 4247953 w 4572002"/>
              <a:gd name="connsiteY278" fmla="*/ 2745349 h 6858002"/>
              <a:gd name="connsiteX279" fmla="*/ 4247954 w 4572002"/>
              <a:gd name="connsiteY279" fmla="*/ 2745352 h 6858002"/>
              <a:gd name="connsiteX280" fmla="*/ 4253873 w 4572002"/>
              <a:gd name="connsiteY280" fmla="*/ 2778006 h 6858002"/>
              <a:gd name="connsiteX281" fmla="*/ 4253453 w 4572002"/>
              <a:gd name="connsiteY281" fmla="*/ 2785440 h 6858002"/>
              <a:gd name="connsiteX282" fmla="*/ 4243374 w 4572002"/>
              <a:gd name="connsiteY282" fmla="*/ 2811780 h 6858002"/>
              <a:gd name="connsiteX283" fmla="*/ 4243371 w 4572002"/>
              <a:gd name="connsiteY283" fmla="*/ 2811787 h 6858002"/>
              <a:gd name="connsiteX284" fmla="*/ 4243372 w 4572002"/>
              <a:gd name="connsiteY284" fmla="*/ 2811787 h 6858002"/>
              <a:gd name="connsiteX285" fmla="*/ 4243374 w 4572002"/>
              <a:gd name="connsiteY285" fmla="*/ 2811780 h 6858002"/>
              <a:gd name="connsiteX286" fmla="*/ 4253025 w 4572002"/>
              <a:gd name="connsiteY286" fmla="*/ 2793023 h 6858002"/>
              <a:gd name="connsiteX287" fmla="*/ 4253453 w 4572002"/>
              <a:gd name="connsiteY287" fmla="*/ 2785440 h 6858002"/>
              <a:gd name="connsiteX288" fmla="*/ 4254654 w 4572002"/>
              <a:gd name="connsiteY288" fmla="*/ 2782305 h 6858002"/>
              <a:gd name="connsiteX289" fmla="*/ 4253873 w 4572002"/>
              <a:gd name="connsiteY289" fmla="*/ 2778006 h 6858002"/>
              <a:gd name="connsiteX290" fmla="*/ 4254284 w 4572002"/>
              <a:gd name="connsiteY290" fmla="*/ 2770758 h 6858002"/>
              <a:gd name="connsiteX291" fmla="*/ 4247954 w 4572002"/>
              <a:gd name="connsiteY291" fmla="*/ 2745352 h 6858002"/>
              <a:gd name="connsiteX292" fmla="*/ 4247953 w 4572002"/>
              <a:gd name="connsiteY292" fmla="*/ 2745348 h 6858002"/>
              <a:gd name="connsiteX293" fmla="*/ 4199563 w 4572002"/>
              <a:gd name="connsiteY293" fmla="*/ 2668001 h 6858002"/>
              <a:gd name="connsiteX294" fmla="*/ 4126408 w 4572002"/>
              <a:gd name="connsiteY294" fmla="*/ 2571034 h 6858002"/>
              <a:gd name="connsiteX295" fmla="*/ 4122194 w 4572002"/>
              <a:gd name="connsiteY295" fmla="*/ 2545007 h 6858002"/>
              <a:gd name="connsiteX296" fmla="*/ 4125838 w 4572002"/>
              <a:gd name="connsiteY296" fmla="*/ 2518265 h 6858002"/>
              <a:gd name="connsiteX297" fmla="*/ 4125839 w 4572002"/>
              <a:gd name="connsiteY297" fmla="*/ 2518262 h 6858002"/>
              <a:gd name="connsiteX298" fmla="*/ 4132419 w 4572002"/>
              <a:gd name="connsiteY298" fmla="*/ 2490551 h 6858002"/>
              <a:gd name="connsiteX299" fmla="*/ 4134481 w 4572002"/>
              <a:gd name="connsiteY299" fmla="*/ 2463018 h 6858002"/>
              <a:gd name="connsiteX300" fmla="*/ 4134481 w 4572002"/>
              <a:gd name="connsiteY300" fmla="*/ 2463017 h 6858002"/>
              <a:gd name="connsiteX301" fmla="*/ 4111549 w 4572002"/>
              <a:gd name="connsiteY301" fmla="*/ 2409485 h 6858002"/>
              <a:gd name="connsiteX302" fmla="*/ 4087164 w 4572002"/>
              <a:gd name="connsiteY302" fmla="*/ 2334044 h 6858002"/>
              <a:gd name="connsiteX303" fmla="*/ 4058207 w 4572002"/>
              <a:gd name="connsiteY303" fmla="*/ 2228314 h 6858002"/>
              <a:gd name="connsiteX304" fmla="*/ 4042967 w 4572002"/>
              <a:gd name="connsiteY304" fmla="*/ 2188879 h 6858002"/>
              <a:gd name="connsiteX305" fmla="*/ 4020296 w 4572002"/>
              <a:gd name="connsiteY305" fmla="*/ 2094578 h 6858002"/>
              <a:gd name="connsiteX306" fmla="*/ 4005437 w 4572002"/>
              <a:gd name="connsiteY306" fmla="*/ 2016469 h 6858002"/>
              <a:gd name="connsiteX307" fmla="*/ 3958954 w 4572002"/>
              <a:gd name="connsiteY307" fmla="*/ 1953413 h 6858002"/>
              <a:gd name="connsiteX308" fmla="*/ 3934949 w 4572002"/>
              <a:gd name="connsiteY308" fmla="*/ 1933219 h 6858002"/>
              <a:gd name="connsiteX309" fmla="*/ 3919519 w 4572002"/>
              <a:gd name="connsiteY309" fmla="*/ 1916454 h 6858002"/>
              <a:gd name="connsiteX310" fmla="*/ 3829028 w 4572002"/>
              <a:gd name="connsiteY310" fmla="*/ 1842158 h 6858002"/>
              <a:gd name="connsiteX311" fmla="*/ 3821407 w 4572002"/>
              <a:gd name="connsiteY311" fmla="*/ 1833775 h 6858002"/>
              <a:gd name="connsiteX312" fmla="*/ 3779686 w 4572002"/>
              <a:gd name="connsiteY312" fmla="*/ 1733188 h 6858002"/>
              <a:gd name="connsiteX313" fmla="*/ 3757018 w 4572002"/>
              <a:gd name="connsiteY313" fmla="*/ 1697753 h 6858002"/>
              <a:gd name="connsiteX314" fmla="*/ 3700436 w 4572002"/>
              <a:gd name="connsiteY314" fmla="*/ 1624980 h 6858002"/>
              <a:gd name="connsiteX315" fmla="*/ 3698532 w 4572002"/>
              <a:gd name="connsiteY315" fmla="*/ 1596213 h 6858002"/>
              <a:gd name="connsiteX316" fmla="*/ 3745230 w 4572002"/>
              <a:gd name="connsiteY316" fmla="*/ 1459073 h 6858002"/>
              <a:gd name="connsiteX317" fmla="*/ 3745229 w 4572002"/>
              <a:gd name="connsiteY317" fmla="*/ 1459074 h 6858002"/>
              <a:gd name="connsiteX318" fmla="*/ 3736012 w 4572002"/>
              <a:gd name="connsiteY318" fmla="*/ 1481572 h 6858002"/>
              <a:gd name="connsiteX319" fmla="*/ 3764423 w 4572002"/>
              <a:gd name="connsiteY319" fmla="*/ 1268758 h 6858002"/>
              <a:gd name="connsiteX320" fmla="*/ 3769590 w 4572002"/>
              <a:gd name="connsiteY320" fmla="*/ 1286070 h 6858002"/>
              <a:gd name="connsiteX321" fmla="*/ 3791927 w 4572002"/>
              <a:gd name="connsiteY321" fmla="*/ 1350628 h 6858002"/>
              <a:gd name="connsiteX322" fmla="*/ 3786333 w 4572002"/>
              <a:gd name="connsiteY322" fmla="*/ 1413840 h 6858002"/>
              <a:gd name="connsiteX323" fmla="*/ 3791928 w 4572002"/>
              <a:gd name="connsiteY323" fmla="*/ 1350627 h 6858002"/>
              <a:gd name="connsiteX324" fmla="*/ 3769590 w 4572002"/>
              <a:gd name="connsiteY324" fmla="*/ 1286069 h 6858002"/>
              <a:gd name="connsiteX325" fmla="*/ 3706152 w 4572002"/>
              <a:gd name="connsiteY325" fmla="*/ 773035 h 6858002"/>
              <a:gd name="connsiteX326" fmla="*/ 3706152 w 4572002"/>
              <a:gd name="connsiteY326" fmla="*/ 773036 h 6858002"/>
              <a:gd name="connsiteX327" fmla="*/ 3714152 w 4572002"/>
              <a:gd name="connsiteY327" fmla="*/ 854380 h 6858002"/>
              <a:gd name="connsiteX328" fmla="*/ 3745205 w 4572002"/>
              <a:gd name="connsiteY328" fmla="*/ 915344 h 6858002"/>
              <a:gd name="connsiteX329" fmla="*/ 3755683 w 4572002"/>
              <a:gd name="connsiteY329" fmla="*/ 927156 h 6858002"/>
              <a:gd name="connsiteX330" fmla="*/ 3752063 w 4572002"/>
              <a:gd name="connsiteY330" fmla="*/ 1097088 h 6858002"/>
              <a:gd name="connsiteX331" fmla="*/ 3747681 w 4572002"/>
              <a:gd name="connsiteY331" fmla="*/ 1123186 h 6858002"/>
              <a:gd name="connsiteX332" fmla="*/ 3772400 w 4572002"/>
              <a:gd name="connsiteY332" fmla="*/ 1184029 h 6858002"/>
              <a:gd name="connsiteX333" fmla="*/ 3747682 w 4572002"/>
              <a:gd name="connsiteY333" fmla="*/ 1123185 h 6858002"/>
              <a:gd name="connsiteX334" fmla="*/ 3752064 w 4572002"/>
              <a:gd name="connsiteY334" fmla="*/ 1097087 h 6858002"/>
              <a:gd name="connsiteX335" fmla="*/ 3755684 w 4572002"/>
              <a:gd name="connsiteY335" fmla="*/ 927155 h 6858002"/>
              <a:gd name="connsiteX336" fmla="*/ 3745206 w 4572002"/>
              <a:gd name="connsiteY336" fmla="*/ 915343 h 6858002"/>
              <a:gd name="connsiteX337" fmla="*/ 3714152 w 4572002"/>
              <a:gd name="connsiteY337" fmla="*/ 854379 h 6858002"/>
              <a:gd name="connsiteX338" fmla="*/ 3761553 w 4572002"/>
              <a:gd name="connsiteY338" fmla="*/ 517851 h 6858002"/>
              <a:gd name="connsiteX339" fmla="*/ 3752635 w 4572002"/>
              <a:gd name="connsiteY339" fmla="*/ 556048 h 6858002"/>
              <a:gd name="connsiteX340" fmla="*/ 3746157 w 4572002"/>
              <a:gd name="connsiteY340" fmla="*/ 580051 h 6858002"/>
              <a:gd name="connsiteX341" fmla="*/ 3742776 w 4572002"/>
              <a:gd name="connsiteY341" fmla="*/ 642538 h 6858002"/>
              <a:gd name="connsiteX342" fmla="*/ 3730253 w 4572002"/>
              <a:gd name="connsiteY342" fmla="*/ 694928 h 6858002"/>
              <a:gd name="connsiteX343" fmla="*/ 3742777 w 4572002"/>
              <a:gd name="connsiteY343" fmla="*/ 642537 h 6858002"/>
              <a:gd name="connsiteX344" fmla="*/ 3746158 w 4572002"/>
              <a:gd name="connsiteY344" fmla="*/ 580050 h 6858002"/>
              <a:gd name="connsiteX345" fmla="*/ 3752636 w 4572002"/>
              <a:gd name="connsiteY345" fmla="*/ 556047 h 6858002"/>
              <a:gd name="connsiteX346" fmla="*/ 3774848 w 4572002"/>
              <a:gd name="connsiteY346" fmla="*/ 298169 h 6858002"/>
              <a:gd name="connsiteX347" fmla="*/ 3760065 w 4572002"/>
              <a:gd name="connsiteY347" fmla="*/ 313534 h 6858002"/>
              <a:gd name="connsiteX348" fmla="*/ 3759493 w 4572002"/>
              <a:gd name="connsiteY348" fmla="*/ 338871 h 6858002"/>
              <a:gd name="connsiteX349" fmla="*/ 3759500 w 4572002"/>
              <a:gd name="connsiteY349" fmla="*/ 338900 h 6858002"/>
              <a:gd name="connsiteX350" fmla="*/ 3769400 w 4572002"/>
              <a:gd name="connsiteY350" fmla="*/ 395640 h 6858002"/>
              <a:gd name="connsiteX351" fmla="*/ 3765590 w 4572002"/>
              <a:gd name="connsiteY351" fmla="*/ 367328 h 6858002"/>
              <a:gd name="connsiteX352" fmla="*/ 3759500 w 4572002"/>
              <a:gd name="connsiteY352" fmla="*/ 338900 h 6858002"/>
              <a:gd name="connsiteX353" fmla="*/ 3759494 w 4572002"/>
              <a:gd name="connsiteY353" fmla="*/ 338870 h 6858002"/>
              <a:gd name="connsiteX354" fmla="*/ 3760066 w 4572002"/>
              <a:gd name="connsiteY354" fmla="*/ 313533 h 6858002"/>
              <a:gd name="connsiteX355" fmla="*/ 3782393 w 4572002"/>
              <a:gd name="connsiteY355" fmla="*/ 281568 h 6858002"/>
              <a:gd name="connsiteX356" fmla="*/ 3777498 w 4572002"/>
              <a:gd name="connsiteY356" fmla="*/ 295415 h 6858002"/>
              <a:gd name="connsiteX357" fmla="*/ 3777499 w 4572002"/>
              <a:gd name="connsiteY357" fmla="*/ 295415 h 6858002"/>
              <a:gd name="connsiteX358" fmla="*/ 3769073 w 4572002"/>
              <a:gd name="connsiteY358" fmla="*/ 24486 h 6858002"/>
              <a:gd name="connsiteX359" fmla="*/ 3766810 w 4572002"/>
              <a:gd name="connsiteY359" fmla="*/ 74129 h 6858002"/>
              <a:gd name="connsiteX360" fmla="*/ 3772734 w 4572002"/>
              <a:gd name="connsiteY360" fmla="*/ 125861 h 6858002"/>
              <a:gd name="connsiteX361" fmla="*/ 3777129 w 4572002"/>
              <a:gd name="connsiteY361" fmla="*/ 153387 h 6858002"/>
              <a:gd name="connsiteX362" fmla="*/ 3785402 w 4572002"/>
              <a:gd name="connsiteY362" fmla="*/ 228944 h 6858002"/>
              <a:gd name="connsiteX363" fmla="*/ 3780943 w 4572002"/>
              <a:gd name="connsiteY363" fmla="*/ 177271 h 6858002"/>
              <a:gd name="connsiteX364" fmla="*/ 3777129 w 4572002"/>
              <a:gd name="connsiteY364" fmla="*/ 153387 h 6858002"/>
              <a:gd name="connsiteX365" fmla="*/ 3776930 w 4572002"/>
              <a:gd name="connsiteY365" fmla="*/ 151569 h 6858002"/>
              <a:gd name="connsiteX366" fmla="*/ 3766811 w 4572002"/>
              <a:gd name="connsiteY366" fmla="*/ 74129 h 6858002"/>
              <a:gd name="connsiteX367" fmla="*/ 3766492 w 4572002"/>
              <a:gd name="connsiteY367" fmla="*/ 0 h 6858002"/>
              <a:gd name="connsiteX368" fmla="*/ 4230600 w 4572002"/>
              <a:gd name="connsiteY368" fmla="*/ 0 h 6858002"/>
              <a:gd name="connsiteX369" fmla="*/ 4229473 w 4572002"/>
              <a:gd name="connsiteY369" fmla="*/ 2817 h 6858002"/>
              <a:gd name="connsiteX370" fmla="*/ 4215375 w 4572002"/>
              <a:gd name="connsiteY370" fmla="*/ 63587 h 6858002"/>
              <a:gd name="connsiteX371" fmla="*/ 4201468 w 4572002"/>
              <a:gd name="connsiteY371" fmla="*/ 176939 h 6858002"/>
              <a:gd name="connsiteX372" fmla="*/ 4193466 w 4572002"/>
              <a:gd name="connsiteY372" fmla="*/ 200182 h 6858002"/>
              <a:gd name="connsiteX373" fmla="*/ 4155554 w 4572002"/>
              <a:gd name="connsiteY373" fmla="*/ 340774 h 6858002"/>
              <a:gd name="connsiteX374" fmla="*/ 4156319 w 4572002"/>
              <a:gd name="connsiteY374" fmla="*/ 453364 h 6858002"/>
              <a:gd name="connsiteX375" fmla="*/ 4158033 w 4572002"/>
              <a:gd name="connsiteY375" fmla="*/ 462126 h 6858002"/>
              <a:gd name="connsiteX376" fmla="*/ 4170605 w 4572002"/>
              <a:gd name="connsiteY376" fmla="*/ 505182 h 6858002"/>
              <a:gd name="connsiteX377" fmla="*/ 4167177 w 4572002"/>
              <a:gd name="connsiteY377" fmla="*/ 571860 h 6858002"/>
              <a:gd name="connsiteX378" fmla="*/ 4149840 w 4572002"/>
              <a:gd name="connsiteY378" fmla="*/ 617772 h 6858002"/>
              <a:gd name="connsiteX379" fmla="*/ 4149078 w 4572002"/>
              <a:gd name="connsiteY379" fmla="*/ 674923 h 6858002"/>
              <a:gd name="connsiteX380" fmla="*/ 4159937 w 4572002"/>
              <a:gd name="connsiteY380" fmla="*/ 740268 h 6858002"/>
              <a:gd name="connsiteX381" fmla="*/ 4162223 w 4572002"/>
              <a:gd name="connsiteY381" fmla="*/ 769605 h 6858002"/>
              <a:gd name="connsiteX382" fmla="*/ 4184703 w 4572002"/>
              <a:gd name="connsiteY382" fmla="*/ 850189 h 6858002"/>
              <a:gd name="connsiteX383" fmla="*/ 4179179 w 4572002"/>
              <a:gd name="connsiteY383" fmla="*/ 898198 h 6858002"/>
              <a:gd name="connsiteX384" fmla="*/ 4164319 w 4572002"/>
              <a:gd name="connsiteY384" fmla="*/ 945444 h 6858002"/>
              <a:gd name="connsiteX385" fmla="*/ 4150030 w 4572002"/>
              <a:gd name="connsiteY385" fmla="*/ 975733 h 6858002"/>
              <a:gd name="connsiteX386" fmla="*/ 4139934 w 4572002"/>
              <a:gd name="connsiteY386" fmla="*/ 1036887 h 6858002"/>
              <a:gd name="connsiteX387" fmla="*/ 4141458 w 4572002"/>
              <a:gd name="connsiteY387" fmla="*/ 1048125 h 6858002"/>
              <a:gd name="connsiteX388" fmla="*/ 4154032 w 4572002"/>
              <a:gd name="connsiteY388" fmla="*/ 1230633 h 6858002"/>
              <a:gd name="connsiteX389" fmla="*/ 4174225 w 4572002"/>
              <a:gd name="connsiteY389" fmla="*/ 1303024 h 6858002"/>
              <a:gd name="connsiteX390" fmla="*/ 4176701 w 4572002"/>
              <a:gd name="connsiteY390" fmla="*/ 1318456 h 6858002"/>
              <a:gd name="connsiteX391" fmla="*/ 4199372 w 4572002"/>
              <a:gd name="connsiteY391" fmla="*/ 1472575 h 6858002"/>
              <a:gd name="connsiteX392" fmla="*/ 4200325 w 4572002"/>
              <a:gd name="connsiteY392" fmla="*/ 1489720 h 6858002"/>
              <a:gd name="connsiteX393" fmla="*/ 4196324 w 4572002"/>
              <a:gd name="connsiteY393" fmla="*/ 1537537 h 6858002"/>
              <a:gd name="connsiteX394" fmla="*/ 4237474 w 4572002"/>
              <a:gd name="connsiteY394" fmla="*/ 1650317 h 6858002"/>
              <a:gd name="connsiteX395" fmla="*/ 4251572 w 4572002"/>
              <a:gd name="connsiteY395" fmla="*/ 1763287 h 6858002"/>
              <a:gd name="connsiteX396" fmla="*/ 4251380 w 4572002"/>
              <a:gd name="connsiteY396" fmla="*/ 1825393 h 6858002"/>
              <a:gd name="connsiteX397" fmla="*/ 4261478 w 4572002"/>
              <a:gd name="connsiteY397" fmla="*/ 1869780 h 6858002"/>
              <a:gd name="connsiteX398" fmla="*/ 4292149 w 4572002"/>
              <a:gd name="connsiteY398" fmla="*/ 1978940 h 6858002"/>
              <a:gd name="connsiteX399" fmla="*/ 4296911 w 4572002"/>
              <a:gd name="connsiteY399" fmla="*/ 2030378 h 6858002"/>
              <a:gd name="connsiteX400" fmla="*/ 4307201 w 4572002"/>
              <a:gd name="connsiteY400" fmla="*/ 2085054 h 6858002"/>
              <a:gd name="connsiteX401" fmla="*/ 4353302 w 4572002"/>
              <a:gd name="connsiteY401" fmla="*/ 2220312 h 6858002"/>
              <a:gd name="connsiteX402" fmla="*/ 4350636 w 4572002"/>
              <a:gd name="connsiteY402" fmla="*/ 2330806 h 6858002"/>
              <a:gd name="connsiteX403" fmla="*/ 4351206 w 4572002"/>
              <a:gd name="connsiteY403" fmla="*/ 2401292 h 6858002"/>
              <a:gd name="connsiteX404" fmla="*/ 4366446 w 4572002"/>
              <a:gd name="connsiteY404" fmla="*/ 2485307 h 6858002"/>
              <a:gd name="connsiteX405" fmla="*/ 4388736 w 4572002"/>
              <a:gd name="connsiteY405" fmla="*/ 2554079 h 6858002"/>
              <a:gd name="connsiteX406" fmla="*/ 4406453 w 4572002"/>
              <a:gd name="connsiteY406" fmla="*/ 2649143 h 6858002"/>
              <a:gd name="connsiteX407" fmla="*/ 4440554 w 4572002"/>
              <a:gd name="connsiteY407" fmla="*/ 2743826 h 6858002"/>
              <a:gd name="connsiteX408" fmla="*/ 4466653 w 4572002"/>
              <a:gd name="connsiteY408" fmla="*/ 2809930 h 6858002"/>
              <a:gd name="connsiteX409" fmla="*/ 4489705 w 4572002"/>
              <a:gd name="connsiteY409" fmla="*/ 2901943 h 6858002"/>
              <a:gd name="connsiteX410" fmla="*/ 4505897 w 4572002"/>
              <a:gd name="connsiteY410" fmla="*/ 3042728 h 6858002"/>
              <a:gd name="connsiteX411" fmla="*/ 4507613 w 4572002"/>
              <a:gd name="connsiteY411" fmla="*/ 3107500 h 6858002"/>
              <a:gd name="connsiteX412" fmla="*/ 4545521 w 4572002"/>
              <a:gd name="connsiteY412" fmla="*/ 3209993 h 6858002"/>
              <a:gd name="connsiteX413" fmla="*/ 4563811 w 4572002"/>
              <a:gd name="connsiteY413" fmla="*/ 3253809 h 6858002"/>
              <a:gd name="connsiteX414" fmla="*/ 4548570 w 4572002"/>
              <a:gd name="connsiteY414" fmla="*/ 3293244 h 6858002"/>
              <a:gd name="connsiteX415" fmla="*/ 4531043 w 4572002"/>
              <a:gd name="connsiteY415" fmla="*/ 3318771 h 6858002"/>
              <a:gd name="connsiteX416" fmla="*/ 4545904 w 4572002"/>
              <a:gd name="connsiteY416" fmla="*/ 3399546 h 6858002"/>
              <a:gd name="connsiteX417" fmla="*/ 4561524 w 4572002"/>
              <a:gd name="connsiteY417" fmla="*/ 3485275 h 6858002"/>
              <a:gd name="connsiteX418" fmla="*/ 4572002 w 4572002"/>
              <a:gd name="connsiteY418" fmla="*/ 3546617 h 6858002"/>
              <a:gd name="connsiteX419" fmla="*/ 4563620 w 4572002"/>
              <a:gd name="connsiteY419" fmla="*/ 3623201 h 6858002"/>
              <a:gd name="connsiteX420" fmla="*/ 4560192 w 4572002"/>
              <a:gd name="connsiteY420" fmla="*/ 3683591 h 6858002"/>
              <a:gd name="connsiteX421" fmla="*/ 4550476 w 4572002"/>
              <a:gd name="connsiteY421" fmla="*/ 3732361 h 6858002"/>
              <a:gd name="connsiteX422" fmla="*/ 4544759 w 4572002"/>
              <a:gd name="connsiteY422" fmla="*/ 3749506 h 6858002"/>
              <a:gd name="connsiteX423" fmla="*/ 4500182 w 4572002"/>
              <a:gd name="connsiteY423" fmla="*/ 3885338 h 6858002"/>
              <a:gd name="connsiteX424" fmla="*/ 4464557 w 4572002"/>
              <a:gd name="connsiteY424" fmla="*/ 4030503 h 6858002"/>
              <a:gd name="connsiteX425" fmla="*/ 4487039 w 4572002"/>
              <a:gd name="connsiteY425" fmla="*/ 4124614 h 6858002"/>
              <a:gd name="connsiteX426" fmla="*/ 4486656 w 4572002"/>
              <a:gd name="connsiteY426" fmla="*/ 4159667 h 6858002"/>
              <a:gd name="connsiteX427" fmla="*/ 4491801 w 4572002"/>
              <a:gd name="connsiteY427" fmla="*/ 4320837 h 6858002"/>
              <a:gd name="connsiteX428" fmla="*/ 4497325 w 4572002"/>
              <a:gd name="connsiteY428" fmla="*/ 4349222 h 6858002"/>
              <a:gd name="connsiteX429" fmla="*/ 4474653 w 4572002"/>
              <a:gd name="connsiteY429" fmla="*/ 4502579 h 6858002"/>
              <a:gd name="connsiteX430" fmla="*/ 4470844 w 4572002"/>
              <a:gd name="connsiteY430" fmla="*/ 4558207 h 6858002"/>
              <a:gd name="connsiteX431" fmla="*/ 4464557 w 4572002"/>
              <a:gd name="connsiteY431" fmla="*/ 4609452 h 6858002"/>
              <a:gd name="connsiteX432" fmla="*/ 4463033 w 4572002"/>
              <a:gd name="connsiteY432" fmla="*/ 4681083 h 6858002"/>
              <a:gd name="connsiteX433" fmla="*/ 4465891 w 4572002"/>
              <a:gd name="connsiteY433" fmla="*/ 4755381 h 6858002"/>
              <a:gd name="connsiteX434" fmla="*/ 4465319 w 4572002"/>
              <a:gd name="connsiteY434" fmla="*/ 4838250 h 6858002"/>
              <a:gd name="connsiteX435" fmla="*/ 4460367 w 4572002"/>
              <a:gd name="connsiteY435" fmla="*/ 4871019 h 6858002"/>
              <a:gd name="connsiteX436" fmla="*/ 4463795 w 4572002"/>
              <a:gd name="connsiteY436" fmla="*/ 4959602 h 6858002"/>
              <a:gd name="connsiteX437" fmla="*/ 4458082 w 4572002"/>
              <a:gd name="connsiteY437" fmla="*/ 5006086 h 6858002"/>
              <a:gd name="connsiteX438" fmla="*/ 4456937 w 4572002"/>
              <a:gd name="connsiteY438" fmla="*/ 5082670 h 6858002"/>
              <a:gd name="connsiteX439" fmla="*/ 4455603 w 4572002"/>
              <a:gd name="connsiteY439" fmla="*/ 5107627 h 6858002"/>
              <a:gd name="connsiteX440" fmla="*/ 4454840 w 4572002"/>
              <a:gd name="connsiteY440" fmla="*/ 5129916 h 6858002"/>
              <a:gd name="connsiteX441" fmla="*/ 4470464 w 4572002"/>
              <a:gd name="connsiteY441" fmla="*/ 5206308 h 6858002"/>
              <a:gd name="connsiteX442" fmla="*/ 4471415 w 4572002"/>
              <a:gd name="connsiteY442" fmla="*/ 5274129 h 6858002"/>
              <a:gd name="connsiteX443" fmla="*/ 4483990 w 4572002"/>
              <a:gd name="connsiteY443" fmla="*/ 5393005 h 6858002"/>
              <a:gd name="connsiteX444" fmla="*/ 4479607 w 4572002"/>
              <a:gd name="connsiteY444" fmla="*/ 5419295 h 6858002"/>
              <a:gd name="connsiteX445" fmla="*/ 4477894 w 4572002"/>
              <a:gd name="connsiteY445" fmla="*/ 5501594 h 6858002"/>
              <a:gd name="connsiteX446" fmla="*/ 4476560 w 4572002"/>
              <a:gd name="connsiteY446" fmla="*/ 5548460 h 6858002"/>
              <a:gd name="connsiteX447" fmla="*/ 4485703 w 4572002"/>
              <a:gd name="connsiteY447" fmla="*/ 5606372 h 6858002"/>
              <a:gd name="connsiteX448" fmla="*/ 4505134 w 4572002"/>
              <a:gd name="connsiteY448" fmla="*/ 5706959 h 6858002"/>
              <a:gd name="connsiteX449" fmla="*/ 4508183 w 4572002"/>
              <a:gd name="connsiteY449" fmla="*/ 5733440 h 6858002"/>
              <a:gd name="connsiteX450" fmla="*/ 4517519 w 4572002"/>
              <a:gd name="connsiteY450" fmla="*/ 5781830 h 6858002"/>
              <a:gd name="connsiteX451" fmla="*/ 4519234 w 4572002"/>
              <a:gd name="connsiteY451" fmla="*/ 5790592 h 6858002"/>
              <a:gd name="connsiteX452" fmla="*/ 4542855 w 4572002"/>
              <a:gd name="connsiteY452" fmla="*/ 5864318 h 6858002"/>
              <a:gd name="connsiteX453" fmla="*/ 4544759 w 4572002"/>
              <a:gd name="connsiteY453" fmla="*/ 5902610 h 6858002"/>
              <a:gd name="connsiteX454" fmla="*/ 4544951 w 4572002"/>
              <a:gd name="connsiteY454" fmla="*/ 6012723 h 6858002"/>
              <a:gd name="connsiteX455" fmla="*/ 4541332 w 4572002"/>
              <a:gd name="connsiteY455" fmla="*/ 6059397 h 6858002"/>
              <a:gd name="connsiteX456" fmla="*/ 4527426 w 4572002"/>
              <a:gd name="connsiteY456" fmla="*/ 6171605 h 6858002"/>
              <a:gd name="connsiteX457" fmla="*/ 4520568 w 4572002"/>
              <a:gd name="connsiteY457" fmla="*/ 6242093 h 6858002"/>
              <a:gd name="connsiteX458" fmla="*/ 4509706 w 4572002"/>
              <a:gd name="connsiteY458" fmla="*/ 6323058 h 6858002"/>
              <a:gd name="connsiteX459" fmla="*/ 4502848 w 4572002"/>
              <a:gd name="connsiteY459" fmla="*/ 6415833 h 6858002"/>
              <a:gd name="connsiteX460" fmla="*/ 4482084 w 4572002"/>
              <a:gd name="connsiteY460" fmla="*/ 6584812 h 6858002"/>
              <a:gd name="connsiteX461" fmla="*/ 4460557 w 4572002"/>
              <a:gd name="connsiteY461" fmla="*/ 6748458 h 6858002"/>
              <a:gd name="connsiteX462" fmla="*/ 4441507 w 4572002"/>
              <a:gd name="connsiteY462" fmla="*/ 6815516 h 6858002"/>
              <a:gd name="connsiteX463" fmla="*/ 4431806 w 4572002"/>
              <a:gd name="connsiteY463" fmla="*/ 6858001 h 6858002"/>
              <a:gd name="connsiteX464" fmla="*/ 4259554 w 4572002"/>
              <a:gd name="connsiteY464" fmla="*/ 6858001 h 6858002"/>
              <a:gd name="connsiteX465" fmla="*/ 4259554 w 4572002"/>
              <a:gd name="connsiteY465" fmla="*/ 6858002 h 6858002"/>
              <a:gd name="connsiteX466" fmla="*/ 0 w 4572002"/>
              <a:gd name="connsiteY466" fmla="*/ 6858002 h 6858002"/>
              <a:gd name="connsiteX467" fmla="*/ 0 w 4572002"/>
              <a:gd name="connsiteY467" fmla="*/ 2 h 6858002"/>
              <a:gd name="connsiteX468" fmla="*/ 3766492 w 4572002"/>
              <a:gd name="connsiteY468" fmla="*/ 1 h 6858002"/>
              <a:gd name="connsiteX469" fmla="*/ 3769210 w 4572002"/>
              <a:gd name="connsiteY469" fmla="*/ 2148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</a:cxnLst>
            <a:rect l="l" t="t" r="r" b="b"/>
            <a:pathLst>
              <a:path w="4572002" h="6858002">
                <a:moveTo>
                  <a:pt x="4214994" y="6564620"/>
                </a:moveTo>
                <a:lnTo>
                  <a:pt x="4214994" y="6564621"/>
                </a:lnTo>
                <a:cubicBezTo>
                  <a:pt x="4225281" y="6575479"/>
                  <a:pt x="4231378" y="6582147"/>
                  <a:pt x="4237474" y="6588626"/>
                </a:cubicBezTo>
                <a:lnTo>
                  <a:pt x="4254096" y="6625225"/>
                </a:lnTo>
                <a:lnTo>
                  <a:pt x="4247001" y="6662540"/>
                </a:lnTo>
                <a:lnTo>
                  <a:pt x="4247000" y="6662541"/>
                </a:lnTo>
                <a:lnTo>
                  <a:pt x="4246999" y="6662544"/>
                </a:lnTo>
                <a:lnTo>
                  <a:pt x="4235550" y="6683027"/>
                </a:lnTo>
                <a:lnTo>
                  <a:pt x="4232403" y="6702976"/>
                </a:lnTo>
                <a:lnTo>
                  <a:pt x="4232403" y="6702977"/>
                </a:lnTo>
                <a:cubicBezTo>
                  <a:pt x="4232808" y="6716169"/>
                  <a:pt x="4237951" y="6729219"/>
                  <a:pt x="4246238" y="6742553"/>
                </a:cubicBezTo>
                <a:lnTo>
                  <a:pt x="4246239" y="6742555"/>
                </a:lnTo>
                <a:lnTo>
                  <a:pt x="4265716" y="6812062"/>
                </a:lnTo>
                <a:lnTo>
                  <a:pt x="4265717" y="6812064"/>
                </a:lnTo>
                <a:lnTo>
                  <a:pt x="4265717" y="6812063"/>
                </a:lnTo>
                <a:lnTo>
                  <a:pt x="4265716" y="6812062"/>
                </a:lnTo>
                <a:lnTo>
                  <a:pt x="4260942" y="6776800"/>
                </a:lnTo>
                <a:lnTo>
                  <a:pt x="4246239" y="6742555"/>
                </a:lnTo>
                <a:lnTo>
                  <a:pt x="4246238" y="6742552"/>
                </a:lnTo>
                <a:lnTo>
                  <a:pt x="4232403" y="6702976"/>
                </a:lnTo>
                <a:lnTo>
                  <a:pt x="4246999" y="6662544"/>
                </a:lnTo>
                <a:lnTo>
                  <a:pt x="4247000" y="6662542"/>
                </a:lnTo>
                <a:lnTo>
                  <a:pt x="4247001" y="6662540"/>
                </a:lnTo>
                <a:lnTo>
                  <a:pt x="4254084" y="6645552"/>
                </a:lnTo>
                <a:lnTo>
                  <a:pt x="4254096" y="6625225"/>
                </a:lnTo>
                <a:lnTo>
                  <a:pt x="4254096" y="6625224"/>
                </a:lnTo>
                <a:cubicBezTo>
                  <a:pt x="4252000" y="6611341"/>
                  <a:pt x="4245951" y="6597578"/>
                  <a:pt x="4237474" y="6588625"/>
                </a:cubicBezTo>
                <a:close/>
                <a:moveTo>
                  <a:pt x="4295315" y="6438981"/>
                </a:moveTo>
                <a:lnTo>
                  <a:pt x="4275385" y="6463840"/>
                </a:lnTo>
                <a:lnTo>
                  <a:pt x="4275382" y="6463849"/>
                </a:lnTo>
                <a:lnTo>
                  <a:pt x="4261587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20" y="6521804"/>
                </a:lnTo>
                <a:lnTo>
                  <a:pt x="4261587" y="6513012"/>
                </a:lnTo>
                <a:lnTo>
                  <a:pt x="4264398" y="6508052"/>
                </a:lnTo>
                <a:lnTo>
                  <a:pt x="4275382" y="6463849"/>
                </a:lnTo>
                <a:lnTo>
                  <a:pt x="4275385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381289" y="6365204"/>
                </a:moveTo>
                <a:lnTo>
                  <a:pt x="4380008" y="6387910"/>
                </a:lnTo>
                <a:lnTo>
                  <a:pt x="4378243" y="6391549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8243" y="6391549"/>
                </a:lnTo>
                <a:lnTo>
                  <a:pt x="4380008" y="6387910"/>
                </a:lnTo>
                <a:close/>
                <a:moveTo>
                  <a:pt x="4142220" y="4221391"/>
                </a:move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7"/>
                  <a:pt x="4116716" y="4800483"/>
                </a:cubicBez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lnTo>
                  <a:pt x="4153733" y="4863343"/>
                </a:ln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4"/>
                </a:cubicBezTo>
                <a:lnTo>
                  <a:pt x="4158155" y="4933805"/>
                </a:lnTo>
                <a:lnTo>
                  <a:pt x="4162914" y="4952673"/>
                </a:lnTo>
                <a:lnTo>
                  <a:pt x="4165707" y="4957454"/>
                </a:lnTo>
                <a:lnTo>
                  <a:pt x="4166985" y="4961456"/>
                </a:lnTo>
                <a:cubicBezTo>
                  <a:pt x="4171496" y="4970097"/>
                  <a:pt x="4177202" y="4978394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087" y="5052096"/>
                  <a:pt x="4213005" y="5062300"/>
                  <a:pt x="4216684" y="5072376"/>
                </a:cubicBezTo>
                <a:lnTo>
                  <a:pt x="4222587" y="5087441"/>
                </a:lnTo>
                <a:lnTo>
                  <a:pt x="4235615" y="5133220"/>
                </a:ln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cubicBezTo>
                  <a:pt x="4228139" y="5167638"/>
                  <a:pt x="4228712" y="5169781"/>
                  <a:pt x="4229593" y="5172091"/>
                </a:cubicBezTo>
                <a:lnTo>
                  <a:pt x="4232139" y="5179068"/>
                </a:lnTo>
                <a:cubicBezTo>
                  <a:pt x="4235759" y="5196595"/>
                  <a:pt x="4235807" y="5213598"/>
                  <a:pt x="4231973" y="5229434"/>
                </a:cubicBezTo>
                <a:lnTo>
                  <a:pt x="4225669" y="5241089"/>
                </a:lnTo>
                <a:lnTo>
                  <a:pt x="4208517" y="5272796"/>
                </a:lnTo>
                <a:cubicBezTo>
                  <a:pt x="4196871" y="5285441"/>
                  <a:pt x="4189165" y="5298595"/>
                  <a:pt x="4184613" y="5312288"/>
                </a:cubicBezTo>
                <a:lnTo>
                  <a:pt x="4183557" y="5321350"/>
                </a:lnTo>
                <a:lnTo>
                  <a:pt x="4181083" y="5326163"/>
                </a:ln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7" y="5480638"/>
                </a:cubicBezTo>
                <a:lnTo>
                  <a:pt x="4208850" y="5507668"/>
                </a:lnTo>
                <a:lnTo>
                  <a:pt x="4198232" y="5531692"/>
                </a:lnTo>
                <a:lnTo>
                  <a:pt x="4198231" y="5531693"/>
                </a:ln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9"/>
                </a:lnTo>
                <a:cubicBezTo>
                  <a:pt x="4188180" y="5552508"/>
                  <a:pt x="4191562" y="5557318"/>
                  <a:pt x="4197659" y="5562747"/>
                </a:cubicBezTo>
                <a:cubicBezTo>
                  <a:pt x="4240332" y="5600468"/>
                  <a:pt x="4267003" y="5646190"/>
                  <a:pt x="4268907" y="5704484"/>
                </a:cubicBezTo>
                <a:cubicBezTo>
                  <a:pt x="4269289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8" y="5760874"/>
                </a:cubicBezTo>
                <a:cubicBezTo>
                  <a:pt x="4322821" y="5794975"/>
                  <a:pt x="4350063" y="5837458"/>
                  <a:pt x="4371973" y="5883752"/>
                </a:cubicBezTo>
                <a:lnTo>
                  <a:pt x="4371974" y="5883757"/>
                </a:lnTo>
                <a:lnTo>
                  <a:pt x="4389877" y="5935946"/>
                </a:lnTo>
                <a:lnTo>
                  <a:pt x="4389878" y="5935950"/>
                </a:lnTo>
                <a:lnTo>
                  <a:pt x="4386259" y="5993290"/>
                </a:lnTo>
                <a:lnTo>
                  <a:pt x="4386259" y="5993291"/>
                </a:ln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8" y="6082258"/>
                  <a:pt x="4323583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13591" y="6143190"/>
                </a:lnTo>
                <a:lnTo>
                  <a:pt x="4325486" y="6155600"/>
                </a:lnTo>
                <a:lnTo>
                  <a:pt x="4325488" y="6155603"/>
                </a:lnTo>
                <a:cubicBezTo>
                  <a:pt x="4347778" y="6175798"/>
                  <a:pt x="4359398" y="6200945"/>
                  <a:pt x="4364160" y="6228757"/>
                </a:cubicBezTo>
                <a:lnTo>
                  <a:pt x="4381497" y="6361540"/>
                </a:lnTo>
                <a:lnTo>
                  <a:pt x="4381497" y="6361539"/>
                </a:lnTo>
                <a:cubicBezTo>
                  <a:pt x="4377877" y="6317151"/>
                  <a:pt x="4371590" y="6272764"/>
                  <a:pt x="4364160" y="6228756"/>
                </a:cubicBezTo>
                <a:cubicBezTo>
                  <a:pt x="4359398" y="6200944"/>
                  <a:pt x="4347778" y="6175797"/>
                  <a:pt x="4325488" y="6155602"/>
                </a:cubicBezTo>
                <a:lnTo>
                  <a:pt x="4325486" y="6155600"/>
                </a:lnTo>
                <a:lnTo>
                  <a:pt x="4309890" y="6133315"/>
                </a:lnTo>
                <a:lnTo>
                  <a:pt x="4323583" y="6108739"/>
                </a:lnTo>
                <a:cubicBezTo>
                  <a:pt x="4343778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9" y="5993292"/>
                </a:cubicBezTo>
                <a:lnTo>
                  <a:pt x="4386259" y="5993290"/>
                </a:lnTo>
                <a:lnTo>
                  <a:pt x="4389712" y="5964477"/>
                </a:lnTo>
                <a:lnTo>
                  <a:pt x="4389878" y="5935950"/>
                </a:lnTo>
                <a:lnTo>
                  <a:pt x="4389878" y="5935949"/>
                </a:lnTo>
                <a:lnTo>
                  <a:pt x="4389877" y="5935946"/>
                </a:lnTo>
                <a:lnTo>
                  <a:pt x="4382997" y="5909351"/>
                </a:lnTo>
                <a:lnTo>
                  <a:pt x="4371974" y="5883757"/>
                </a:lnTo>
                <a:lnTo>
                  <a:pt x="4371973" y="5883751"/>
                </a:lnTo>
                <a:cubicBezTo>
                  <a:pt x="4350063" y="5837457"/>
                  <a:pt x="4322821" y="5794974"/>
                  <a:pt x="4283578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9" y="5716485"/>
                  <a:pt x="4268907" y="5704483"/>
                </a:cubicBezTo>
                <a:cubicBezTo>
                  <a:pt x="4267003" y="5646189"/>
                  <a:pt x="4240332" y="5600467"/>
                  <a:pt x="4197659" y="5562746"/>
                </a:cubicBezTo>
                <a:lnTo>
                  <a:pt x="4188085" y="5547578"/>
                </a:lnTo>
                <a:lnTo>
                  <a:pt x="4198231" y="5531694"/>
                </a:lnTo>
                <a:lnTo>
                  <a:pt x="4198232" y="5531692"/>
                </a:lnTo>
                <a:lnTo>
                  <a:pt x="4206630" y="5520422"/>
                </a:ln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7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3557" y="5321350"/>
                </a:lnTo>
                <a:lnTo>
                  <a:pt x="4208517" y="5272797"/>
                </a:lnTo>
                <a:lnTo>
                  <a:pt x="4225669" y="5241089"/>
                </a:lnTo>
                <a:lnTo>
                  <a:pt x="4231973" y="5229433"/>
                </a:ln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3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4"/>
                </a:lnTo>
                <a:lnTo>
                  <a:pt x="4235615" y="5133220"/>
                </a:lnTo>
                <a:lnTo>
                  <a:pt x="4228473" y="5102461"/>
                </a:lnTo>
                <a:lnTo>
                  <a:pt x="4222587" y="5087441"/>
                </a:lnTo>
                <a:lnTo>
                  <a:pt x="4222582" y="5087423"/>
                </a:lnTo>
                <a:cubicBezTo>
                  <a:pt x="4216496" y="5072411"/>
                  <a:pt x="4210397" y="505738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lnTo>
                  <a:pt x="4165707" y="4957454"/>
                </a:ln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8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56484" y="4867614"/>
                </a:lnTo>
                <a:lnTo>
                  <a:pt x="4153733" y="4863343"/>
                </a:lnTo>
                <a:lnTo>
                  <a:pt x="4151983" y="4857317"/>
                </a:lnTo>
                <a:cubicBezTo>
                  <a:pt x="4146840" y="4847214"/>
                  <a:pt x="4139839" y="4837703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9" y="4442762"/>
                  <a:pt x="4197659" y="4403326"/>
                  <a:pt x="4196706" y="4363891"/>
                </a:cubicBez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close/>
                <a:moveTo>
                  <a:pt x="4211111" y="2836172"/>
                </a:moveTo>
                <a:lnTo>
                  <a:pt x="4202421" y="2848793"/>
                </a:lnTo>
                <a:cubicBezTo>
                  <a:pt x="4197421" y="2865010"/>
                  <a:pt x="4191562" y="2881307"/>
                  <a:pt x="4186816" y="2897785"/>
                </a:cubicBezTo>
                <a:lnTo>
                  <a:pt x="4185787" y="2903551"/>
                </a:lnTo>
                <a:lnTo>
                  <a:pt x="4182513" y="2914328"/>
                </a:lnTo>
                <a:lnTo>
                  <a:pt x="4177882" y="2947858"/>
                </a:lnTo>
                <a:lnTo>
                  <a:pt x="4177881" y="2947862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2"/>
                  <a:pt x="4093355" y="3574408"/>
                </a:cubicBez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lnTo>
                  <a:pt x="4136708" y="3654416"/>
                </a:lnTo>
                <a:lnTo>
                  <a:pt x="4140382" y="3668940"/>
                </a:ln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7425" y="3868764"/>
                </a:lnTo>
                <a:lnTo>
                  <a:pt x="4126028" y="3885337"/>
                </a:lnTo>
                <a:lnTo>
                  <a:pt x="4126028" y="3885339"/>
                </a:ln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42221" y="4043838"/>
                </a:lnTo>
                <a:lnTo>
                  <a:pt x="4142220" y="4043839"/>
                </a:ln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9066" y="4134256"/>
                </a:lnTo>
                <a:lnTo>
                  <a:pt x="4138410" y="4165382"/>
                </a:lnTo>
                <a:lnTo>
                  <a:pt x="4138410" y="4165384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lnTo>
                  <a:pt x="4138410" y="4165382"/>
                </a:lnTo>
                <a:lnTo>
                  <a:pt x="4127099" y="4103826"/>
                </a:lnTo>
                <a:lnTo>
                  <a:pt x="4142220" y="4043840"/>
                </a:lnTo>
                <a:lnTo>
                  <a:pt x="4142221" y="4043838"/>
                </a:lnTo>
                <a:lnTo>
                  <a:pt x="4155523" y="4002410"/>
                </a:ln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lnTo>
                  <a:pt x="4126028" y="3885337"/>
                </a:ln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3"/>
                </a:lnTo>
                <a:lnTo>
                  <a:pt x="4140382" y="3668940"/>
                </a:lnTo>
                <a:lnTo>
                  <a:pt x="4136708" y="3654416"/>
                </a:lnTo>
                <a:lnTo>
                  <a:pt x="4136708" y="3654416"/>
                </a:lnTo>
                <a:lnTo>
                  <a:pt x="4136708" y="3654415"/>
                </a:lnTo>
                <a:cubicBezTo>
                  <a:pt x="4132898" y="3646123"/>
                  <a:pt x="4127219" y="3638157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5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77882" y="2947858"/>
                </a:lnTo>
                <a:lnTo>
                  <a:pt x="4185787" y="2903551"/>
                </a:lnTo>
                <a:lnTo>
                  <a:pt x="4202421" y="2848794"/>
                </a:lnTo>
                <a:cubicBezTo>
                  <a:pt x="4203754" y="2844317"/>
                  <a:pt x="4207040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25839" y="2518262"/>
                </a:lnTo>
                <a:lnTo>
                  <a:pt x="4125838" y="2518264"/>
                </a:lnTo>
                <a:cubicBezTo>
                  <a:pt x="4123171" y="2527790"/>
                  <a:pt x="4122027" y="2536457"/>
                  <a:pt x="4122194" y="2545006"/>
                </a:cubicBez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3" y="2668002"/>
                </a:cubicBezTo>
                <a:cubicBezTo>
                  <a:pt x="4223947" y="2691055"/>
                  <a:pt x="4237663" y="2716964"/>
                  <a:pt x="4247953" y="2745349"/>
                </a:cubicBezTo>
                <a:lnTo>
                  <a:pt x="4247954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1" y="2811787"/>
                </a:lnTo>
                <a:lnTo>
                  <a:pt x="4243372" y="2811787"/>
                </a:lnTo>
                <a:lnTo>
                  <a:pt x="4243374" y="2811780"/>
                </a:lnTo>
                <a:lnTo>
                  <a:pt x="4253025" y="2793023"/>
                </a:lnTo>
                <a:lnTo>
                  <a:pt x="4253453" y="2785440"/>
                </a:lnTo>
                <a:lnTo>
                  <a:pt x="4254654" y="2782305"/>
                </a:lnTo>
                <a:lnTo>
                  <a:pt x="4253873" y="2778006"/>
                </a:lnTo>
                <a:lnTo>
                  <a:pt x="4254284" y="2770758"/>
                </a:lnTo>
                <a:lnTo>
                  <a:pt x="4247954" y="2745352"/>
                </a:lnTo>
                <a:lnTo>
                  <a:pt x="4247953" y="2745348"/>
                </a:lnTo>
                <a:cubicBezTo>
                  <a:pt x="4237663" y="2716963"/>
                  <a:pt x="4223947" y="2691054"/>
                  <a:pt x="4199563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lnTo>
                  <a:pt x="4125839" y="2518262"/>
                </a:lnTo>
                <a:lnTo>
                  <a:pt x="4132419" y="2490551"/>
                </a:lnTo>
                <a:lnTo>
                  <a:pt x="4134481" y="2463018"/>
                </a:lnTo>
                <a:lnTo>
                  <a:pt x="4134481" y="2463017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45230" y="1459073"/>
                </a:moveTo>
                <a:lnTo>
                  <a:pt x="3745229" y="1459074"/>
                </a:lnTo>
                <a:lnTo>
                  <a:pt x="3736012" y="1481572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lnTo>
                  <a:pt x="3759500" y="338900"/>
                </a:lnTo>
                <a:lnTo>
                  <a:pt x="3769400" y="395640"/>
                </a:lnTo>
                <a:lnTo>
                  <a:pt x="3765590" y="367328"/>
                </a:lnTo>
                <a:lnTo>
                  <a:pt x="3759500" y="338900"/>
                </a:lnTo>
                <a:lnTo>
                  <a:pt x="3759494" y="338870"/>
                </a:ln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7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7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2" y="21486"/>
                  <a:pt x="4218423" y="43012"/>
                  <a:pt x="4215375" y="63587"/>
                </a:cubicBezTo>
                <a:cubicBezTo>
                  <a:pt x="4209851" y="101308"/>
                  <a:pt x="4206421" y="139219"/>
                  <a:pt x="4201468" y="176939"/>
                </a:cubicBezTo>
                <a:cubicBezTo>
                  <a:pt x="4200325" y="184941"/>
                  <a:pt x="4198231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5" y="1489720"/>
                </a:cubicBezTo>
                <a:cubicBezTo>
                  <a:pt x="4198993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4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2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50" y="1992279"/>
                  <a:pt x="4294815" y="2013043"/>
                  <a:pt x="4296911" y="2030378"/>
                </a:cubicBezTo>
                <a:cubicBezTo>
                  <a:pt x="4299388" y="2048668"/>
                  <a:pt x="4301673" y="2067525"/>
                  <a:pt x="4307201" y="2085054"/>
                </a:cubicBezTo>
                <a:cubicBezTo>
                  <a:pt x="4321679" y="2130393"/>
                  <a:pt x="4338062" y="2175163"/>
                  <a:pt x="4353302" y="2220312"/>
                </a:cubicBezTo>
                <a:cubicBezTo>
                  <a:pt x="4365877" y="2257459"/>
                  <a:pt x="4355970" y="2294039"/>
                  <a:pt x="4350636" y="2330806"/>
                </a:cubicBezTo>
                <a:cubicBezTo>
                  <a:pt x="4347205" y="2353859"/>
                  <a:pt x="4339013" y="2375383"/>
                  <a:pt x="4351206" y="2401292"/>
                </a:cubicBezTo>
                <a:cubicBezTo>
                  <a:pt x="4362828" y="2426059"/>
                  <a:pt x="4360160" y="2457492"/>
                  <a:pt x="4366446" y="2485307"/>
                </a:cubicBezTo>
                <a:cubicBezTo>
                  <a:pt x="4371781" y="2508742"/>
                  <a:pt x="4380354" y="2531409"/>
                  <a:pt x="4388736" y="2554079"/>
                </a:cubicBezTo>
                <a:cubicBezTo>
                  <a:pt x="4400168" y="2584942"/>
                  <a:pt x="4412167" y="2615421"/>
                  <a:pt x="4406453" y="2649143"/>
                </a:cubicBezTo>
                <a:cubicBezTo>
                  <a:pt x="4399976" y="2687436"/>
                  <a:pt x="4424359" y="2713723"/>
                  <a:pt x="4440554" y="2743826"/>
                </a:cubicBezTo>
                <a:cubicBezTo>
                  <a:pt x="4451603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5" y="2901943"/>
                </a:cubicBezTo>
                <a:cubicBezTo>
                  <a:pt x="4502848" y="2948047"/>
                  <a:pt x="4513137" y="2994722"/>
                  <a:pt x="4505897" y="3042728"/>
                </a:cubicBezTo>
                <a:cubicBezTo>
                  <a:pt x="4502659" y="3064827"/>
                  <a:pt x="4502848" y="3085403"/>
                  <a:pt x="4507613" y="3107500"/>
                </a:cubicBezTo>
                <a:cubicBezTo>
                  <a:pt x="4515422" y="3143695"/>
                  <a:pt x="4516376" y="3180844"/>
                  <a:pt x="4545521" y="3209993"/>
                </a:cubicBezTo>
                <a:cubicBezTo>
                  <a:pt x="4555811" y="3220280"/>
                  <a:pt x="4558477" y="3238758"/>
                  <a:pt x="4563811" y="3253809"/>
                </a:cubicBezTo>
                <a:cubicBezTo>
                  <a:pt x="4570099" y="3271145"/>
                  <a:pt x="4566858" y="3283908"/>
                  <a:pt x="4548570" y="3293244"/>
                </a:cubicBezTo>
                <a:cubicBezTo>
                  <a:pt x="4540379" y="3297434"/>
                  <a:pt x="4532378" y="3309437"/>
                  <a:pt x="4531043" y="3318771"/>
                </a:cubicBezTo>
                <a:cubicBezTo>
                  <a:pt x="4527043" y="3346776"/>
                  <a:pt x="4532950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7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7" y="3699976"/>
                  <a:pt x="4554096" y="3716168"/>
                  <a:pt x="4550476" y="3732361"/>
                </a:cubicBezTo>
                <a:cubicBezTo>
                  <a:pt x="4549142" y="3738267"/>
                  <a:pt x="4543998" y="3744173"/>
                  <a:pt x="4544759" y="3749506"/>
                </a:cubicBezTo>
                <a:cubicBezTo>
                  <a:pt x="4552953" y="3802467"/>
                  <a:pt x="4516376" y="3840569"/>
                  <a:pt x="4500182" y="3885338"/>
                </a:cubicBezTo>
                <a:cubicBezTo>
                  <a:pt x="4483035" y="3932394"/>
                  <a:pt x="4456748" y="3977925"/>
                  <a:pt x="4464557" y="4030503"/>
                </a:cubicBezTo>
                <a:cubicBezTo>
                  <a:pt x="4469319" y="4062318"/>
                  <a:pt x="4480369" y="4092989"/>
                  <a:pt x="4487039" y="4124614"/>
                </a:cubicBezTo>
                <a:cubicBezTo>
                  <a:pt x="4489324" y="4135854"/>
                  <a:pt x="4488943" y="4148427"/>
                  <a:pt x="4486656" y="4159667"/>
                </a:cubicBezTo>
                <a:cubicBezTo>
                  <a:pt x="4476177" y="4213961"/>
                  <a:pt x="4474653" y="4267493"/>
                  <a:pt x="4491801" y="4320837"/>
                </a:cubicBezTo>
                <a:cubicBezTo>
                  <a:pt x="4494659" y="4329979"/>
                  <a:pt x="4497325" y="4339695"/>
                  <a:pt x="4497325" y="4349222"/>
                </a:cubicBezTo>
                <a:cubicBezTo>
                  <a:pt x="4497325" y="4401419"/>
                  <a:pt x="4493324" y="4452665"/>
                  <a:pt x="4474653" y="4502579"/>
                </a:cubicBezTo>
                <a:cubicBezTo>
                  <a:pt x="4468368" y="4519343"/>
                  <a:pt x="4472368" y="4539728"/>
                  <a:pt x="4470844" y="4558207"/>
                </a:cubicBezTo>
                <a:cubicBezTo>
                  <a:pt x="4469511" y="4575351"/>
                  <a:pt x="4468940" y="4592878"/>
                  <a:pt x="4464557" y="4609452"/>
                </a:cubicBezTo>
                <a:cubicBezTo>
                  <a:pt x="4458082" y="4633647"/>
                  <a:pt x="4457320" y="4656126"/>
                  <a:pt x="4463033" y="4681083"/>
                </a:cubicBezTo>
                <a:cubicBezTo>
                  <a:pt x="4468368" y="4704895"/>
                  <a:pt x="4465702" y="4730614"/>
                  <a:pt x="4465891" y="4755381"/>
                </a:cubicBezTo>
                <a:cubicBezTo>
                  <a:pt x="4466082" y="4783004"/>
                  <a:pt x="4466272" y="4810627"/>
                  <a:pt x="4465319" y="4838250"/>
                </a:cubicBezTo>
                <a:cubicBezTo>
                  <a:pt x="4464940" y="4849300"/>
                  <a:pt x="4457320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4" y="4990465"/>
                  <a:pt x="4458082" y="5006086"/>
                </a:cubicBezTo>
                <a:cubicBezTo>
                  <a:pt x="4456748" y="5031614"/>
                  <a:pt x="4457320" y="5057141"/>
                  <a:pt x="4456937" y="5082670"/>
                </a:cubicBezTo>
                <a:cubicBezTo>
                  <a:pt x="4456748" y="5091052"/>
                  <a:pt x="4455986" y="5099245"/>
                  <a:pt x="4455603" y="5107627"/>
                </a:cubicBezTo>
                <a:cubicBezTo>
                  <a:pt x="4455223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4" y="5206308"/>
                </a:cubicBezTo>
                <a:cubicBezTo>
                  <a:pt x="4473130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90" y="5393005"/>
                </a:cubicBezTo>
                <a:cubicBezTo>
                  <a:pt x="4484752" y="5401579"/>
                  <a:pt x="4479988" y="5410531"/>
                  <a:pt x="4479607" y="5419295"/>
                </a:cubicBezTo>
                <a:cubicBezTo>
                  <a:pt x="4478656" y="5446728"/>
                  <a:pt x="4478464" y="5474161"/>
                  <a:pt x="4477894" y="5501594"/>
                </a:cubicBezTo>
                <a:cubicBezTo>
                  <a:pt x="4477702" y="5517215"/>
                  <a:pt x="4478273" y="5533027"/>
                  <a:pt x="4476560" y="5548460"/>
                </a:cubicBezTo>
                <a:cubicBezTo>
                  <a:pt x="4474273" y="5568842"/>
                  <a:pt x="4470844" y="5587321"/>
                  <a:pt x="4485703" y="5606372"/>
                </a:cubicBezTo>
                <a:cubicBezTo>
                  <a:pt x="4508755" y="5635711"/>
                  <a:pt x="4499801" y="5673050"/>
                  <a:pt x="4505134" y="5706959"/>
                </a:cubicBezTo>
                <a:cubicBezTo>
                  <a:pt x="4506468" y="5715723"/>
                  <a:pt x="4506659" y="5724678"/>
                  <a:pt x="4508183" y="5733440"/>
                </a:cubicBezTo>
                <a:cubicBezTo>
                  <a:pt x="4511041" y="5749634"/>
                  <a:pt x="4514279" y="5765635"/>
                  <a:pt x="4517519" y="5781830"/>
                </a:cubicBezTo>
                <a:cubicBezTo>
                  <a:pt x="4518089" y="5784686"/>
                  <a:pt x="4518281" y="5787924"/>
                  <a:pt x="4519234" y="5790592"/>
                </a:cubicBezTo>
                <a:cubicBezTo>
                  <a:pt x="4527233" y="5815169"/>
                  <a:pt x="4536378" y="5839361"/>
                  <a:pt x="4542855" y="5864318"/>
                </a:cubicBezTo>
                <a:cubicBezTo>
                  <a:pt x="4546095" y="5876511"/>
                  <a:pt x="4546476" y="5890037"/>
                  <a:pt x="4544759" y="5902610"/>
                </a:cubicBezTo>
                <a:cubicBezTo>
                  <a:pt x="4539808" y="5939377"/>
                  <a:pt x="4537712" y="5975764"/>
                  <a:pt x="4544951" y="6012723"/>
                </a:cubicBezTo>
                <a:cubicBezTo>
                  <a:pt x="4547808" y="6027392"/>
                  <a:pt x="4543045" y="6043776"/>
                  <a:pt x="4541332" y="6059397"/>
                </a:cubicBezTo>
                <a:cubicBezTo>
                  <a:pt x="4536759" y="6096736"/>
                  <a:pt x="4531805" y="6134075"/>
                  <a:pt x="4527426" y="6171605"/>
                </a:cubicBezTo>
                <a:cubicBezTo>
                  <a:pt x="4524758" y="6195037"/>
                  <a:pt x="4523234" y="6218660"/>
                  <a:pt x="4520568" y="6242093"/>
                </a:cubicBezTo>
                <a:cubicBezTo>
                  <a:pt x="4517327" y="6269144"/>
                  <a:pt x="4512375" y="6296005"/>
                  <a:pt x="4509706" y="6323058"/>
                </a:cubicBezTo>
                <a:cubicBezTo>
                  <a:pt x="4506659" y="6353919"/>
                  <a:pt x="4506089" y="6384972"/>
                  <a:pt x="4502848" y="6415833"/>
                </a:cubicBezTo>
                <a:cubicBezTo>
                  <a:pt x="4496563" y="6472225"/>
                  <a:pt x="4489132" y="6528424"/>
                  <a:pt x="4482084" y="6584812"/>
                </a:cubicBezTo>
                <a:cubicBezTo>
                  <a:pt x="4475226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7" y="6815516"/>
                </a:cubicBezTo>
                <a:lnTo>
                  <a:pt x="4431806" y="6858001"/>
                </a:lnTo>
                <a:lnTo>
                  <a:pt x="4259554" y="6858001"/>
                </a:lnTo>
                <a:lnTo>
                  <a:pt x="4259554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  <a:solidFill>
            <a:schemeClr val="tx1">
              <a:alpha val="14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14A32F-3BC6-4D98-B8C1-A7BB60381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635" y="1143000"/>
            <a:ext cx="3285045" cy="4572000"/>
          </a:xfrm>
        </p:spPr>
        <p:txBody>
          <a:bodyPr anchor="ctr">
            <a:normAutofit/>
          </a:bodyPr>
          <a:lstStyle/>
          <a:p>
            <a:pPr algn="r"/>
            <a:r>
              <a:rPr lang="en-US" dirty="0"/>
              <a:t>Why is it called hip hop?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C03C1F1-33AC-4C16-AD56-DD6382C36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508320" y="-1"/>
            <a:ext cx="548640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66E751B-0173-4DAE-BDFD-D5855E48F6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24F58DB-B3B0-4265-8312-823370262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2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10650-EDAA-49FD-95FE-60DDAFF1E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9369" y="1143000"/>
            <a:ext cx="5876395" cy="4572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dirty="0"/>
              <a:t>The term hip hop comes from the word 'hip' meaning trendy and hop meaning movement</a:t>
            </a:r>
          </a:p>
        </p:txBody>
      </p:sp>
    </p:spTree>
    <p:extLst>
      <p:ext uri="{BB962C8B-B14F-4D97-AF65-F5344CB8AC3E}">
        <p14:creationId xmlns:p14="http://schemas.microsoft.com/office/powerpoint/2010/main" val="2509997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05342-36DC-47A4-A450-EA895CEB4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does it sound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2E7A69-0452-4AD9-8B54-A50F550B86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Public Enemy - Fight The Power (Official Music Video) - Bing video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749408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AnalogousFromDarkSeedLeftStep">
      <a:dk1>
        <a:srgbClr val="000000"/>
      </a:dk1>
      <a:lt1>
        <a:srgbClr val="FFFFFF"/>
      </a:lt1>
      <a:dk2>
        <a:srgbClr val="1C2732"/>
      </a:dk2>
      <a:lt2>
        <a:srgbClr val="F1F3F0"/>
      </a:lt2>
      <a:accent1>
        <a:srgbClr val="A14DC3"/>
      </a:accent1>
      <a:accent2>
        <a:srgbClr val="613FB3"/>
      </a:accent2>
      <a:accent3>
        <a:srgbClr val="4D5BC3"/>
      </a:accent3>
      <a:accent4>
        <a:srgbClr val="3B7AB1"/>
      </a:accent4>
      <a:accent5>
        <a:srgbClr val="4BBABF"/>
      </a:accent5>
      <a:accent6>
        <a:srgbClr val="3BB186"/>
      </a:accent6>
      <a:hlink>
        <a:srgbClr val="3A96AF"/>
      </a:hlink>
      <a:folHlink>
        <a:srgbClr val="7F7F7F"/>
      </a:folHlink>
    </a:clrScheme>
    <a:fontScheme name="Torn">
      <a:majorFont>
        <a:latin typeface="Verdana Pro Cond SemiBold"/>
        <a:ea typeface=""/>
        <a:cs typeface=""/>
      </a:majorFont>
      <a:minorFont>
        <a:latin typeface="Verdana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63DD901D-7C3F-48D8-BB7C-77E44BA03352}"/>
</file>

<file path=customXml/itemProps2.xml><?xml version="1.0" encoding="utf-8"?>
<ds:datastoreItem xmlns:ds="http://schemas.openxmlformats.org/officeDocument/2006/customXml" ds:itemID="{B8F5880B-EF22-44A0-8DAB-C24CFAD0E39F}"/>
</file>

<file path=customXml/itemProps3.xml><?xml version="1.0" encoding="utf-8"?>
<ds:datastoreItem xmlns:ds="http://schemas.openxmlformats.org/officeDocument/2006/customXml" ds:itemID="{91F0A304-BDEA-47EC-911E-217BFAA44C2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72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Verdana Pro</vt:lpstr>
      <vt:lpstr>Verdana Pro Cond SemiBold</vt:lpstr>
      <vt:lpstr>TornVTI</vt:lpstr>
      <vt:lpstr>Hip Hop</vt:lpstr>
      <vt:lpstr>What is hip hop?</vt:lpstr>
      <vt:lpstr>Why is it called hip hop?</vt:lpstr>
      <vt:lpstr>What does it sound like?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Davin</dc:creator>
  <cp:lastModifiedBy>Mrs Davin</cp:lastModifiedBy>
  <cp:revision>56</cp:revision>
  <dcterms:created xsi:type="dcterms:W3CDTF">2021-03-01T15:47:03Z</dcterms:created>
  <dcterms:modified xsi:type="dcterms:W3CDTF">2021-03-01T16:21:45Z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</Properties>
</file>