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750" r:id="rId4"/>
  </p:sld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8CC8B"/>
    <a:srgbClr val="B4D979"/>
    <a:srgbClr val="E3949E"/>
    <a:srgbClr val="A9D9CE"/>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EBC2E1F-87ED-4E65-BAD8-71D03FFC68BD}" v="5706" dt="2021-01-26T17:48:16.518"/>
    <p1510:client id="{B9EC2E6B-10BB-4D1E-9291-0FD468EDF5C7}" v="90" dt="2021-01-26T15:35:56.59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4" d="100"/>
          <a:sy n="114" d="100"/>
        </p:scale>
        <p:origin x="414" y="10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microsoft.com/office/2015/10/relationships/revisionInfo" Target="revisionInfo.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DF9204-3F29-4C3A-BA41-3063400202C4}"/>
              </a:ext>
            </a:extLst>
          </p:cNvPr>
          <p:cNvSpPr>
            <a:spLocks noGrp="1"/>
          </p:cNvSpPr>
          <p:nvPr>
            <p:ph type="ctrTitle"/>
          </p:nvPr>
        </p:nvSpPr>
        <p:spPr>
          <a:xfrm>
            <a:off x="1524000" y="1122363"/>
            <a:ext cx="9144000" cy="2387600"/>
          </a:xfrm>
        </p:spPr>
        <p:txBody>
          <a:bodyPr anchor="b"/>
          <a:lstStyle>
            <a:lvl1pPr algn="ctr">
              <a:defRPr sz="44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203393CD-7262-4AC7-80E6-52FE6F3F39BA}"/>
              </a:ext>
            </a:extLst>
          </p:cNvPr>
          <p:cNvSpPr>
            <a:spLocks noGrp="1"/>
          </p:cNvSpPr>
          <p:nvPr>
            <p:ph type="subTitle" idx="1"/>
          </p:nvPr>
        </p:nvSpPr>
        <p:spPr>
          <a:xfrm>
            <a:off x="1524000" y="3602038"/>
            <a:ext cx="9144000" cy="1655762"/>
          </a:xfrm>
        </p:spPr>
        <p:txBody>
          <a:bodyPr/>
          <a:lstStyle>
            <a:lvl1pPr marL="0" indent="0" algn="ctr">
              <a:buNone/>
              <a:defRPr sz="2000">
                <a:latin typeface="+mn-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D7D430AE-0210-4E82-AD7B-41B112DE7F7D}"/>
              </a:ext>
            </a:extLst>
          </p:cNvPr>
          <p:cNvSpPr>
            <a:spLocks noGrp="1"/>
          </p:cNvSpPr>
          <p:nvPr>
            <p:ph type="dt" sz="half" idx="10"/>
          </p:nvPr>
        </p:nvSpPr>
        <p:spPr/>
        <p:txBody>
          <a:bodyPr/>
          <a:lstStyle>
            <a:lvl1pPr>
              <a:defRPr>
                <a:solidFill>
                  <a:schemeClr val="tx1">
                    <a:alpha val="60000"/>
                  </a:schemeClr>
                </a:solidFill>
                <a:latin typeface="+mn-lt"/>
              </a:defRPr>
            </a:lvl1pPr>
          </a:lstStyle>
          <a:p>
            <a:fld id="{11A6662E-FAF4-44BC-88B5-85A7CBFB6D30}" type="datetime1">
              <a:rPr lang="en-US" smtClean="0"/>
              <a:pPr/>
              <a:t>1/26/2021</a:t>
            </a:fld>
            <a:endParaRPr lang="en-US" dirty="0"/>
          </a:p>
        </p:txBody>
      </p:sp>
      <p:sp>
        <p:nvSpPr>
          <p:cNvPr id="5" name="Footer Placeholder 4">
            <a:extLst>
              <a:ext uri="{FF2B5EF4-FFF2-40B4-BE49-F238E27FC236}">
                <a16:creationId xmlns:a16="http://schemas.microsoft.com/office/drawing/2014/main" id="{0F221974-7DEC-459D-9642-CB5B59C82771}"/>
              </a:ext>
            </a:extLst>
          </p:cNvPr>
          <p:cNvSpPr>
            <a:spLocks noGrp="1"/>
          </p:cNvSpPr>
          <p:nvPr>
            <p:ph type="ftr" sz="quarter" idx="11"/>
          </p:nvPr>
        </p:nvSpPr>
        <p:spPr/>
        <p:txBody>
          <a:bodyPr/>
          <a:lstStyle>
            <a:lvl1pPr>
              <a:defRPr>
                <a:solidFill>
                  <a:schemeClr val="tx1">
                    <a:alpha val="60000"/>
                  </a:schemeClr>
                </a:solidFill>
                <a:latin typeface="+mn-lt"/>
              </a:defRPr>
            </a:lvl1pPr>
          </a:lstStyle>
          <a:p>
            <a:endParaRPr lang="en-US">
              <a:solidFill>
                <a:schemeClr val="tx1">
                  <a:alpha val="60000"/>
                </a:schemeClr>
              </a:solidFill>
            </a:endParaRPr>
          </a:p>
        </p:txBody>
      </p:sp>
      <p:sp>
        <p:nvSpPr>
          <p:cNvPr id="6" name="Slide Number Placeholder 5">
            <a:extLst>
              <a:ext uri="{FF2B5EF4-FFF2-40B4-BE49-F238E27FC236}">
                <a16:creationId xmlns:a16="http://schemas.microsoft.com/office/drawing/2014/main" id="{60731837-C94E-4B5B-BCF0-110C69EDB41C}"/>
              </a:ext>
            </a:extLst>
          </p:cNvPr>
          <p:cNvSpPr>
            <a:spLocks noGrp="1"/>
          </p:cNvSpPr>
          <p:nvPr>
            <p:ph type="sldNum" sz="quarter" idx="12"/>
          </p:nvPr>
        </p:nvSpPr>
        <p:spPr/>
        <p:txBody>
          <a:bodyPr/>
          <a:lstStyle>
            <a:lvl1pPr>
              <a:defRPr>
                <a:solidFill>
                  <a:schemeClr val="tx1">
                    <a:alpha val="60000"/>
                  </a:schemeClr>
                </a:solidFill>
                <a:latin typeface="+mn-lt"/>
              </a:defRPr>
            </a:lvl1pPr>
          </a:lstStyle>
          <a:p>
            <a:fld id="{73B850FF-6169-4056-8077-06FFA93A5366}" type="slidenum">
              <a:rPr lang="en-US" smtClean="0"/>
              <a:pPr/>
              <a:t>‹#›</a:t>
            </a:fld>
            <a:endParaRPr lang="en-US"/>
          </a:p>
        </p:txBody>
      </p:sp>
    </p:spTree>
    <p:extLst>
      <p:ext uri="{BB962C8B-B14F-4D97-AF65-F5344CB8AC3E}">
        <p14:creationId xmlns:p14="http://schemas.microsoft.com/office/powerpoint/2010/main" val="3235978877"/>
      </p:ext>
    </p:extLst>
  </p:cSld>
  <p:clrMapOvr>
    <a:masterClrMapping/>
  </p:clrMapOvr>
  <p:transition spd="slow">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4CC1FC-ADE8-488C-A1DA-2FD569FD4D09}"/>
              </a:ext>
            </a:extLst>
          </p:cNvPr>
          <p:cNvSpPr>
            <a:spLocks noGrp="1"/>
          </p:cNvSpPr>
          <p:nvPr>
            <p:ph type="title"/>
          </p:nvPr>
        </p:nvSpPr>
        <p:spPr>
          <a:xfrm>
            <a:off x="458694" y="365760"/>
            <a:ext cx="10895106" cy="1325563"/>
          </a:xfrm>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57F02842-38C3-46D6-8527-0F6FE623C511}"/>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0E864CF5-F681-40C2-88CC-E02206C9CECB}"/>
              </a:ext>
            </a:extLst>
          </p:cNvPr>
          <p:cNvSpPr>
            <a:spLocks noGrp="1"/>
          </p:cNvSpPr>
          <p:nvPr>
            <p:ph type="dt" sz="half" idx="10"/>
          </p:nvPr>
        </p:nvSpPr>
        <p:spPr/>
        <p:txBody>
          <a:bodyPr/>
          <a:lstStyle/>
          <a:p>
            <a:fld id="{0055F08A-1E71-4B2B-BB49-E743F2903911}" type="datetime1">
              <a:rPr lang="en-US" smtClean="0"/>
              <a:t>1/26/2021</a:t>
            </a:fld>
            <a:endParaRPr lang="en-US" dirty="0"/>
          </a:p>
        </p:txBody>
      </p:sp>
      <p:sp>
        <p:nvSpPr>
          <p:cNvPr id="5" name="Footer Placeholder 4">
            <a:extLst>
              <a:ext uri="{FF2B5EF4-FFF2-40B4-BE49-F238E27FC236}">
                <a16:creationId xmlns:a16="http://schemas.microsoft.com/office/drawing/2014/main" id="{82C04753-4FE4-4A6F-99BB-CFFC92E0CD0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0A569D1-DB13-4BD9-8BA9-0DEAD98F893F}"/>
              </a:ext>
            </a:extLst>
          </p:cNvPr>
          <p:cNvSpPr>
            <a:spLocks noGrp="1"/>
          </p:cNvSpPr>
          <p:nvPr>
            <p:ph type="sldNum" sz="quarter" idx="12"/>
          </p:nvPr>
        </p:nvSpPr>
        <p:spPr/>
        <p:txBody>
          <a:bodyPr/>
          <a:lstStyle/>
          <a:p>
            <a:fld id="{73B850FF-6169-4056-8077-06FFA93A5366}" type="slidenum">
              <a:rPr lang="en-US" smtClean="0"/>
              <a:t>‹#›</a:t>
            </a:fld>
            <a:endParaRPr lang="en-US"/>
          </a:p>
        </p:txBody>
      </p:sp>
    </p:spTree>
    <p:extLst>
      <p:ext uri="{BB962C8B-B14F-4D97-AF65-F5344CB8AC3E}">
        <p14:creationId xmlns:p14="http://schemas.microsoft.com/office/powerpoint/2010/main" val="324673231"/>
      </p:ext>
    </p:extLst>
  </p:cSld>
  <p:clrMapOvr>
    <a:masterClrMapping/>
  </p:clrMapOvr>
  <p:transition spd="slow">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020B05-7BF6-4073-9106-FA19E97273CB}"/>
              </a:ext>
            </a:extLst>
          </p:cNvPr>
          <p:cNvSpPr>
            <a:spLocks noGrp="1"/>
          </p:cNvSpPr>
          <p:nvPr>
            <p:ph type="title"/>
          </p:nvPr>
        </p:nvSpPr>
        <p:spPr>
          <a:xfrm>
            <a:off x="831850" y="1709738"/>
            <a:ext cx="10515600" cy="2852737"/>
          </a:xfrm>
        </p:spPr>
        <p:txBody>
          <a:bodyPr anchor="b"/>
          <a:lstStyle>
            <a:lvl1pPr>
              <a:defRPr sz="44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4E8EE8D7-6B58-4A3F-9DD5-E563D5192A68}"/>
              </a:ext>
            </a:extLst>
          </p:cNvPr>
          <p:cNvSpPr>
            <a:spLocks noGrp="1"/>
          </p:cNvSpPr>
          <p:nvPr>
            <p:ph type="body" idx="1"/>
          </p:nvPr>
        </p:nvSpPr>
        <p:spPr>
          <a:xfrm>
            <a:off x="831850" y="4589463"/>
            <a:ext cx="10515600" cy="1500187"/>
          </a:xfrm>
        </p:spPr>
        <p:txBody>
          <a:bodyPr/>
          <a:lstStyle>
            <a:lvl1pPr marL="0" indent="0">
              <a:buNone/>
              <a:defRPr sz="2400">
                <a:solidFill>
                  <a:schemeClr val="tx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102990E-9F0A-446A-B5B8-459CA8D98D92}"/>
              </a:ext>
            </a:extLst>
          </p:cNvPr>
          <p:cNvSpPr>
            <a:spLocks noGrp="1"/>
          </p:cNvSpPr>
          <p:nvPr>
            <p:ph type="dt" sz="half" idx="10"/>
          </p:nvPr>
        </p:nvSpPr>
        <p:spPr/>
        <p:txBody>
          <a:bodyPr/>
          <a:lstStyle/>
          <a:p>
            <a:fld id="{15417D9E-721A-44BB-8863-9873FE64DA75}" type="datetime1">
              <a:rPr lang="en-US" smtClean="0"/>
              <a:t>1/26/2021</a:t>
            </a:fld>
            <a:endParaRPr lang="en-US"/>
          </a:p>
        </p:txBody>
      </p:sp>
      <p:sp>
        <p:nvSpPr>
          <p:cNvPr id="5" name="Footer Placeholder 4">
            <a:extLst>
              <a:ext uri="{FF2B5EF4-FFF2-40B4-BE49-F238E27FC236}">
                <a16:creationId xmlns:a16="http://schemas.microsoft.com/office/drawing/2014/main" id="{89E68EAA-4377-45FF-9D7C-9E77BC9F275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207FA71-74C3-44B8-A0AC-E18A1E76B43D}"/>
              </a:ext>
            </a:extLst>
          </p:cNvPr>
          <p:cNvSpPr>
            <a:spLocks noGrp="1"/>
          </p:cNvSpPr>
          <p:nvPr>
            <p:ph type="sldNum" sz="quarter" idx="12"/>
          </p:nvPr>
        </p:nvSpPr>
        <p:spPr/>
        <p:txBody>
          <a:bodyPr/>
          <a:lstStyle/>
          <a:p>
            <a:fld id="{73B850FF-6169-4056-8077-06FFA93A5366}" type="slidenum">
              <a:rPr lang="en-US" smtClean="0"/>
              <a:t>‹#›</a:t>
            </a:fld>
            <a:endParaRPr lang="en-US"/>
          </a:p>
        </p:txBody>
      </p:sp>
    </p:spTree>
    <p:extLst>
      <p:ext uri="{BB962C8B-B14F-4D97-AF65-F5344CB8AC3E}">
        <p14:creationId xmlns:p14="http://schemas.microsoft.com/office/powerpoint/2010/main" val="3142874634"/>
      </p:ext>
    </p:extLst>
  </p:cSld>
  <p:clrMapOvr>
    <a:masterClrMapping/>
  </p:clrMapOvr>
  <p:transition spd="slow">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B71F12-2D88-4F76-AF46-BD5156C127A9}"/>
              </a:ext>
            </a:extLst>
          </p:cNvPr>
          <p:cNvSpPr>
            <a:spLocks noGrp="1"/>
          </p:cNvSpPr>
          <p:nvPr>
            <p:ph type="title"/>
          </p:nvPr>
        </p:nvSpPr>
        <p:spPr>
          <a:xfrm>
            <a:off x="458694" y="365760"/>
            <a:ext cx="10895106" cy="1325563"/>
          </a:xfrm>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E6E1AA46-E3EB-4704-B019-F90F1E6177A5}"/>
              </a:ext>
            </a:extLst>
          </p:cNvPr>
          <p:cNvSpPr>
            <a:spLocks noGrp="1"/>
          </p:cNvSpPr>
          <p:nvPr>
            <p:ph sz="half" idx="1"/>
          </p:nvPr>
        </p:nvSpPr>
        <p:spPr>
          <a:xfrm>
            <a:off x="458695" y="1825625"/>
            <a:ext cx="5561106"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5C17480F-A530-4D05-9A22-E573FB4BA620}"/>
              </a:ext>
            </a:extLst>
          </p:cNvPr>
          <p:cNvSpPr>
            <a:spLocks noGrp="1"/>
          </p:cNvSpPr>
          <p:nvPr>
            <p:ph sz="half" idx="2"/>
          </p:nvPr>
        </p:nvSpPr>
        <p:spPr>
          <a:xfrm>
            <a:off x="6172199" y="1825625"/>
            <a:ext cx="5561105"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55B56FDA-C47A-4F4A-A364-BA60A25AB90A}"/>
              </a:ext>
            </a:extLst>
          </p:cNvPr>
          <p:cNvSpPr>
            <a:spLocks noGrp="1"/>
          </p:cNvSpPr>
          <p:nvPr>
            <p:ph type="dt" sz="half" idx="10"/>
          </p:nvPr>
        </p:nvSpPr>
        <p:spPr/>
        <p:txBody>
          <a:bodyPr/>
          <a:lstStyle/>
          <a:p>
            <a:fld id="{5F31DA2F-80B8-49CF-99FB-5ABCA53A607A}" type="datetime1">
              <a:rPr lang="en-US" smtClean="0"/>
              <a:t>1/26/2021</a:t>
            </a:fld>
            <a:endParaRPr lang="en-US"/>
          </a:p>
        </p:txBody>
      </p:sp>
      <p:sp>
        <p:nvSpPr>
          <p:cNvPr id="6" name="Footer Placeholder 5">
            <a:extLst>
              <a:ext uri="{FF2B5EF4-FFF2-40B4-BE49-F238E27FC236}">
                <a16:creationId xmlns:a16="http://schemas.microsoft.com/office/drawing/2014/main" id="{7326D8DD-6D84-44D4-8A1B-57615B3ED83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4C8FE31-B577-4017-8AFE-A8BA09596E9C}"/>
              </a:ext>
            </a:extLst>
          </p:cNvPr>
          <p:cNvSpPr>
            <a:spLocks noGrp="1"/>
          </p:cNvSpPr>
          <p:nvPr>
            <p:ph type="sldNum" sz="quarter" idx="12"/>
          </p:nvPr>
        </p:nvSpPr>
        <p:spPr/>
        <p:txBody>
          <a:bodyPr/>
          <a:lstStyle/>
          <a:p>
            <a:fld id="{73B850FF-6169-4056-8077-06FFA93A5366}" type="slidenum">
              <a:rPr lang="en-US" smtClean="0"/>
              <a:t>‹#›</a:t>
            </a:fld>
            <a:endParaRPr lang="en-US"/>
          </a:p>
        </p:txBody>
      </p:sp>
    </p:spTree>
    <p:extLst>
      <p:ext uri="{BB962C8B-B14F-4D97-AF65-F5344CB8AC3E}">
        <p14:creationId xmlns:p14="http://schemas.microsoft.com/office/powerpoint/2010/main" val="4048550368"/>
      </p:ext>
    </p:extLst>
  </p:cSld>
  <p:clrMapOvr>
    <a:masterClrMapping/>
  </p:clrMapOvr>
  <p:transition spd="slow">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EC28C9-B8CC-413F-9FFA-626680E4A828}"/>
              </a:ext>
            </a:extLst>
          </p:cNvPr>
          <p:cNvSpPr>
            <a:spLocks noGrp="1"/>
          </p:cNvSpPr>
          <p:nvPr>
            <p:ph type="title"/>
          </p:nvPr>
        </p:nvSpPr>
        <p:spPr>
          <a:xfrm>
            <a:off x="458694" y="365125"/>
            <a:ext cx="11274612" cy="1325563"/>
          </a:xfrm>
        </p:spPr>
        <p:txBody>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CB53FE72-9D42-45F5-A37F-B12130388AD5}"/>
              </a:ext>
            </a:extLst>
          </p:cNvPr>
          <p:cNvSpPr>
            <a:spLocks noGrp="1"/>
          </p:cNvSpPr>
          <p:nvPr>
            <p:ph type="body" idx="1"/>
          </p:nvPr>
        </p:nvSpPr>
        <p:spPr>
          <a:xfrm>
            <a:off x="465256" y="1752600"/>
            <a:ext cx="5532319" cy="823912"/>
          </a:xfrm>
        </p:spPr>
        <p:txBody>
          <a:bodyPr anchor="b"/>
          <a:lstStyle>
            <a:lvl1pPr marL="0" indent="0">
              <a:buNone/>
              <a:defRPr sz="2400" b="0" i="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EE3A31D-9B5F-4DE3-B18D-F7F77782EB46}"/>
              </a:ext>
            </a:extLst>
          </p:cNvPr>
          <p:cNvSpPr>
            <a:spLocks noGrp="1"/>
          </p:cNvSpPr>
          <p:nvPr>
            <p:ph sz="half" idx="2"/>
          </p:nvPr>
        </p:nvSpPr>
        <p:spPr>
          <a:xfrm>
            <a:off x="465256" y="2666999"/>
            <a:ext cx="5532319" cy="35226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F0BE1D2D-822C-466C-A7B9-1A2D97366A41}"/>
              </a:ext>
            </a:extLst>
          </p:cNvPr>
          <p:cNvSpPr>
            <a:spLocks noGrp="1"/>
          </p:cNvSpPr>
          <p:nvPr>
            <p:ph type="body" sz="quarter" idx="3"/>
          </p:nvPr>
        </p:nvSpPr>
        <p:spPr>
          <a:xfrm>
            <a:off x="6172200" y="1752600"/>
            <a:ext cx="5561106" cy="823912"/>
          </a:xfrm>
        </p:spPr>
        <p:txBody>
          <a:bodyPr anchor="b"/>
          <a:lstStyle>
            <a:lvl1pPr marL="0" indent="0">
              <a:buNone/>
              <a:defRPr sz="2400" b="0" i="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F6F13B2C-44CA-49C4-BC84-02AF1638F381}"/>
              </a:ext>
            </a:extLst>
          </p:cNvPr>
          <p:cNvSpPr>
            <a:spLocks noGrp="1"/>
          </p:cNvSpPr>
          <p:nvPr>
            <p:ph sz="quarter" idx="4"/>
          </p:nvPr>
        </p:nvSpPr>
        <p:spPr>
          <a:xfrm>
            <a:off x="6172200" y="2666999"/>
            <a:ext cx="5561106" cy="35226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3793CB55-E9C1-4CE6-9B61-81B71475B960}"/>
              </a:ext>
            </a:extLst>
          </p:cNvPr>
          <p:cNvSpPr>
            <a:spLocks noGrp="1"/>
          </p:cNvSpPr>
          <p:nvPr>
            <p:ph type="dt" sz="half" idx="10"/>
          </p:nvPr>
        </p:nvSpPr>
        <p:spPr/>
        <p:txBody>
          <a:bodyPr/>
          <a:lstStyle/>
          <a:p>
            <a:fld id="{28852172-E6C9-4B6C-929A-A9DE3837BBF1}" type="datetime1">
              <a:rPr lang="en-US" smtClean="0"/>
              <a:t>1/26/2021</a:t>
            </a:fld>
            <a:endParaRPr lang="en-US"/>
          </a:p>
        </p:txBody>
      </p:sp>
      <p:sp>
        <p:nvSpPr>
          <p:cNvPr id="8" name="Footer Placeholder 7">
            <a:extLst>
              <a:ext uri="{FF2B5EF4-FFF2-40B4-BE49-F238E27FC236}">
                <a16:creationId xmlns:a16="http://schemas.microsoft.com/office/drawing/2014/main" id="{0DF22318-747B-4EC9-862C-D9FD488CCCE9}"/>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0CFBDDDF-16BD-438D-937D-0E3E30E74E86}"/>
              </a:ext>
            </a:extLst>
          </p:cNvPr>
          <p:cNvSpPr>
            <a:spLocks noGrp="1"/>
          </p:cNvSpPr>
          <p:nvPr>
            <p:ph type="sldNum" sz="quarter" idx="12"/>
          </p:nvPr>
        </p:nvSpPr>
        <p:spPr/>
        <p:txBody>
          <a:bodyPr/>
          <a:lstStyle/>
          <a:p>
            <a:fld id="{73B850FF-6169-4056-8077-06FFA93A5366}" type="slidenum">
              <a:rPr lang="en-US" smtClean="0"/>
              <a:t>‹#›</a:t>
            </a:fld>
            <a:endParaRPr lang="en-US"/>
          </a:p>
        </p:txBody>
      </p:sp>
    </p:spTree>
    <p:extLst>
      <p:ext uri="{BB962C8B-B14F-4D97-AF65-F5344CB8AC3E}">
        <p14:creationId xmlns:p14="http://schemas.microsoft.com/office/powerpoint/2010/main" val="2843267991"/>
      </p:ext>
    </p:extLst>
  </p:cSld>
  <p:clrMapOvr>
    <a:masterClrMapping/>
  </p:clrMapOvr>
  <p:transition spd="slow">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792D5F-0BD4-4517-9233-E08AF405B6DE}"/>
              </a:ext>
            </a:extLst>
          </p:cNvPr>
          <p:cNvSpPr>
            <a:spLocks noGrp="1"/>
          </p:cNvSpPr>
          <p:nvPr>
            <p:ph type="title"/>
          </p:nvPr>
        </p:nvSpPr>
        <p:spPr>
          <a:xfrm>
            <a:off x="458694" y="365760"/>
            <a:ext cx="11274612" cy="1325563"/>
          </a:xfrm>
        </p:spPr>
        <p:txBody>
          <a:bodyPr/>
          <a:lstStyle/>
          <a:p>
            <a:r>
              <a:rPr lang="en-US"/>
              <a:t>Click to edit Master title style</a:t>
            </a:r>
            <a:endParaRPr lang="en-US" dirty="0"/>
          </a:p>
        </p:txBody>
      </p:sp>
      <p:sp>
        <p:nvSpPr>
          <p:cNvPr id="3" name="Date Placeholder 2">
            <a:extLst>
              <a:ext uri="{FF2B5EF4-FFF2-40B4-BE49-F238E27FC236}">
                <a16:creationId xmlns:a16="http://schemas.microsoft.com/office/drawing/2014/main" id="{B83523B8-51E3-48B8-BFD8-CE950619804E}"/>
              </a:ext>
            </a:extLst>
          </p:cNvPr>
          <p:cNvSpPr>
            <a:spLocks noGrp="1"/>
          </p:cNvSpPr>
          <p:nvPr>
            <p:ph type="dt" sz="half" idx="10"/>
          </p:nvPr>
        </p:nvSpPr>
        <p:spPr>
          <a:xfrm>
            <a:off x="458693" y="6416675"/>
            <a:ext cx="2921715" cy="365125"/>
          </a:xfrm>
        </p:spPr>
        <p:txBody>
          <a:bodyPr/>
          <a:lstStyle/>
          <a:p>
            <a:fld id="{3AB41CFF-90C9-47B3-9DA1-F2BF8D839F7E}" type="datetime1">
              <a:rPr lang="en-US" smtClean="0"/>
              <a:t>1/26/2021</a:t>
            </a:fld>
            <a:endParaRPr lang="en-US"/>
          </a:p>
        </p:txBody>
      </p:sp>
      <p:sp>
        <p:nvSpPr>
          <p:cNvPr id="4" name="Footer Placeholder 3">
            <a:extLst>
              <a:ext uri="{FF2B5EF4-FFF2-40B4-BE49-F238E27FC236}">
                <a16:creationId xmlns:a16="http://schemas.microsoft.com/office/drawing/2014/main" id="{7D739B90-5D50-4424-B51D-53C391621869}"/>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16F9286-3A00-4D3C-A3F0-50AC9045C4E1}"/>
              </a:ext>
            </a:extLst>
          </p:cNvPr>
          <p:cNvSpPr>
            <a:spLocks noGrp="1"/>
          </p:cNvSpPr>
          <p:nvPr>
            <p:ph type="sldNum" sz="quarter" idx="12"/>
          </p:nvPr>
        </p:nvSpPr>
        <p:spPr/>
        <p:txBody>
          <a:bodyPr/>
          <a:lstStyle/>
          <a:p>
            <a:fld id="{73B850FF-6169-4056-8077-06FFA93A5366}" type="slidenum">
              <a:rPr lang="en-US" smtClean="0"/>
              <a:t>‹#›</a:t>
            </a:fld>
            <a:endParaRPr lang="en-US"/>
          </a:p>
        </p:txBody>
      </p:sp>
    </p:spTree>
    <p:extLst>
      <p:ext uri="{BB962C8B-B14F-4D97-AF65-F5344CB8AC3E}">
        <p14:creationId xmlns:p14="http://schemas.microsoft.com/office/powerpoint/2010/main" val="3959041074"/>
      </p:ext>
    </p:extLst>
  </p:cSld>
  <p:clrMapOvr>
    <a:masterClrMapping/>
  </p:clrMapOvr>
  <p:transition spd="slow">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2933BE2-665A-42DA-A3B7-835F81A3F46B}"/>
              </a:ext>
            </a:extLst>
          </p:cNvPr>
          <p:cNvSpPr>
            <a:spLocks noGrp="1"/>
          </p:cNvSpPr>
          <p:nvPr>
            <p:ph type="dt" sz="half" idx="10"/>
          </p:nvPr>
        </p:nvSpPr>
        <p:spPr/>
        <p:txBody>
          <a:bodyPr/>
          <a:lstStyle/>
          <a:p>
            <a:fld id="{F06048FA-06AB-4884-A69B-986B96E68A24}" type="datetime1">
              <a:rPr lang="en-US" smtClean="0"/>
              <a:t>1/26/2021</a:t>
            </a:fld>
            <a:endParaRPr lang="en-US"/>
          </a:p>
        </p:txBody>
      </p:sp>
      <p:sp>
        <p:nvSpPr>
          <p:cNvPr id="3" name="Footer Placeholder 2">
            <a:extLst>
              <a:ext uri="{FF2B5EF4-FFF2-40B4-BE49-F238E27FC236}">
                <a16:creationId xmlns:a16="http://schemas.microsoft.com/office/drawing/2014/main" id="{634DBCBD-AD42-432D-ABA9-20D616AF3ED7}"/>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E140251-3596-4673-B24B-59A6F9ED8FB3}"/>
              </a:ext>
            </a:extLst>
          </p:cNvPr>
          <p:cNvSpPr>
            <a:spLocks noGrp="1"/>
          </p:cNvSpPr>
          <p:nvPr>
            <p:ph type="sldNum" sz="quarter" idx="12"/>
          </p:nvPr>
        </p:nvSpPr>
        <p:spPr/>
        <p:txBody>
          <a:bodyPr/>
          <a:lstStyle/>
          <a:p>
            <a:fld id="{73B850FF-6169-4056-8077-06FFA93A5366}" type="slidenum">
              <a:rPr lang="en-US" smtClean="0"/>
              <a:t>‹#›</a:t>
            </a:fld>
            <a:endParaRPr lang="en-US"/>
          </a:p>
        </p:txBody>
      </p:sp>
    </p:spTree>
    <p:extLst>
      <p:ext uri="{BB962C8B-B14F-4D97-AF65-F5344CB8AC3E}">
        <p14:creationId xmlns:p14="http://schemas.microsoft.com/office/powerpoint/2010/main" val="1120459982"/>
      </p:ext>
    </p:extLst>
  </p:cSld>
  <p:clrMapOvr>
    <a:masterClrMapping/>
  </p:clrMapOvr>
  <p:transition spd="slow">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6A81A1-6D8E-4DD6-8E49-DABDE6D107E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1693F18F-F78D-4A31-A6BC-6552105BCFD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8582C2F4-BDF4-4A4F-AA3D-52692932C24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113850F-5C87-4F08-9658-EAF049B60EB0}"/>
              </a:ext>
            </a:extLst>
          </p:cNvPr>
          <p:cNvSpPr>
            <a:spLocks noGrp="1"/>
          </p:cNvSpPr>
          <p:nvPr>
            <p:ph type="dt" sz="half" idx="10"/>
          </p:nvPr>
        </p:nvSpPr>
        <p:spPr/>
        <p:txBody>
          <a:bodyPr/>
          <a:lstStyle/>
          <a:p>
            <a:fld id="{50DB7ABA-0172-4F9C-889D-567164F66BCD}" type="datetime1">
              <a:rPr lang="en-US" smtClean="0"/>
              <a:t>1/26/2021</a:t>
            </a:fld>
            <a:endParaRPr lang="en-US"/>
          </a:p>
        </p:txBody>
      </p:sp>
      <p:sp>
        <p:nvSpPr>
          <p:cNvPr id="6" name="Footer Placeholder 5">
            <a:extLst>
              <a:ext uri="{FF2B5EF4-FFF2-40B4-BE49-F238E27FC236}">
                <a16:creationId xmlns:a16="http://schemas.microsoft.com/office/drawing/2014/main" id="{210BCE9A-A746-4439-B5D3-966FBC8E5FC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E41D3B51-AA2E-4AA1-8062-A0D476D80CCB}"/>
              </a:ext>
            </a:extLst>
          </p:cNvPr>
          <p:cNvSpPr>
            <a:spLocks noGrp="1"/>
          </p:cNvSpPr>
          <p:nvPr>
            <p:ph type="sldNum" sz="quarter" idx="12"/>
          </p:nvPr>
        </p:nvSpPr>
        <p:spPr/>
        <p:txBody>
          <a:bodyPr/>
          <a:lstStyle/>
          <a:p>
            <a:fld id="{73B850FF-6169-4056-8077-06FFA93A5366}" type="slidenum">
              <a:rPr lang="en-US" smtClean="0"/>
              <a:t>‹#›</a:t>
            </a:fld>
            <a:endParaRPr lang="en-US"/>
          </a:p>
        </p:txBody>
      </p:sp>
    </p:spTree>
    <p:extLst>
      <p:ext uri="{BB962C8B-B14F-4D97-AF65-F5344CB8AC3E}">
        <p14:creationId xmlns:p14="http://schemas.microsoft.com/office/powerpoint/2010/main" val="1520201290"/>
      </p:ext>
    </p:extLst>
  </p:cSld>
  <p:clrMapOvr>
    <a:masterClrMapping/>
  </p:clrMapOvr>
  <p:transition spd="slow">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D02CF7-F453-4B3E-9510-D747979878A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63E2A1B9-8A2A-4B49-8B79-76D3EEB36B4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BD9FEA03-0EC4-4085-AE63-4AA492D61A9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605AD5B-0DEA-4C6F-94D2-FAA99F2E5DA9}"/>
              </a:ext>
            </a:extLst>
          </p:cNvPr>
          <p:cNvSpPr>
            <a:spLocks noGrp="1"/>
          </p:cNvSpPr>
          <p:nvPr>
            <p:ph type="dt" sz="half" idx="10"/>
          </p:nvPr>
        </p:nvSpPr>
        <p:spPr/>
        <p:txBody>
          <a:bodyPr/>
          <a:lstStyle/>
          <a:p>
            <a:fld id="{78AC6A5B-8AE7-4A41-B5A7-9ADC6686DC18}" type="datetime1">
              <a:rPr lang="en-US" smtClean="0"/>
              <a:t>1/26/2021</a:t>
            </a:fld>
            <a:endParaRPr lang="en-US"/>
          </a:p>
        </p:txBody>
      </p:sp>
      <p:sp>
        <p:nvSpPr>
          <p:cNvPr id="6" name="Footer Placeholder 5">
            <a:extLst>
              <a:ext uri="{FF2B5EF4-FFF2-40B4-BE49-F238E27FC236}">
                <a16:creationId xmlns:a16="http://schemas.microsoft.com/office/drawing/2014/main" id="{F0DC6744-7CBA-4A1D-8F87-10699F9812F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EAD9048-35FF-4BE9-8157-BE4BAA1C7251}"/>
              </a:ext>
            </a:extLst>
          </p:cNvPr>
          <p:cNvSpPr>
            <a:spLocks noGrp="1"/>
          </p:cNvSpPr>
          <p:nvPr>
            <p:ph type="sldNum" sz="quarter" idx="12"/>
          </p:nvPr>
        </p:nvSpPr>
        <p:spPr/>
        <p:txBody>
          <a:bodyPr/>
          <a:lstStyle/>
          <a:p>
            <a:fld id="{73B850FF-6169-4056-8077-06FFA93A5366}" type="slidenum">
              <a:rPr lang="en-US" smtClean="0"/>
              <a:t>‹#›</a:t>
            </a:fld>
            <a:endParaRPr lang="en-US"/>
          </a:p>
        </p:txBody>
      </p:sp>
    </p:spTree>
    <p:extLst>
      <p:ext uri="{BB962C8B-B14F-4D97-AF65-F5344CB8AC3E}">
        <p14:creationId xmlns:p14="http://schemas.microsoft.com/office/powerpoint/2010/main" val="106364621"/>
      </p:ext>
    </p:extLst>
  </p:cSld>
  <p:clrMapOvr>
    <a:masterClrMapping/>
  </p:clrMapOvr>
  <p:transition spd="slow">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7ABDD2-E186-4F25-8FDE-D1E875E9C303}"/>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8318CC5B-A7E0-48B1-8329-6533AC76E7B7}"/>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3905B1B-77FE-4BFC-BF87-87DA989F0082}"/>
              </a:ext>
            </a:extLst>
          </p:cNvPr>
          <p:cNvSpPr>
            <a:spLocks noGrp="1"/>
          </p:cNvSpPr>
          <p:nvPr>
            <p:ph type="dt" sz="half" idx="10"/>
          </p:nvPr>
        </p:nvSpPr>
        <p:spPr/>
        <p:txBody>
          <a:bodyPr/>
          <a:lstStyle/>
          <a:p>
            <a:fld id="{4C559632-1575-4E14-B53B-3DC3D5ED3947}" type="datetime1">
              <a:rPr lang="en-US" smtClean="0"/>
              <a:t>1/26/2021</a:t>
            </a:fld>
            <a:endParaRPr lang="en-US"/>
          </a:p>
        </p:txBody>
      </p:sp>
      <p:sp>
        <p:nvSpPr>
          <p:cNvPr id="5" name="Footer Placeholder 4">
            <a:extLst>
              <a:ext uri="{FF2B5EF4-FFF2-40B4-BE49-F238E27FC236}">
                <a16:creationId xmlns:a16="http://schemas.microsoft.com/office/drawing/2014/main" id="{3118531E-1B90-4631-BD37-4BB1DBFABF4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38A55E8-88DC-4280-8E04-FF50FF8EDB5A}"/>
              </a:ext>
            </a:extLst>
          </p:cNvPr>
          <p:cNvSpPr>
            <a:spLocks noGrp="1"/>
          </p:cNvSpPr>
          <p:nvPr>
            <p:ph type="sldNum" sz="quarter" idx="12"/>
          </p:nvPr>
        </p:nvSpPr>
        <p:spPr/>
        <p:txBody>
          <a:bodyPr/>
          <a:lstStyle/>
          <a:p>
            <a:fld id="{73B850FF-6169-4056-8077-06FFA93A5366}" type="slidenum">
              <a:rPr lang="en-US" smtClean="0"/>
              <a:t>‹#›</a:t>
            </a:fld>
            <a:endParaRPr lang="en-US"/>
          </a:p>
        </p:txBody>
      </p:sp>
    </p:spTree>
    <p:extLst>
      <p:ext uri="{BB962C8B-B14F-4D97-AF65-F5344CB8AC3E}">
        <p14:creationId xmlns:p14="http://schemas.microsoft.com/office/powerpoint/2010/main" val="687013882"/>
      </p:ext>
    </p:extLst>
  </p:cSld>
  <p:clrMapOvr>
    <a:masterClrMapping/>
  </p:clrMapOvr>
  <p:transition spd="slow">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6960633D-90E4-4F5A-9EBF-DDEC2B0B471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0DDD3065-FA3D-42C8-BFDA-967C87F4F28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4DC126F-38E2-4425-861F-98ED432284BA}"/>
              </a:ext>
            </a:extLst>
          </p:cNvPr>
          <p:cNvSpPr>
            <a:spLocks noGrp="1"/>
          </p:cNvSpPr>
          <p:nvPr>
            <p:ph type="dt" sz="half" idx="10"/>
          </p:nvPr>
        </p:nvSpPr>
        <p:spPr/>
        <p:txBody>
          <a:bodyPr/>
          <a:lstStyle/>
          <a:p>
            <a:fld id="{CC4A6868-2568-4CC9-B302-F37117B01A6E}" type="datetime1">
              <a:rPr lang="en-US" smtClean="0"/>
              <a:t>1/26/2021</a:t>
            </a:fld>
            <a:endParaRPr lang="en-US"/>
          </a:p>
        </p:txBody>
      </p:sp>
      <p:sp>
        <p:nvSpPr>
          <p:cNvPr id="5" name="Footer Placeholder 4">
            <a:extLst>
              <a:ext uri="{FF2B5EF4-FFF2-40B4-BE49-F238E27FC236}">
                <a16:creationId xmlns:a16="http://schemas.microsoft.com/office/drawing/2014/main" id="{CA9645D8-F22A-4354-A8B3-96E8A2D232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59E2295-A616-4D57-8800-7B7E213A8CC8}"/>
              </a:ext>
            </a:extLst>
          </p:cNvPr>
          <p:cNvSpPr>
            <a:spLocks noGrp="1"/>
          </p:cNvSpPr>
          <p:nvPr>
            <p:ph type="sldNum" sz="quarter" idx="12"/>
          </p:nvPr>
        </p:nvSpPr>
        <p:spPr/>
        <p:txBody>
          <a:bodyPr/>
          <a:lstStyle/>
          <a:p>
            <a:fld id="{73B850FF-6169-4056-8077-06FFA93A5366}" type="slidenum">
              <a:rPr lang="en-US" smtClean="0"/>
              <a:t>‹#›</a:t>
            </a:fld>
            <a:endParaRPr lang="en-US"/>
          </a:p>
        </p:txBody>
      </p:sp>
    </p:spTree>
    <p:extLst>
      <p:ext uri="{BB962C8B-B14F-4D97-AF65-F5344CB8AC3E}">
        <p14:creationId xmlns:p14="http://schemas.microsoft.com/office/powerpoint/2010/main" val="1005377056"/>
      </p:ext>
    </p:extLst>
  </p:cSld>
  <p:clrMapOvr>
    <a:masterClrMapping/>
  </p:clrMapOvr>
  <p:transition spd="slow">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0BABF38A-8A0D-492E-BD20-6CF4D46B50BD}"/>
              </a:ext>
              <a:ext uri="{C183D7F6-B498-43B3-948B-1728B52AA6E4}">
                <adec:decorative xmlns:adec="http://schemas.microsoft.com/office/drawing/2017/decorative" val="1"/>
              </a:ext>
            </a:extLst>
          </p:cNvPr>
          <p:cNvSpPr/>
          <p:nvPr/>
        </p:nvSpPr>
        <p:spPr>
          <a:xfrm>
            <a:off x="0" y="0"/>
            <a:ext cx="12192000" cy="6858004"/>
          </a:xfrm>
          <a:prstGeom prst="rect">
            <a:avLst/>
          </a:prstGeom>
          <a:solidFill>
            <a:schemeClr val="bg2">
              <a:lumMod val="90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65000"/>
                  <a:lumOff val="35000"/>
                </a:schemeClr>
              </a:solidFill>
              <a:latin typeface="AvenirNext LT Pro Medium" panose="020B0504020202020204" pitchFamily="34" charset="0"/>
            </a:endParaRPr>
          </a:p>
        </p:txBody>
      </p:sp>
      <p:sp>
        <p:nvSpPr>
          <p:cNvPr id="2" name="Title Placeholder 1">
            <a:extLst>
              <a:ext uri="{FF2B5EF4-FFF2-40B4-BE49-F238E27FC236}">
                <a16:creationId xmlns:a16="http://schemas.microsoft.com/office/drawing/2014/main" id="{E9984D45-0ED3-4D03-8E44-5E355C9134F1}"/>
              </a:ext>
            </a:extLst>
          </p:cNvPr>
          <p:cNvSpPr>
            <a:spLocks noGrp="1"/>
          </p:cNvSpPr>
          <p:nvPr>
            <p:ph type="title"/>
          </p:nvPr>
        </p:nvSpPr>
        <p:spPr>
          <a:xfrm>
            <a:off x="458694" y="425450"/>
            <a:ext cx="11274612"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1F687D6E-D1E9-489C-9AA9-3575C39BAA0B}"/>
              </a:ext>
            </a:extLst>
          </p:cNvPr>
          <p:cNvSpPr>
            <a:spLocks noGrp="1"/>
          </p:cNvSpPr>
          <p:nvPr>
            <p:ph type="body" idx="1"/>
          </p:nvPr>
        </p:nvSpPr>
        <p:spPr>
          <a:xfrm>
            <a:off x="458694" y="1949450"/>
            <a:ext cx="11274612" cy="4195763"/>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86364E9C-08EE-4B1B-B3FC-D6D997F4EA38}"/>
              </a:ext>
            </a:extLst>
          </p:cNvPr>
          <p:cNvSpPr>
            <a:spLocks noGrp="1"/>
          </p:cNvSpPr>
          <p:nvPr>
            <p:ph type="dt" sz="half" idx="2"/>
          </p:nvPr>
        </p:nvSpPr>
        <p:spPr>
          <a:xfrm>
            <a:off x="458694" y="6416675"/>
            <a:ext cx="2743200" cy="365125"/>
          </a:xfrm>
          <a:prstGeom prst="rect">
            <a:avLst/>
          </a:prstGeom>
        </p:spPr>
        <p:txBody>
          <a:bodyPr vert="horz" lIns="91440" tIns="45720" rIns="91440" bIns="45720" rtlCol="0" anchor="ctr"/>
          <a:lstStyle>
            <a:lvl1pPr algn="l">
              <a:defRPr sz="900">
                <a:solidFill>
                  <a:schemeClr val="tx1">
                    <a:alpha val="60000"/>
                  </a:schemeClr>
                </a:solidFill>
                <a:latin typeface="+mn-lt"/>
              </a:defRPr>
            </a:lvl1pPr>
          </a:lstStyle>
          <a:p>
            <a:fld id="{57E0CF6C-748E-4B7A-BC8B-3011EF78ED13}" type="datetime1">
              <a:rPr lang="en-US" smtClean="0"/>
              <a:pPr/>
              <a:t>1/26/2021</a:t>
            </a:fld>
            <a:endParaRPr lang="en-US" dirty="0"/>
          </a:p>
        </p:txBody>
      </p:sp>
      <p:sp>
        <p:nvSpPr>
          <p:cNvPr id="5" name="Footer Placeholder 4">
            <a:extLst>
              <a:ext uri="{FF2B5EF4-FFF2-40B4-BE49-F238E27FC236}">
                <a16:creationId xmlns:a16="http://schemas.microsoft.com/office/drawing/2014/main" id="{BAB0A1F1-38FE-4C27-81E6-A43A54793FC3}"/>
              </a:ext>
            </a:extLst>
          </p:cNvPr>
          <p:cNvSpPr>
            <a:spLocks noGrp="1"/>
          </p:cNvSpPr>
          <p:nvPr>
            <p:ph type="ftr" sz="quarter" idx="3"/>
          </p:nvPr>
        </p:nvSpPr>
        <p:spPr>
          <a:xfrm>
            <a:off x="4038600" y="6416675"/>
            <a:ext cx="4114800" cy="365125"/>
          </a:xfrm>
          <a:prstGeom prst="rect">
            <a:avLst/>
          </a:prstGeom>
        </p:spPr>
        <p:txBody>
          <a:bodyPr vert="horz" lIns="91440" tIns="45720" rIns="91440" bIns="45720" rtlCol="0" anchor="ctr"/>
          <a:lstStyle>
            <a:lvl1pPr algn="ctr">
              <a:defRPr sz="900">
                <a:solidFill>
                  <a:schemeClr val="tx1">
                    <a:alpha val="60000"/>
                  </a:schemeClr>
                </a:solidFill>
                <a:latin typeface="+mn-lt"/>
              </a:defRPr>
            </a:lvl1pPr>
          </a:lstStyle>
          <a:p>
            <a:endParaRPr lang="en-US" dirty="0">
              <a:solidFill>
                <a:schemeClr val="tx1">
                  <a:alpha val="60000"/>
                </a:schemeClr>
              </a:solidFill>
            </a:endParaRPr>
          </a:p>
        </p:txBody>
      </p:sp>
      <p:sp>
        <p:nvSpPr>
          <p:cNvPr id="6" name="Slide Number Placeholder 5">
            <a:extLst>
              <a:ext uri="{FF2B5EF4-FFF2-40B4-BE49-F238E27FC236}">
                <a16:creationId xmlns:a16="http://schemas.microsoft.com/office/drawing/2014/main" id="{5E26B39A-FFD8-42EF-ADC7-7DB3B302F8B2}"/>
              </a:ext>
            </a:extLst>
          </p:cNvPr>
          <p:cNvSpPr>
            <a:spLocks noGrp="1"/>
          </p:cNvSpPr>
          <p:nvPr>
            <p:ph type="sldNum" sz="quarter" idx="4"/>
          </p:nvPr>
        </p:nvSpPr>
        <p:spPr>
          <a:xfrm>
            <a:off x="8990106" y="6416675"/>
            <a:ext cx="2743200" cy="365125"/>
          </a:xfrm>
          <a:prstGeom prst="rect">
            <a:avLst/>
          </a:prstGeom>
        </p:spPr>
        <p:txBody>
          <a:bodyPr vert="horz" lIns="91440" tIns="45720" rIns="91440" bIns="45720" rtlCol="0" anchor="ctr"/>
          <a:lstStyle>
            <a:lvl1pPr algn="r">
              <a:defRPr sz="900">
                <a:solidFill>
                  <a:schemeClr val="tx1">
                    <a:alpha val="60000"/>
                  </a:schemeClr>
                </a:solidFill>
                <a:latin typeface="+mn-lt"/>
              </a:defRPr>
            </a:lvl1pPr>
          </a:lstStyle>
          <a:p>
            <a:fld id="{73B850FF-6169-4056-8077-06FFA93A5366}" type="slidenum">
              <a:rPr lang="en-US" smtClean="0"/>
              <a:pPr/>
              <a:t>‹#›</a:t>
            </a:fld>
            <a:endParaRPr lang="en-US" dirty="0"/>
          </a:p>
        </p:txBody>
      </p:sp>
      <p:pic>
        <p:nvPicPr>
          <p:cNvPr id="14" name="Picture 13" descr="A picture containing sitting&#10;&#10;Description automatically generated">
            <a:extLst>
              <a:ext uri="{FF2B5EF4-FFF2-40B4-BE49-F238E27FC236}">
                <a16:creationId xmlns:a16="http://schemas.microsoft.com/office/drawing/2014/main" id="{BC526B7A-4801-4FD1-95C8-03AF22629E87}"/>
              </a:ext>
            </a:extLst>
          </p:cNvPr>
          <p:cNvPicPr>
            <a:picLocks noChangeAspect="1"/>
          </p:cNvPicPr>
          <p:nvPr/>
        </p:nvPicPr>
        <p:blipFill>
          <a:blip r:embed="rId13">
            <a:alphaModFix amt="10000"/>
            <a:extLst>
              <a:ext uri="{28A0092B-C50C-407E-A947-70E740481C1C}">
                <a14:useLocalDpi xmlns:a14="http://schemas.microsoft.com/office/drawing/2010/main" val="0"/>
              </a:ext>
            </a:extLst>
          </a:blip>
          <a:stretch>
            <a:fillRect/>
          </a:stretch>
        </p:blipFill>
        <p:spPr>
          <a:xfrm>
            <a:off x="8534400" y="0"/>
            <a:ext cx="3654612" cy="4575348"/>
          </a:xfrm>
          <a:prstGeom prst="rect">
            <a:avLst/>
          </a:prstGeom>
        </p:spPr>
      </p:pic>
    </p:spTree>
    <p:extLst>
      <p:ext uri="{BB962C8B-B14F-4D97-AF65-F5344CB8AC3E}">
        <p14:creationId xmlns:p14="http://schemas.microsoft.com/office/powerpoint/2010/main" val="3616059381"/>
      </p:ext>
    </p:extLst>
  </p:cSld>
  <p:clrMap bg1="lt1" tx1="dk1" bg2="lt2" tx2="dk2" accent1="accent1" accent2="accent2" accent3="accent3" accent4="accent4" accent5="accent5" accent6="accent6" hlink="hlink" folHlink="folHlink"/>
  <p:sldLayoutIdLst>
    <p:sldLayoutId id="2147483748" r:id="rId1"/>
    <p:sldLayoutId id="2147483749" r:id="rId2"/>
    <p:sldLayoutId id="2147483739" r:id="rId3"/>
    <p:sldLayoutId id="2147483740" r:id="rId4"/>
    <p:sldLayoutId id="2147483741" r:id="rId5"/>
    <p:sldLayoutId id="2147483742" r:id="rId6"/>
    <p:sldLayoutId id="2147483743" r:id="rId7"/>
    <p:sldLayoutId id="2147483747" r:id="rId8"/>
    <p:sldLayoutId id="2147483744" r:id="rId9"/>
    <p:sldLayoutId id="2147483745" r:id="rId10"/>
    <p:sldLayoutId id="2147483746" r:id="rId11"/>
  </p:sldLayoutIdLst>
  <p:transition spd="slow">
    <p:fade/>
  </p:transition>
  <p:hf sldNum="0" hdr="0" ftr="0" dt="0"/>
  <p:txStyles>
    <p:titleStyle>
      <a:lvl1pPr algn="l" defTabSz="914400" rtl="0" eaLnBrk="1" latinLnBrk="0" hangingPunct="1">
        <a:lnSpc>
          <a:spcPct val="100000"/>
        </a:lnSpc>
        <a:spcBef>
          <a:spcPct val="0"/>
        </a:spcBef>
        <a:buNone/>
        <a:defRPr sz="4400" b="0" kern="1200">
          <a:solidFill>
            <a:schemeClr val="tx1"/>
          </a:solidFill>
          <a:latin typeface="+mj-lt"/>
          <a:ea typeface="+mj-ea"/>
          <a:cs typeface="+mj-cs"/>
        </a:defRPr>
      </a:lvl1pPr>
    </p:titleStyle>
    <p:bodyStyle>
      <a:lvl1pPr marL="228600" indent="-228600" algn="l" defTabSz="914400" rtl="0" eaLnBrk="1" latinLnBrk="0" hangingPunct="1">
        <a:lnSpc>
          <a:spcPct val="110000"/>
        </a:lnSpc>
        <a:spcBef>
          <a:spcPts val="1000"/>
        </a:spcBef>
        <a:buClr>
          <a:schemeClr val="accent1"/>
        </a:buClr>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110000"/>
        </a:lnSpc>
        <a:spcBef>
          <a:spcPts val="500"/>
        </a:spcBef>
        <a:buClr>
          <a:schemeClr val="accent1"/>
        </a:buClr>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110000"/>
        </a:lnSpc>
        <a:spcBef>
          <a:spcPts val="500"/>
        </a:spcBef>
        <a:buClr>
          <a:schemeClr val="accent1"/>
        </a:buClr>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110000"/>
        </a:lnSpc>
        <a:spcBef>
          <a:spcPts val="500"/>
        </a:spcBef>
        <a:buClr>
          <a:schemeClr val="accent1"/>
        </a:buClr>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110000"/>
        </a:lnSpc>
        <a:spcBef>
          <a:spcPts val="500"/>
        </a:spcBef>
        <a:buClr>
          <a:schemeClr val="accent1"/>
        </a:buClr>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9.jpeg"/><Relationship Id="rId3" Type="http://schemas.openxmlformats.org/officeDocument/2006/relationships/image" Target="../media/image4.jpeg"/><Relationship Id="rId7" Type="http://schemas.openxmlformats.org/officeDocument/2006/relationships/image" Target="../media/image8.jpeg"/><Relationship Id="rId2" Type="http://schemas.openxmlformats.org/officeDocument/2006/relationships/image" Target="../media/image3.jpeg"/><Relationship Id="rId1" Type="http://schemas.openxmlformats.org/officeDocument/2006/relationships/slideLayout" Target="../slideLayouts/slideLayout8.xml"/><Relationship Id="rId6" Type="http://schemas.openxmlformats.org/officeDocument/2006/relationships/image" Target="../media/image7.jpeg"/><Relationship Id="rId5" Type="http://schemas.openxmlformats.org/officeDocument/2006/relationships/image" Target="../media/image6.jpeg"/><Relationship Id="rId10" Type="http://schemas.openxmlformats.org/officeDocument/2006/relationships/image" Target="../media/image11.jpeg"/><Relationship Id="rId4" Type="http://schemas.openxmlformats.org/officeDocument/2006/relationships/image" Target="../media/image5.jpeg"/><Relationship Id="rId9" Type="http://schemas.openxmlformats.org/officeDocument/2006/relationships/image" Target="../media/image10.jpeg"/></Relationships>
</file>

<file path=ppt/slides/_rels/slide3.xml.rels><?xml version="1.0" encoding="UTF-8" standalone="yes"?>
<Relationships xmlns="http://schemas.openxmlformats.org/package/2006/relationships"><Relationship Id="rId8" Type="http://schemas.openxmlformats.org/officeDocument/2006/relationships/image" Target="../media/image18.jpeg"/><Relationship Id="rId3" Type="http://schemas.openxmlformats.org/officeDocument/2006/relationships/image" Target="../media/image13.jpeg"/><Relationship Id="rId7" Type="http://schemas.openxmlformats.org/officeDocument/2006/relationships/image" Target="../media/image17.jpeg"/><Relationship Id="rId2" Type="http://schemas.openxmlformats.org/officeDocument/2006/relationships/image" Target="../media/image12.jpeg"/><Relationship Id="rId1" Type="http://schemas.openxmlformats.org/officeDocument/2006/relationships/slideLayout" Target="../slideLayouts/slideLayout4.xml"/><Relationship Id="rId6" Type="http://schemas.openxmlformats.org/officeDocument/2006/relationships/image" Target="../media/image16.jpeg"/><Relationship Id="rId11" Type="http://schemas.openxmlformats.org/officeDocument/2006/relationships/image" Target="../media/image8.jpeg"/><Relationship Id="rId5" Type="http://schemas.openxmlformats.org/officeDocument/2006/relationships/image" Target="../media/image15.jpeg"/><Relationship Id="rId10" Type="http://schemas.openxmlformats.org/officeDocument/2006/relationships/image" Target="../media/image20.jpeg"/><Relationship Id="rId4" Type="http://schemas.openxmlformats.org/officeDocument/2006/relationships/image" Target="../media/image14.jpeg"/><Relationship Id="rId9" Type="http://schemas.openxmlformats.org/officeDocument/2006/relationships/image" Target="../media/image19.jpe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1.png"/><Relationship Id="rId1" Type="http://schemas.openxmlformats.org/officeDocument/2006/relationships/slideLayout" Target="../slideLayouts/slideLayout9.xml"/><Relationship Id="rId5" Type="http://schemas.openxmlformats.org/officeDocument/2006/relationships/image" Target="../media/image23.png"/><Relationship Id="rId4" Type="http://schemas.openxmlformats.org/officeDocument/2006/relationships/image" Target="../media/image22.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8" Type="http://schemas.openxmlformats.org/officeDocument/2006/relationships/image" Target="../media/image29.jpeg"/><Relationship Id="rId3" Type="http://schemas.openxmlformats.org/officeDocument/2006/relationships/image" Target="../media/image24.jpeg"/><Relationship Id="rId7" Type="http://schemas.openxmlformats.org/officeDocument/2006/relationships/image" Target="../media/image28.jpeg"/><Relationship Id="rId2" Type="http://schemas.openxmlformats.org/officeDocument/2006/relationships/image" Target="../media/image5.jpeg"/><Relationship Id="rId1" Type="http://schemas.openxmlformats.org/officeDocument/2006/relationships/slideLayout" Target="../slideLayouts/slideLayout8.xml"/><Relationship Id="rId6" Type="http://schemas.openxmlformats.org/officeDocument/2006/relationships/image" Target="../media/image27.jpeg"/><Relationship Id="rId5" Type="http://schemas.openxmlformats.org/officeDocument/2006/relationships/image" Target="../media/image26.jpeg"/><Relationship Id="rId10" Type="http://schemas.openxmlformats.org/officeDocument/2006/relationships/image" Target="../media/image31.jpeg"/><Relationship Id="rId4" Type="http://schemas.openxmlformats.org/officeDocument/2006/relationships/image" Target="../media/image25.jpeg"/><Relationship Id="rId9" Type="http://schemas.openxmlformats.org/officeDocument/2006/relationships/image" Target="../media/image30.jpe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2.xml"/><Relationship Id="rId4" Type="http://schemas.openxmlformats.org/officeDocument/2006/relationships/image" Target="../media/image34.png"/></Relationships>
</file>

<file path=ppt/slides/_rels/slide12.xml.rels><?xml version="1.0" encoding="UTF-8" standalone="yes"?>
<Relationships xmlns="http://schemas.openxmlformats.org/package/2006/relationships"><Relationship Id="rId8" Type="http://schemas.openxmlformats.org/officeDocument/2006/relationships/image" Target="../media/image38.jpeg"/><Relationship Id="rId3" Type="http://schemas.openxmlformats.org/officeDocument/2006/relationships/image" Target="../media/image32.png"/><Relationship Id="rId7" Type="http://schemas.openxmlformats.org/officeDocument/2006/relationships/image" Target="../media/image37.jpeg"/><Relationship Id="rId2" Type="http://schemas.openxmlformats.org/officeDocument/2006/relationships/image" Target="../media/image1.png"/><Relationship Id="rId1" Type="http://schemas.openxmlformats.org/officeDocument/2006/relationships/slideLayout" Target="../slideLayouts/slideLayout9.xml"/><Relationship Id="rId6" Type="http://schemas.openxmlformats.org/officeDocument/2006/relationships/image" Target="../media/image36.jpeg"/><Relationship Id="rId5" Type="http://schemas.openxmlformats.org/officeDocument/2006/relationships/image" Target="../media/image35.jpeg"/><Relationship Id="rId4" Type="http://schemas.openxmlformats.org/officeDocument/2006/relationships/image" Target="../media/image33.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8" Type="http://schemas.openxmlformats.org/officeDocument/2006/relationships/image" Target="../media/image44.jpeg"/><Relationship Id="rId13" Type="http://schemas.openxmlformats.org/officeDocument/2006/relationships/image" Target="../media/image46.jpeg"/><Relationship Id="rId18" Type="http://schemas.openxmlformats.org/officeDocument/2006/relationships/image" Target="../media/image48.jpeg"/><Relationship Id="rId26" Type="http://schemas.openxmlformats.org/officeDocument/2006/relationships/image" Target="../media/image51.jpeg"/><Relationship Id="rId3" Type="http://schemas.openxmlformats.org/officeDocument/2006/relationships/image" Target="../media/image40.jpeg"/><Relationship Id="rId21" Type="http://schemas.openxmlformats.org/officeDocument/2006/relationships/image" Target="../media/image8.jpeg"/><Relationship Id="rId7" Type="http://schemas.openxmlformats.org/officeDocument/2006/relationships/image" Target="../media/image43.jpeg"/><Relationship Id="rId12" Type="http://schemas.openxmlformats.org/officeDocument/2006/relationships/image" Target="../media/image45.jpeg"/><Relationship Id="rId17" Type="http://schemas.openxmlformats.org/officeDocument/2006/relationships/image" Target="../media/image28.jpeg"/><Relationship Id="rId25" Type="http://schemas.openxmlformats.org/officeDocument/2006/relationships/image" Target="../media/image20.jpeg"/><Relationship Id="rId2" Type="http://schemas.openxmlformats.org/officeDocument/2006/relationships/image" Target="../media/image36.jpeg"/><Relationship Id="rId16" Type="http://schemas.openxmlformats.org/officeDocument/2006/relationships/image" Target="../media/image30.jpeg"/><Relationship Id="rId20" Type="http://schemas.openxmlformats.org/officeDocument/2006/relationships/image" Target="../media/image12.jpeg"/><Relationship Id="rId29" Type="http://schemas.openxmlformats.org/officeDocument/2006/relationships/image" Target="../media/image52.jpeg"/><Relationship Id="rId1" Type="http://schemas.openxmlformats.org/officeDocument/2006/relationships/slideLayout" Target="../slideLayouts/slideLayout9.xml"/><Relationship Id="rId6" Type="http://schemas.openxmlformats.org/officeDocument/2006/relationships/image" Target="../media/image29.jpeg"/><Relationship Id="rId11" Type="http://schemas.openxmlformats.org/officeDocument/2006/relationships/image" Target="../media/image24.jpeg"/><Relationship Id="rId24" Type="http://schemas.openxmlformats.org/officeDocument/2006/relationships/image" Target="../media/image19.jpeg"/><Relationship Id="rId5" Type="http://schemas.openxmlformats.org/officeDocument/2006/relationships/image" Target="../media/image42.jpeg"/><Relationship Id="rId15" Type="http://schemas.openxmlformats.org/officeDocument/2006/relationships/image" Target="../media/image47.jpeg"/><Relationship Id="rId23" Type="http://schemas.openxmlformats.org/officeDocument/2006/relationships/image" Target="../media/image50.jpeg"/><Relationship Id="rId28" Type="http://schemas.openxmlformats.org/officeDocument/2006/relationships/image" Target="../media/image13.jpeg"/><Relationship Id="rId10" Type="http://schemas.openxmlformats.org/officeDocument/2006/relationships/image" Target="../media/image31.jpeg"/><Relationship Id="rId19" Type="http://schemas.openxmlformats.org/officeDocument/2006/relationships/image" Target="../media/image26.jpeg"/><Relationship Id="rId4" Type="http://schemas.openxmlformats.org/officeDocument/2006/relationships/image" Target="../media/image41.jpeg"/><Relationship Id="rId9" Type="http://schemas.openxmlformats.org/officeDocument/2006/relationships/image" Target="../media/image5.jpeg"/><Relationship Id="rId14" Type="http://schemas.openxmlformats.org/officeDocument/2006/relationships/image" Target="../media/image27.jpeg"/><Relationship Id="rId22" Type="http://schemas.openxmlformats.org/officeDocument/2006/relationships/image" Target="../media/image49.jpeg"/><Relationship Id="rId27" Type="http://schemas.openxmlformats.org/officeDocument/2006/relationships/image" Target="../media/image18.jpeg"/><Relationship Id="rId30" Type="http://schemas.openxmlformats.org/officeDocument/2006/relationships/image" Target="../media/image53.jpe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37FDDF72-DE39-4F99-A3C1-DD9D7815D7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65000"/>
                  <a:lumOff val="35000"/>
                </a:schemeClr>
              </a:solidFill>
              <a:latin typeface="AvenirNext LT Pro Medium" panose="020B0504020202020204" pitchFamily="34" charset="0"/>
            </a:endParaRPr>
          </a:p>
        </p:txBody>
      </p:sp>
      <p:sp>
        <p:nvSpPr>
          <p:cNvPr id="11" name="Rectangle 10">
            <a:extLst>
              <a:ext uri="{FF2B5EF4-FFF2-40B4-BE49-F238E27FC236}">
                <a16:creationId xmlns:a16="http://schemas.microsoft.com/office/drawing/2014/main" id="{5E4ECE80-3AD1-450C-B62A-98788F19394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65000"/>
                  <a:lumOff val="35000"/>
                </a:schemeClr>
              </a:solidFill>
              <a:latin typeface="AvenirNext LT Pro Medium" panose="020B0504020202020204" pitchFamily="34" charset="0"/>
            </a:endParaRPr>
          </a:p>
        </p:txBody>
      </p:sp>
      <p:pic>
        <p:nvPicPr>
          <p:cNvPr id="4" name="Picture 3">
            <a:extLst>
              <a:ext uri="{FF2B5EF4-FFF2-40B4-BE49-F238E27FC236}">
                <a16:creationId xmlns:a16="http://schemas.microsoft.com/office/drawing/2014/main" id="{3B2191F0-3565-4D29-8ABB-A8C65B8D3B5E}"/>
              </a:ext>
            </a:extLst>
          </p:cNvPr>
          <p:cNvPicPr>
            <a:picLocks noChangeAspect="1"/>
          </p:cNvPicPr>
          <p:nvPr/>
        </p:nvPicPr>
        <p:blipFill rotWithShape="1">
          <a:blip r:embed="rId2">
            <a:alphaModFix amt="60000"/>
          </a:blip>
          <a:srcRect t="11137" r="6" b="13864"/>
          <a:stretch/>
        </p:blipFill>
        <p:spPr>
          <a:xfrm>
            <a:off x="3048" y="10"/>
            <a:ext cx="12188952" cy="6856614"/>
          </a:xfrm>
          <a:prstGeom prst="rect">
            <a:avLst/>
          </a:prstGeom>
        </p:spPr>
      </p:pic>
      <p:sp>
        <p:nvSpPr>
          <p:cNvPr id="2" name="Title 1"/>
          <p:cNvSpPr>
            <a:spLocks noGrp="1"/>
          </p:cNvSpPr>
          <p:nvPr>
            <p:ph type="ctrTitle"/>
          </p:nvPr>
        </p:nvSpPr>
        <p:spPr>
          <a:xfrm>
            <a:off x="996275" y="744909"/>
            <a:ext cx="10190071" cy="3145855"/>
          </a:xfrm>
        </p:spPr>
        <p:txBody>
          <a:bodyPr anchor="b">
            <a:normAutofit/>
          </a:bodyPr>
          <a:lstStyle/>
          <a:p>
            <a:r>
              <a:rPr lang="en-US" sz="5200" dirty="0">
                <a:solidFill>
                  <a:srgbClr val="FFFFFF"/>
                </a:solidFill>
                <a:cs typeface="Calibri Light"/>
              </a:rPr>
              <a:t>All about adapting</a:t>
            </a:r>
            <a:endParaRPr lang="en-US" sz="5200" dirty="0">
              <a:solidFill>
                <a:srgbClr val="FFFFFF"/>
              </a:solidFill>
            </a:endParaRPr>
          </a:p>
        </p:txBody>
      </p:sp>
      <p:sp>
        <p:nvSpPr>
          <p:cNvPr id="3" name="Subtitle 2"/>
          <p:cNvSpPr>
            <a:spLocks noGrp="1"/>
          </p:cNvSpPr>
          <p:nvPr>
            <p:ph type="subTitle" idx="1"/>
          </p:nvPr>
        </p:nvSpPr>
        <p:spPr>
          <a:xfrm>
            <a:off x="1218708" y="4069780"/>
            <a:ext cx="9781327" cy="2056617"/>
          </a:xfrm>
        </p:spPr>
        <p:txBody>
          <a:bodyPr vert="horz" lIns="91440" tIns="45720" rIns="91440" bIns="45720" rtlCol="0" anchor="t">
            <a:normAutofit/>
          </a:bodyPr>
          <a:lstStyle/>
          <a:p>
            <a:r>
              <a:rPr lang="en-US" sz="2200" dirty="0">
                <a:solidFill>
                  <a:srgbClr val="FFFFFF"/>
                </a:solidFill>
                <a:cs typeface="Calibri"/>
              </a:rPr>
              <a:t>By Harriet E 6B</a:t>
            </a:r>
            <a:endParaRPr lang="en-US" sz="2200" dirty="0">
              <a:solidFill>
                <a:srgbClr val="FFFFFF"/>
              </a:solidFill>
            </a:endParaRPr>
          </a:p>
        </p:txBody>
      </p:sp>
    </p:spTree>
    <p:extLst>
      <p:ext uri="{BB962C8B-B14F-4D97-AF65-F5344CB8AC3E}">
        <p14:creationId xmlns:p14="http://schemas.microsoft.com/office/powerpoint/2010/main" val="2561786467"/>
      </p:ext>
    </p:extLst>
  </p:cSld>
  <p:clrMapOvr>
    <a:masterClrMapping/>
  </p:clrMapOvr>
  <p:transition spd="slow">
    <p:fad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ECA4C8-A564-4A01-A131-04C8A004F938}"/>
              </a:ext>
            </a:extLst>
          </p:cNvPr>
          <p:cNvSpPr>
            <a:spLocks noGrp="1"/>
          </p:cNvSpPr>
          <p:nvPr>
            <p:ph type="title"/>
          </p:nvPr>
        </p:nvSpPr>
        <p:spPr/>
        <p:txBody>
          <a:bodyPr/>
          <a:lstStyle/>
          <a:p>
            <a:r>
              <a:rPr lang="en-US" dirty="0">
                <a:cs typeface="Sabon Next LT"/>
              </a:rPr>
              <a:t>All about adapting and what it is?</a:t>
            </a:r>
          </a:p>
        </p:txBody>
      </p:sp>
      <p:pic>
        <p:nvPicPr>
          <p:cNvPr id="5" name="Picture 5" descr="Black panther">
            <a:extLst>
              <a:ext uri="{FF2B5EF4-FFF2-40B4-BE49-F238E27FC236}">
                <a16:creationId xmlns:a16="http://schemas.microsoft.com/office/drawing/2014/main" id="{4E741D46-8259-4C59-B740-F138CD625314}"/>
              </a:ext>
            </a:extLst>
          </p:cNvPr>
          <p:cNvPicPr>
            <a:picLocks noGrp="1" noChangeAspect="1"/>
          </p:cNvPicPr>
          <p:nvPr>
            <p:ph idx="1"/>
          </p:nvPr>
        </p:nvPicPr>
        <p:blipFill>
          <a:blip r:embed="rId2"/>
          <a:stretch>
            <a:fillRect/>
          </a:stretch>
        </p:blipFill>
        <p:spPr>
          <a:xfrm>
            <a:off x="8446848" y="-3742"/>
            <a:ext cx="1427673" cy="1105016"/>
          </a:xfrm>
        </p:spPr>
      </p:pic>
      <p:sp>
        <p:nvSpPr>
          <p:cNvPr id="4" name="Text Placeholder 3">
            <a:extLst>
              <a:ext uri="{FF2B5EF4-FFF2-40B4-BE49-F238E27FC236}">
                <a16:creationId xmlns:a16="http://schemas.microsoft.com/office/drawing/2014/main" id="{66E77FDF-7014-4782-814E-BA5165E6A754}"/>
              </a:ext>
            </a:extLst>
          </p:cNvPr>
          <p:cNvSpPr>
            <a:spLocks noGrp="1"/>
          </p:cNvSpPr>
          <p:nvPr>
            <p:ph type="body" sz="half" idx="2"/>
          </p:nvPr>
        </p:nvSpPr>
        <p:spPr>
          <a:ln>
            <a:solidFill>
              <a:srgbClr val="4472C4"/>
            </a:solidFill>
          </a:ln>
        </p:spPr>
        <p:txBody>
          <a:bodyPr vert="horz" lIns="91440" tIns="45720" rIns="91440" bIns="45720" rtlCol="0" anchor="t">
            <a:normAutofit/>
          </a:bodyPr>
          <a:lstStyle/>
          <a:p>
            <a:r>
              <a:rPr lang="en-US" dirty="0">
                <a:solidFill>
                  <a:srgbClr val="000000"/>
                </a:solidFill>
              </a:rPr>
              <a:t>A</a:t>
            </a:r>
            <a:r>
              <a:rPr lang="en-US" sz="1800" dirty="0">
                <a:solidFill>
                  <a:srgbClr val="000000"/>
                </a:solidFill>
              </a:rPr>
              <a:t>s you can see on the side there are some animals I wont be explaining all of them today but I will explain how some animals have adapted to life on earth.</a:t>
            </a:r>
            <a:endParaRPr lang="en-US" dirty="0">
              <a:solidFill>
                <a:srgbClr val="000000"/>
              </a:solidFill>
            </a:endParaRPr>
          </a:p>
        </p:txBody>
      </p:sp>
      <p:pic>
        <p:nvPicPr>
          <p:cNvPr id="6" name="Picture 6" descr="Polar bear head">
            <a:extLst>
              <a:ext uri="{FF2B5EF4-FFF2-40B4-BE49-F238E27FC236}">
                <a16:creationId xmlns:a16="http://schemas.microsoft.com/office/drawing/2014/main" id="{37AF074C-ADA5-4F7D-B54C-8B29B6F64275}"/>
              </a:ext>
            </a:extLst>
          </p:cNvPr>
          <p:cNvPicPr>
            <a:picLocks noChangeAspect="1"/>
          </p:cNvPicPr>
          <p:nvPr/>
        </p:nvPicPr>
        <p:blipFill>
          <a:blip r:embed="rId3"/>
          <a:stretch>
            <a:fillRect/>
          </a:stretch>
        </p:blipFill>
        <p:spPr>
          <a:xfrm>
            <a:off x="6090249" y="3275485"/>
            <a:ext cx="1909313" cy="1284693"/>
          </a:xfrm>
          <a:prstGeom prst="rect">
            <a:avLst/>
          </a:prstGeom>
        </p:spPr>
      </p:pic>
      <p:pic>
        <p:nvPicPr>
          <p:cNvPr id="7" name="Picture 7" descr="Eye of a white horse">
            <a:extLst>
              <a:ext uri="{FF2B5EF4-FFF2-40B4-BE49-F238E27FC236}">
                <a16:creationId xmlns:a16="http://schemas.microsoft.com/office/drawing/2014/main" id="{C0911576-B3B0-491F-BD33-FD21155CE293}"/>
              </a:ext>
            </a:extLst>
          </p:cNvPr>
          <p:cNvPicPr>
            <a:picLocks noChangeAspect="1"/>
          </p:cNvPicPr>
          <p:nvPr/>
        </p:nvPicPr>
        <p:blipFill>
          <a:blip r:embed="rId4"/>
          <a:stretch>
            <a:fillRect/>
          </a:stretch>
        </p:blipFill>
        <p:spPr>
          <a:xfrm>
            <a:off x="9742098" y="5397966"/>
            <a:ext cx="2297502" cy="1180407"/>
          </a:xfrm>
          <a:prstGeom prst="rect">
            <a:avLst/>
          </a:prstGeom>
        </p:spPr>
      </p:pic>
      <p:pic>
        <p:nvPicPr>
          <p:cNvPr id="8" name="Picture 8" descr="Close-up of a cheetah on black background">
            <a:extLst>
              <a:ext uri="{FF2B5EF4-FFF2-40B4-BE49-F238E27FC236}">
                <a16:creationId xmlns:a16="http://schemas.microsoft.com/office/drawing/2014/main" id="{52B98EFC-5688-41C6-AB91-98DDBBD6AB9B}"/>
              </a:ext>
            </a:extLst>
          </p:cNvPr>
          <p:cNvPicPr>
            <a:picLocks noChangeAspect="1"/>
          </p:cNvPicPr>
          <p:nvPr/>
        </p:nvPicPr>
        <p:blipFill>
          <a:blip r:embed="rId5"/>
          <a:stretch>
            <a:fillRect/>
          </a:stretch>
        </p:blipFill>
        <p:spPr>
          <a:xfrm>
            <a:off x="9512060" y="3434305"/>
            <a:ext cx="2124973" cy="1412749"/>
          </a:xfrm>
          <a:prstGeom prst="rect">
            <a:avLst/>
          </a:prstGeom>
        </p:spPr>
      </p:pic>
      <p:pic>
        <p:nvPicPr>
          <p:cNvPr id="9" name="Picture 9" descr="Curious dog poking his head into view">
            <a:extLst>
              <a:ext uri="{FF2B5EF4-FFF2-40B4-BE49-F238E27FC236}">
                <a16:creationId xmlns:a16="http://schemas.microsoft.com/office/drawing/2014/main" id="{32F61629-8A61-4F55-B7A4-DD9941E64118}"/>
              </a:ext>
            </a:extLst>
          </p:cNvPr>
          <p:cNvPicPr>
            <a:picLocks noChangeAspect="1"/>
          </p:cNvPicPr>
          <p:nvPr/>
        </p:nvPicPr>
        <p:blipFill>
          <a:blip r:embed="rId6"/>
          <a:stretch>
            <a:fillRect/>
          </a:stretch>
        </p:blipFill>
        <p:spPr>
          <a:xfrm>
            <a:off x="6981645" y="1832155"/>
            <a:ext cx="2355011" cy="1094594"/>
          </a:xfrm>
          <a:prstGeom prst="rect">
            <a:avLst/>
          </a:prstGeom>
        </p:spPr>
      </p:pic>
      <p:pic>
        <p:nvPicPr>
          <p:cNvPr id="10" name="Picture 10" descr="Three monkeys on a rock">
            <a:extLst>
              <a:ext uri="{FF2B5EF4-FFF2-40B4-BE49-F238E27FC236}">
                <a16:creationId xmlns:a16="http://schemas.microsoft.com/office/drawing/2014/main" id="{1EF7E817-D02F-4625-BA06-56D38C1078CF}"/>
              </a:ext>
            </a:extLst>
          </p:cNvPr>
          <p:cNvPicPr>
            <a:picLocks noChangeAspect="1"/>
          </p:cNvPicPr>
          <p:nvPr/>
        </p:nvPicPr>
        <p:blipFill>
          <a:blip r:embed="rId7"/>
          <a:stretch>
            <a:fillRect/>
          </a:stretch>
        </p:blipFill>
        <p:spPr>
          <a:xfrm>
            <a:off x="6593456" y="4671426"/>
            <a:ext cx="2225615" cy="1468920"/>
          </a:xfrm>
          <a:prstGeom prst="rect">
            <a:avLst/>
          </a:prstGeom>
        </p:spPr>
      </p:pic>
      <p:pic>
        <p:nvPicPr>
          <p:cNvPr id="11" name="Picture 11" descr="Atlantic Puffins on rock">
            <a:extLst>
              <a:ext uri="{FF2B5EF4-FFF2-40B4-BE49-F238E27FC236}">
                <a16:creationId xmlns:a16="http://schemas.microsoft.com/office/drawing/2014/main" id="{14386DB9-D1EB-42CD-9904-CB383FADCEA3}"/>
              </a:ext>
            </a:extLst>
          </p:cNvPr>
          <p:cNvPicPr>
            <a:picLocks noChangeAspect="1"/>
          </p:cNvPicPr>
          <p:nvPr/>
        </p:nvPicPr>
        <p:blipFill>
          <a:blip r:embed="rId8"/>
          <a:stretch>
            <a:fillRect/>
          </a:stretch>
        </p:blipFill>
        <p:spPr>
          <a:xfrm>
            <a:off x="6377797" y="156936"/>
            <a:ext cx="1779917" cy="1224505"/>
          </a:xfrm>
          <a:prstGeom prst="rect">
            <a:avLst/>
          </a:prstGeom>
        </p:spPr>
      </p:pic>
      <p:pic>
        <p:nvPicPr>
          <p:cNvPr id="12" name="Picture 12" descr="Owl">
            <a:extLst>
              <a:ext uri="{FF2B5EF4-FFF2-40B4-BE49-F238E27FC236}">
                <a16:creationId xmlns:a16="http://schemas.microsoft.com/office/drawing/2014/main" id="{CC034BBD-ACED-41EE-BA5E-1DF1E731B113}"/>
              </a:ext>
            </a:extLst>
          </p:cNvPr>
          <p:cNvPicPr>
            <a:picLocks noChangeAspect="1"/>
          </p:cNvPicPr>
          <p:nvPr/>
        </p:nvPicPr>
        <p:blipFill>
          <a:blip r:embed="rId9"/>
          <a:stretch>
            <a:fillRect/>
          </a:stretch>
        </p:blipFill>
        <p:spPr>
          <a:xfrm>
            <a:off x="9512060" y="1705900"/>
            <a:ext cx="1909313" cy="1361485"/>
          </a:xfrm>
          <a:prstGeom prst="rect">
            <a:avLst/>
          </a:prstGeom>
        </p:spPr>
      </p:pic>
      <p:pic>
        <p:nvPicPr>
          <p:cNvPr id="13" name="Picture 13" descr="Mother and baby zebra">
            <a:extLst>
              <a:ext uri="{FF2B5EF4-FFF2-40B4-BE49-F238E27FC236}">
                <a16:creationId xmlns:a16="http://schemas.microsoft.com/office/drawing/2014/main" id="{AC315B35-5BB0-4858-BB29-F3F20795CA40}"/>
              </a:ext>
            </a:extLst>
          </p:cNvPr>
          <p:cNvPicPr>
            <a:picLocks noChangeAspect="1"/>
          </p:cNvPicPr>
          <p:nvPr/>
        </p:nvPicPr>
        <p:blipFill>
          <a:blip r:embed="rId10"/>
          <a:stretch>
            <a:fillRect/>
          </a:stretch>
        </p:blipFill>
        <p:spPr>
          <a:xfrm>
            <a:off x="10187796" y="-1215"/>
            <a:ext cx="1981200" cy="1282014"/>
          </a:xfrm>
          <a:prstGeom prst="rect">
            <a:avLst/>
          </a:prstGeom>
        </p:spPr>
      </p:pic>
    </p:spTree>
    <p:extLst>
      <p:ext uri="{BB962C8B-B14F-4D97-AF65-F5344CB8AC3E}">
        <p14:creationId xmlns:p14="http://schemas.microsoft.com/office/powerpoint/2010/main" val="2471021811"/>
      </p:ext>
    </p:extLst>
  </p:cSld>
  <p:clrMapOvr>
    <a:masterClrMapping/>
  </p:clrMapOvr>
  <p:transition spd="slow">
    <p:fad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B8E3FF-F4B8-4C5B-AC7B-5C643029D489}"/>
              </a:ext>
            </a:extLst>
          </p:cNvPr>
          <p:cNvSpPr>
            <a:spLocks noGrp="1"/>
          </p:cNvSpPr>
          <p:nvPr>
            <p:ph type="title"/>
          </p:nvPr>
        </p:nvSpPr>
        <p:spPr/>
        <p:txBody>
          <a:bodyPr/>
          <a:lstStyle/>
          <a:p>
            <a:r>
              <a:rPr lang="en-US" dirty="0">
                <a:cs typeface="Sabon Next LT"/>
              </a:rPr>
              <a:t>First monkeys!</a:t>
            </a:r>
            <a:endParaRPr lang="en-US" dirty="0"/>
          </a:p>
        </p:txBody>
      </p:sp>
      <p:pic>
        <p:nvPicPr>
          <p:cNvPr id="12" name="Picture 12" descr="Gorilla">
            <a:extLst>
              <a:ext uri="{FF2B5EF4-FFF2-40B4-BE49-F238E27FC236}">
                <a16:creationId xmlns:a16="http://schemas.microsoft.com/office/drawing/2014/main" id="{067EA996-BB59-4424-8E5C-A16C5888E5C3}"/>
              </a:ext>
            </a:extLst>
          </p:cNvPr>
          <p:cNvPicPr>
            <a:picLocks noGrp="1" noChangeAspect="1"/>
          </p:cNvPicPr>
          <p:nvPr>
            <p:ph sz="half" idx="2"/>
          </p:nvPr>
        </p:nvPicPr>
        <p:blipFill>
          <a:blip r:embed="rId2"/>
          <a:stretch>
            <a:fillRect/>
          </a:stretch>
        </p:blipFill>
        <p:spPr>
          <a:xfrm>
            <a:off x="7768086" y="1775900"/>
            <a:ext cx="3591315" cy="2035390"/>
          </a:xfrm>
        </p:spPr>
      </p:pic>
      <p:pic>
        <p:nvPicPr>
          <p:cNvPr id="11" name="Picture 11" descr="Orangutan's face">
            <a:extLst>
              <a:ext uri="{FF2B5EF4-FFF2-40B4-BE49-F238E27FC236}">
                <a16:creationId xmlns:a16="http://schemas.microsoft.com/office/drawing/2014/main" id="{25DC7C93-5799-40E1-8F38-B7B88105DD2D}"/>
              </a:ext>
            </a:extLst>
          </p:cNvPr>
          <p:cNvPicPr>
            <a:picLocks noGrp="1" noChangeAspect="1"/>
          </p:cNvPicPr>
          <p:nvPr>
            <p:ph sz="half" idx="1"/>
          </p:nvPr>
        </p:nvPicPr>
        <p:blipFill>
          <a:blip r:embed="rId3"/>
          <a:stretch>
            <a:fillRect/>
          </a:stretch>
        </p:blipFill>
        <p:spPr>
          <a:xfrm>
            <a:off x="2716033" y="1700254"/>
            <a:ext cx="2326107" cy="1740987"/>
          </a:xfrm>
        </p:spPr>
      </p:pic>
      <p:pic>
        <p:nvPicPr>
          <p:cNvPr id="13" name="Picture 13" descr="Mandrill face">
            <a:extLst>
              <a:ext uri="{FF2B5EF4-FFF2-40B4-BE49-F238E27FC236}">
                <a16:creationId xmlns:a16="http://schemas.microsoft.com/office/drawing/2014/main" id="{52BCB409-2A47-419C-9669-7ED675C8E23D}"/>
              </a:ext>
            </a:extLst>
          </p:cNvPr>
          <p:cNvPicPr>
            <a:picLocks noChangeAspect="1"/>
          </p:cNvPicPr>
          <p:nvPr/>
        </p:nvPicPr>
        <p:blipFill>
          <a:blip r:embed="rId4"/>
          <a:stretch>
            <a:fillRect/>
          </a:stretch>
        </p:blipFill>
        <p:spPr>
          <a:xfrm>
            <a:off x="2222739" y="5145880"/>
            <a:ext cx="2470030" cy="1641448"/>
          </a:xfrm>
          <a:prstGeom prst="rect">
            <a:avLst/>
          </a:prstGeom>
        </p:spPr>
      </p:pic>
      <p:pic>
        <p:nvPicPr>
          <p:cNvPr id="14" name="Picture 14" descr="Monkey face">
            <a:extLst>
              <a:ext uri="{FF2B5EF4-FFF2-40B4-BE49-F238E27FC236}">
                <a16:creationId xmlns:a16="http://schemas.microsoft.com/office/drawing/2014/main" id="{A5B40825-9F60-413F-8495-EC7F1D002AC0}"/>
              </a:ext>
            </a:extLst>
          </p:cNvPr>
          <p:cNvPicPr>
            <a:picLocks noChangeAspect="1"/>
          </p:cNvPicPr>
          <p:nvPr/>
        </p:nvPicPr>
        <p:blipFill>
          <a:blip r:embed="rId5"/>
          <a:stretch>
            <a:fillRect/>
          </a:stretch>
        </p:blipFill>
        <p:spPr>
          <a:xfrm>
            <a:off x="-20128" y="1773228"/>
            <a:ext cx="2743199" cy="1816298"/>
          </a:xfrm>
          <a:prstGeom prst="rect">
            <a:avLst/>
          </a:prstGeom>
        </p:spPr>
      </p:pic>
      <p:pic>
        <p:nvPicPr>
          <p:cNvPr id="15" name="Picture 15" descr="Snow monkeys cuddling">
            <a:extLst>
              <a:ext uri="{FF2B5EF4-FFF2-40B4-BE49-F238E27FC236}">
                <a16:creationId xmlns:a16="http://schemas.microsoft.com/office/drawing/2014/main" id="{2558FEFF-3BB7-4C74-8348-2CCF2C811FCC}"/>
              </a:ext>
            </a:extLst>
          </p:cNvPr>
          <p:cNvPicPr>
            <a:picLocks noChangeAspect="1"/>
          </p:cNvPicPr>
          <p:nvPr/>
        </p:nvPicPr>
        <p:blipFill>
          <a:blip r:embed="rId6"/>
          <a:stretch>
            <a:fillRect/>
          </a:stretch>
        </p:blipFill>
        <p:spPr>
          <a:xfrm>
            <a:off x="8635041" y="3808785"/>
            <a:ext cx="2743199" cy="1828353"/>
          </a:xfrm>
          <a:prstGeom prst="rect">
            <a:avLst/>
          </a:prstGeom>
        </p:spPr>
      </p:pic>
      <p:pic>
        <p:nvPicPr>
          <p:cNvPr id="16" name="Picture 16" descr="Young chimpanzee laying on its back">
            <a:extLst>
              <a:ext uri="{FF2B5EF4-FFF2-40B4-BE49-F238E27FC236}">
                <a16:creationId xmlns:a16="http://schemas.microsoft.com/office/drawing/2014/main" id="{FE3D1C91-B4F6-4E2A-BDB3-65F1CDBF952B}"/>
              </a:ext>
            </a:extLst>
          </p:cNvPr>
          <p:cNvPicPr>
            <a:picLocks noChangeAspect="1"/>
          </p:cNvPicPr>
          <p:nvPr/>
        </p:nvPicPr>
        <p:blipFill>
          <a:blip r:embed="rId7"/>
          <a:stretch>
            <a:fillRect/>
          </a:stretch>
        </p:blipFill>
        <p:spPr>
          <a:xfrm>
            <a:off x="8563154" y="5207808"/>
            <a:ext cx="2743199" cy="1733252"/>
          </a:xfrm>
          <a:prstGeom prst="rect">
            <a:avLst/>
          </a:prstGeom>
        </p:spPr>
      </p:pic>
      <p:pic>
        <p:nvPicPr>
          <p:cNvPr id="17" name="Picture 17" descr="Side view of orangutan face">
            <a:extLst>
              <a:ext uri="{FF2B5EF4-FFF2-40B4-BE49-F238E27FC236}">
                <a16:creationId xmlns:a16="http://schemas.microsoft.com/office/drawing/2014/main" id="{7951F3BA-A90B-4896-BFC9-091226BB7BF1}"/>
              </a:ext>
            </a:extLst>
          </p:cNvPr>
          <p:cNvPicPr>
            <a:picLocks noChangeAspect="1"/>
          </p:cNvPicPr>
          <p:nvPr/>
        </p:nvPicPr>
        <p:blipFill>
          <a:blip r:embed="rId8"/>
          <a:stretch>
            <a:fillRect/>
          </a:stretch>
        </p:blipFill>
        <p:spPr>
          <a:xfrm>
            <a:off x="5040702" y="4998671"/>
            <a:ext cx="2743199" cy="1950243"/>
          </a:xfrm>
          <a:prstGeom prst="rect">
            <a:avLst/>
          </a:prstGeom>
        </p:spPr>
      </p:pic>
      <p:pic>
        <p:nvPicPr>
          <p:cNvPr id="18" name="Picture 18" descr="Orangutan">
            <a:extLst>
              <a:ext uri="{FF2B5EF4-FFF2-40B4-BE49-F238E27FC236}">
                <a16:creationId xmlns:a16="http://schemas.microsoft.com/office/drawing/2014/main" id="{52B351D7-7C59-4432-B609-97DA739F8F3D}"/>
              </a:ext>
            </a:extLst>
          </p:cNvPr>
          <p:cNvPicPr>
            <a:picLocks noChangeAspect="1"/>
          </p:cNvPicPr>
          <p:nvPr/>
        </p:nvPicPr>
        <p:blipFill>
          <a:blip r:embed="rId9"/>
          <a:stretch>
            <a:fillRect/>
          </a:stretch>
        </p:blipFill>
        <p:spPr>
          <a:xfrm>
            <a:off x="3502325" y="3323304"/>
            <a:ext cx="2743200" cy="1821656"/>
          </a:xfrm>
          <a:prstGeom prst="rect">
            <a:avLst/>
          </a:prstGeom>
        </p:spPr>
      </p:pic>
      <p:pic>
        <p:nvPicPr>
          <p:cNvPr id="19" name="Picture 19" descr="Alpha male gorilla">
            <a:extLst>
              <a:ext uri="{FF2B5EF4-FFF2-40B4-BE49-F238E27FC236}">
                <a16:creationId xmlns:a16="http://schemas.microsoft.com/office/drawing/2014/main" id="{395129A7-C97C-4980-9FE8-FD43AE14B8E4}"/>
              </a:ext>
            </a:extLst>
          </p:cNvPr>
          <p:cNvPicPr>
            <a:picLocks noChangeAspect="1"/>
          </p:cNvPicPr>
          <p:nvPr/>
        </p:nvPicPr>
        <p:blipFill>
          <a:blip r:embed="rId10"/>
          <a:stretch>
            <a:fillRect/>
          </a:stretch>
        </p:blipFill>
        <p:spPr>
          <a:xfrm>
            <a:off x="5040701" y="1782779"/>
            <a:ext cx="2743200" cy="1567160"/>
          </a:xfrm>
          <a:prstGeom prst="rect">
            <a:avLst/>
          </a:prstGeom>
        </p:spPr>
      </p:pic>
      <p:pic>
        <p:nvPicPr>
          <p:cNvPr id="20" name="Picture 20" descr="Three monkeys on a rock">
            <a:extLst>
              <a:ext uri="{FF2B5EF4-FFF2-40B4-BE49-F238E27FC236}">
                <a16:creationId xmlns:a16="http://schemas.microsoft.com/office/drawing/2014/main" id="{ECA7165A-A133-44AD-8CCC-BC792DBFD4E0}"/>
              </a:ext>
            </a:extLst>
          </p:cNvPr>
          <p:cNvPicPr>
            <a:picLocks noChangeAspect="1"/>
          </p:cNvPicPr>
          <p:nvPr/>
        </p:nvPicPr>
        <p:blipFill>
          <a:blip r:embed="rId11"/>
          <a:stretch>
            <a:fillRect/>
          </a:stretch>
        </p:blipFill>
        <p:spPr>
          <a:xfrm>
            <a:off x="-92016" y="3722520"/>
            <a:ext cx="2743199" cy="1828353"/>
          </a:xfrm>
          <a:prstGeom prst="rect">
            <a:avLst/>
          </a:prstGeom>
        </p:spPr>
      </p:pic>
    </p:spTree>
    <p:extLst>
      <p:ext uri="{BB962C8B-B14F-4D97-AF65-F5344CB8AC3E}">
        <p14:creationId xmlns:p14="http://schemas.microsoft.com/office/powerpoint/2010/main" val="668497693"/>
      </p:ext>
    </p:extLst>
  </p:cSld>
  <p:clrMapOvr>
    <a:masterClrMapping/>
  </p:clrMapOvr>
  <p:transition spd="slow">
    <p:fad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5E6E7C-08C9-4944-9135-D16921E47D4F}"/>
              </a:ext>
            </a:extLst>
          </p:cNvPr>
          <p:cNvSpPr>
            <a:spLocks noGrp="1"/>
          </p:cNvSpPr>
          <p:nvPr>
            <p:ph type="title"/>
          </p:nvPr>
        </p:nvSpPr>
        <p:spPr/>
        <p:txBody>
          <a:bodyPr/>
          <a:lstStyle/>
          <a:p>
            <a:r>
              <a:rPr lang="en-US" dirty="0">
                <a:cs typeface="Sabon Next LT"/>
              </a:rPr>
              <a:t>Monkeys!</a:t>
            </a:r>
            <a:endParaRPr lang="en-US" dirty="0"/>
          </a:p>
        </p:txBody>
      </p:sp>
      <p:sp>
        <p:nvSpPr>
          <p:cNvPr id="3" name="Content Placeholder 2">
            <a:extLst>
              <a:ext uri="{FF2B5EF4-FFF2-40B4-BE49-F238E27FC236}">
                <a16:creationId xmlns:a16="http://schemas.microsoft.com/office/drawing/2014/main" id="{1A136FAC-A8AA-47F0-9A8F-A10D9CC64DC0}"/>
              </a:ext>
            </a:extLst>
          </p:cNvPr>
          <p:cNvSpPr>
            <a:spLocks noGrp="1"/>
          </p:cNvSpPr>
          <p:nvPr>
            <p:ph idx="1"/>
          </p:nvPr>
        </p:nvSpPr>
        <p:spPr/>
        <p:txBody>
          <a:bodyPr vert="horz" lIns="91440" tIns="45720" rIns="91440" bIns="45720" rtlCol="0" anchor="t">
            <a:normAutofit/>
          </a:bodyPr>
          <a:lstStyle/>
          <a:p>
            <a:r>
              <a:rPr lang="en-US" dirty="0"/>
              <a:t>Some monkeys have strong tails meaning they can swing from tree to tree to get to places.</a:t>
            </a:r>
          </a:p>
          <a:p>
            <a:r>
              <a:rPr lang="en-US" dirty="0"/>
              <a:t>But some monkeys don’t have as long or as strong tails meaning they don’t do that. You may be asking yourself. Why? How?</a:t>
            </a:r>
          </a:p>
          <a:p>
            <a:r>
              <a:rPr lang="en-US" dirty="0"/>
              <a:t>Other monkeys tend to have stronger arms and big hands which they use to grab branches or vines so that they can also swing tree to tree.--------&gt;</a:t>
            </a:r>
          </a:p>
          <a:p>
            <a:endParaRPr lang="en-US" dirty="0"/>
          </a:p>
        </p:txBody>
      </p:sp>
    </p:spTree>
    <p:extLst>
      <p:ext uri="{BB962C8B-B14F-4D97-AF65-F5344CB8AC3E}">
        <p14:creationId xmlns:p14="http://schemas.microsoft.com/office/powerpoint/2010/main" val="1583097939"/>
      </p:ext>
    </p:extLst>
  </p:cSld>
  <p:clrMapOvr>
    <a:masterClrMapping/>
  </p:clrMapOvr>
  <p:transition spd="slow">
    <p:fad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1EF757-28DC-4263-910C-199B4BE7213F}"/>
              </a:ext>
            </a:extLst>
          </p:cNvPr>
          <p:cNvSpPr>
            <a:spLocks noGrp="1"/>
          </p:cNvSpPr>
          <p:nvPr>
            <p:ph type="title"/>
          </p:nvPr>
        </p:nvSpPr>
        <p:spPr/>
        <p:txBody>
          <a:bodyPr/>
          <a:lstStyle/>
          <a:p>
            <a:r>
              <a:rPr lang="en-US" dirty="0">
                <a:cs typeface="Sabon Next LT"/>
              </a:rPr>
              <a:t>Slide 2 about monkeys</a:t>
            </a:r>
            <a:endParaRPr lang="en-US" dirty="0"/>
          </a:p>
        </p:txBody>
      </p:sp>
      <p:sp>
        <p:nvSpPr>
          <p:cNvPr id="3" name="Content Placeholder 2">
            <a:extLst>
              <a:ext uri="{FF2B5EF4-FFF2-40B4-BE49-F238E27FC236}">
                <a16:creationId xmlns:a16="http://schemas.microsoft.com/office/drawing/2014/main" id="{B56101BB-931A-4F64-B89A-E31159CE2BCF}"/>
              </a:ext>
            </a:extLst>
          </p:cNvPr>
          <p:cNvSpPr>
            <a:spLocks noGrp="1"/>
          </p:cNvSpPr>
          <p:nvPr>
            <p:ph idx="1"/>
          </p:nvPr>
        </p:nvSpPr>
        <p:spPr>
          <a:xfrm>
            <a:off x="458694" y="1446243"/>
            <a:ext cx="11274612" cy="4698970"/>
          </a:xfrm>
        </p:spPr>
        <p:txBody>
          <a:bodyPr vert="horz" lIns="91440" tIns="45720" rIns="91440" bIns="45720" rtlCol="0" anchor="t">
            <a:normAutofit/>
          </a:bodyPr>
          <a:lstStyle/>
          <a:p>
            <a:r>
              <a:rPr lang="en-US" dirty="0"/>
              <a:t>Some monkeys tend to go higher than other monkeys because of other animals for example some monkeys might go higher in trees because of animals trying to eat them or because there living space is better up high than down low on the ground.</a:t>
            </a:r>
          </a:p>
          <a:p>
            <a:r>
              <a:rPr lang="en-US" dirty="0"/>
              <a:t>Orangutans and other species of monkeys have  long hook like feet and hands so its easy to go from tree to tree</a:t>
            </a:r>
          </a:p>
          <a:p>
            <a:r>
              <a:rPr lang="en-US" dirty="0"/>
              <a:t>Other monkeys have strong limbs which help them swing more quicker than some other species.</a:t>
            </a:r>
          </a:p>
          <a:p>
            <a:endParaRPr lang="en-US" dirty="0"/>
          </a:p>
          <a:p>
            <a:endParaRPr lang="en-US" dirty="0"/>
          </a:p>
        </p:txBody>
      </p:sp>
    </p:spTree>
    <p:extLst>
      <p:ext uri="{BB962C8B-B14F-4D97-AF65-F5344CB8AC3E}">
        <p14:creationId xmlns:p14="http://schemas.microsoft.com/office/powerpoint/2010/main" val="256953749"/>
      </p:ext>
    </p:extLst>
  </p:cSld>
  <p:clrMapOvr>
    <a:masterClrMapping/>
  </p:clrMapOvr>
  <p:transition spd="slow">
    <p:fade/>
  </p:transition>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7" name="Rectangle 21">
            <a:extLst>
              <a:ext uri="{FF2B5EF4-FFF2-40B4-BE49-F238E27FC236}">
                <a16:creationId xmlns:a16="http://schemas.microsoft.com/office/drawing/2014/main" id="{0BABF38A-8A0D-492E-BD20-6CF4D46B50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4"/>
          </a:xfrm>
          <a:prstGeom prst="rect">
            <a:avLst/>
          </a:prstGeom>
          <a:solidFill>
            <a:schemeClr val="bg2">
              <a:lumMod val="90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65000"/>
                  <a:lumOff val="35000"/>
                </a:schemeClr>
              </a:solidFill>
              <a:latin typeface="AvenirNext LT Pro Medium" panose="020B0504020202020204" pitchFamily="34" charset="0"/>
            </a:endParaRPr>
          </a:p>
        </p:txBody>
      </p:sp>
      <p:pic>
        <p:nvPicPr>
          <p:cNvPr id="29" name="Picture 23">
            <a:extLst>
              <a:ext uri="{FF2B5EF4-FFF2-40B4-BE49-F238E27FC236}">
                <a16:creationId xmlns:a16="http://schemas.microsoft.com/office/drawing/2014/main" id="{BC526B7A-4801-4FD1-95C8-03AF22629E87}"/>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alphaModFix amt="10000"/>
            <a:extLst>
              <a:ext uri="{28A0092B-C50C-407E-A947-70E740481C1C}">
                <a14:useLocalDpi xmlns:a14="http://schemas.microsoft.com/office/drawing/2010/main" val="0"/>
              </a:ext>
            </a:extLst>
          </a:blip>
          <a:stretch>
            <a:fillRect/>
          </a:stretch>
        </p:blipFill>
        <p:spPr>
          <a:xfrm>
            <a:off x="8534400" y="0"/>
            <a:ext cx="3654612" cy="4575348"/>
          </a:xfrm>
          <a:prstGeom prst="rect">
            <a:avLst/>
          </a:prstGeom>
        </p:spPr>
      </p:pic>
      <p:sp useBgFill="1">
        <p:nvSpPr>
          <p:cNvPr id="33" name="Rectangle 25">
            <a:extLst>
              <a:ext uri="{FF2B5EF4-FFF2-40B4-BE49-F238E27FC236}">
                <a16:creationId xmlns:a16="http://schemas.microsoft.com/office/drawing/2014/main" id="{310E06F9-9F12-4D1B-92C0-4B30818D093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65000"/>
                  <a:lumOff val="35000"/>
                </a:schemeClr>
              </a:solidFill>
              <a:latin typeface="AvenirNext LT Pro Medium" panose="020B0504020202020204" pitchFamily="34" charset="0"/>
            </a:endParaRPr>
          </a:p>
        </p:txBody>
      </p:sp>
      <p:sp>
        <p:nvSpPr>
          <p:cNvPr id="34" name="Rectangle 27">
            <a:extLst>
              <a:ext uri="{FF2B5EF4-FFF2-40B4-BE49-F238E27FC236}">
                <a16:creationId xmlns:a16="http://schemas.microsoft.com/office/drawing/2014/main" id="{8F5EFE88-F6A7-4B53-AF99-227DFC56A03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solidFill>
            <a:schemeClr val="bg2">
              <a:lumMod val="90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65000"/>
                  <a:lumOff val="35000"/>
                </a:schemeClr>
              </a:solidFill>
              <a:latin typeface="AvenirNext LT Pro Medium" panose="020B0504020202020204" pitchFamily="34" charset="0"/>
            </a:endParaRPr>
          </a:p>
        </p:txBody>
      </p:sp>
      <p:sp>
        <p:nvSpPr>
          <p:cNvPr id="2" name="Title 1">
            <a:extLst>
              <a:ext uri="{FF2B5EF4-FFF2-40B4-BE49-F238E27FC236}">
                <a16:creationId xmlns:a16="http://schemas.microsoft.com/office/drawing/2014/main" id="{34815C1B-6070-4CE5-8F0F-AC854B253550}"/>
              </a:ext>
            </a:extLst>
          </p:cNvPr>
          <p:cNvSpPr>
            <a:spLocks noGrp="1"/>
          </p:cNvSpPr>
          <p:nvPr>
            <p:ph type="title"/>
          </p:nvPr>
        </p:nvSpPr>
        <p:spPr>
          <a:xfrm>
            <a:off x="838200" y="744909"/>
            <a:ext cx="5486400" cy="3155419"/>
          </a:xfrm>
        </p:spPr>
        <p:txBody>
          <a:bodyPr vert="horz" lIns="91440" tIns="45720" rIns="91440" bIns="45720" rtlCol="0" anchor="b">
            <a:normAutofit/>
          </a:bodyPr>
          <a:lstStyle/>
          <a:p>
            <a:r>
              <a:rPr lang="en-US" sz="4400"/>
              <a:t>Camels!</a:t>
            </a:r>
          </a:p>
        </p:txBody>
      </p:sp>
      <p:pic>
        <p:nvPicPr>
          <p:cNvPr id="17" name="Picture 20">
            <a:extLst>
              <a:ext uri="{FF2B5EF4-FFF2-40B4-BE49-F238E27FC236}">
                <a16:creationId xmlns:a16="http://schemas.microsoft.com/office/drawing/2014/main" id="{3CDEC48B-8CF0-48C4-9568-7F5633565CDC}"/>
              </a:ext>
            </a:extLst>
          </p:cNvPr>
          <p:cNvPicPr>
            <a:picLocks noChangeAspect="1"/>
          </p:cNvPicPr>
          <p:nvPr/>
        </p:nvPicPr>
        <p:blipFill rotWithShape="1">
          <a:blip r:embed="rId3"/>
          <a:srcRect t="1428" r="1" b="1"/>
          <a:stretch/>
        </p:blipFill>
        <p:spPr>
          <a:xfrm>
            <a:off x="6735266" y="10"/>
            <a:ext cx="5456734" cy="3428990"/>
          </a:xfrm>
          <a:prstGeom prst="rect">
            <a:avLst/>
          </a:prstGeom>
        </p:spPr>
      </p:pic>
      <p:pic>
        <p:nvPicPr>
          <p:cNvPr id="5" name="Picture 5">
            <a:extLst>
              <a:ext uri="{FF2B5EF4-FFF2-40B4-BE49-F238E27FC236}">
                <a16:creationId xmlns:a16="http://schemas.microsoft.com/office/drawing/2014/main" id="{E44D6C3A-5F9B-4E1F-89F2-FEDA79380151}"/>
              </a:ext>
            </a:extLst>
          </p:cNvPr>
          <p:cNvPicPr>
            <a:picLocks noGrp="1" noChangeAspect="1"/>
          </p:cNvPicPr>
          <p:nvPr>
            <p:ph type="pic" idx="1"/>
          </p:nvPr>
        </p:nvPicPr>
        <p:blipFill rotWithShape="1">
          <a:blip r:embed="rId4"/>
          <a:srcRect t="12273" r="1" b="5044"/>
          <a:stretch/>
        </p:blipFill>
        <p:spPr>
          <a:xfrm>
            <a:off x="6735266" y="3429000"/>
            <a:ext cx="5456734" cy="3429000"/>
          </a:xfrm>
          <a:prstGeom prst="rect">
            <a:avLst/>
          </a:prstGeom>
        </p:spPr>
      </p:pic>
      <p:grpSp>
        <p:nvGrpSpPr>
          <p:cNvPr id="35" name="Group 29">
            <a:extLst>
              <a:ext uri="{FF2B5EF4-FFF2-40B4-BE49-F238E27FC236}">
                <a16:creationId xmlns:a16="http://schemas.microsoft.com/office/drawing/2014/main" id="{EDA08F40-4C87-48DA-86E9-B486D7A0FA4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V="1">
            <a:off x="8167025" y="0"/>
            <a:ext cx="3997615" cy="6816079"/>
            <a:chOff x="8059620" y="41922"/>
            <a:chExt cx="3997615" cy="6816077"/>
          </a:xfrm>
        </p:grpSpPr>
        <p:pic>
          <p:nvPicPr>
            <p:cNvPr id="31" name="Picture 30">
              <a:extLst>
                <a:ext uri="{FF2B5EF4-FFF2-40B4-BE49-F238E27FC236}">
                  <a16:creationId xmlns:a16="http://schemas.microsoft.com/office/drawing/2014/main" id="{B1C8E188-DD53-4D35-A03A-2337062B522A}"/>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5">
              <a:duotone>
                <a:schemeClr val="accent6">
                  <a:shade val="45000"/>
                  <a:satMod val="135000"/>
                </a:schemeClr>
                <a:prstClr val="white"/>
              </a:duotone>
              <a:alphaModFix amt="7000"/>
              <a:extLst>
                <a:ext uri="{28A0092B-C50C-407E-A947-70E740481C1C}">
                  <a14:useLocalDpi xmlns:a14="http://schemas.microsoft.com/office/drawing/2010/main" val="0"/>
                </a:ext>
              </a:extLst>
            </a:blip>
            <a:srcRect l="22818" b="17291"/>
            <a:stretch/>
          </p:blipFill>
          <p:spPr>
            <a:xfrm flipH="1">
              <a:off x="8059620" y="1345934"/>
              <a:ext cx="3997615" cy="5512065"/>
            </a:xfrm>
            <a:prstGeom prst="rect">
              <a:avLst/>
            </a:prstGeom>
          </p:spPr>
        </p:pic>
        <p:pic>
          <p:nvPicPr>
            <p:cNvPr id="32" name="Picture 31">
              <a:extLst>
                <a:ext uri="{FF2B5EF4-FFF2-40B4-BE49-F238E27FC236}">
                  <a16:creationId xmlns:a16="http://schemas.microsoft.com/office/drawing/2014/main" id="{064DDED8-1BDE-43C6-BEF7-251E462709DD}"/>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5">
              <a:duotone>
                <a:schemeClr val="accent6">
                  <a:shade val="45000"/>
                  <a:satMod val="135000"/>
                </a:schemeClr>
                <a:prstClr val="white"/>
              </a:duotone>
              <a:alphaModFix amt="15000"/>
              <a:extLst>
                <a:ext uri="{28A0092B-C50C-407E-A947-70E740481C1C}">
                  <a14:useLocalDpi xmlns:a14="http://schemas.microsoft.com/office/drawing/2010/main" val="0"/>
                </a:ext>
              </a:extLst>
            </a:blip>
            <a:srcRect r="40690"/>
            <a:stretch/>
          </p:blipFill>
          <p:spPr>
            <a:xfrm>
              <a:off x="8915400" y="41922"/>
              <a:ext cx="3141835" cy="6816077"/>
            </a:xfrm>
            <a:prstGeom prst="rect">
              <a:avLst/>
            </a:prstGeom>
          </p:spPr>
        </p:pic>
      </p:grpSp>
    </p:spTree>
    <p:extLst>
      <p:ext uri="{BB962C8B-B14F-4D97-AF65-F5344CB8AC3E}">
        <p14:creationId xmlns:p14="http://schemas.microsoft.com/office/powerpoint/2010/main" val="2615872141"/>
      </p:ext>
    </p:extLst>
  </p:cSld>
  <p:clrMapOvr>
    <a:masterClrMapping/>
  </p:clrMapOvr>
  <p:transition spd="slow">
    <p:fad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B0187A-AE1F-4E4B-856B-DA4FFBD79615}"/>
              </a:ext>
            </a:extLst>
          </p:cNvPr>
          <p:cNvSpPr>
            <a:spLocks noGrp="1"/>
          </p:cNvSpPr>
          <p:nvPr>
            <p:ph type="title"/>
          </p:nvPr>
        </p:nvSpPr>
        <p:spPr/>
        <p:txBody>
          <a:bodyPr/>
          <a:lstStyle/>
          <a:p>
            <a:r>
              <a:rPr lang="en-US" dirty="0">
                <a:cs typeface="Sabon Next LT"/>
              </a:rPr>
              <a:t>Camels!</a:t>
            </a:r>
          </a:p>
        </p:txBody>
      </p:sp>
      <p:sp>
        <p:nvSpPr>
          <p:cNvPr id="3" name="Content Placeholder 2">
            <a:extLst>
              <a:ext uri="{FF2B5EF4-FFF2-40B4-BE49-F238E27FC236}">
                <a16:creationId xmlns:a16="http://schemas.microsoft.com/office/drawing/2014/main" id="{67C1A897-9581-4122-A248-81E1D76F4A92}"/>
              </a:ext>
            </a:extLst>
          </p:cNvPr>
          <p:cNvSpPr>
            <a:spLocks noGrp="1"/>
          </p:cNvSpPr>
          <p:nvPr>
            <p:ph idx="1"/>
          </p:nvPr>
        </p:nvSpPr>
        <p:spPr/>
        <p:txBody>
          <a:bodyPr vert="horz" lIns="91440" tIns="45720" rIns="91440" bIns="45720" rtlCol="0" anchor="t">
            <a:normAutofit fontScale="92500" lnSpcReduction="20000"/>
          </a:bodyPr>
          <a:lstStyle/>
          <a:p>
            <a:r>
              <a:rPr lang="en-US" dirty="0"/>
              <a:t>There are two different types of camels dromedary camels which have one hump on its back, and </a:t>
            </a:r>
            <a:r>
              <a:rPr lang="en-US" dirty="0" err="1"/>
              <a:t>bactrian</a:t>
            </a:r>
            <a:r>
              <a:rPr lang="en-US" dirty="0"/>
              <a:t> camels which have two humps on its back.</a:t>
            </a:r>
          </a:p>
          <a:p>
            <a:r>
              <a:rPr lang="en-US" dirty="0"/>
              <a:t>These humps are used to store fat and water for when resources like these are scarce and they need to eat and drink.</a:t>
            </a:r>
          </a:p>
          <a:p>
            <a:r>
              <a:rPr lang="en-US" dirty="0"/>
              <a:t>Camels are mammals which have long legs which are quite skinny but very long and strong they don't have a lot of fur as the dessert is very hot so there legs would also get very hot.</a:t>
            </a:r>
          </a:p>
          <a:p>
            <a:r>
              <a:rPr lang="en-US" dirty="0"/>
              <a:t>They don't have huge thick coats like polar bears but they have another fur when its cold in the winter but not a lot as it is hot most of the time.</a:t>
            </a:r>
          </a:p>
        </p:txBody>
      </p:sp>
    </p:spTree>
    <p:extLst>
      <p:ext uri="{BB962C8B-B14F-4D97-AF65-F5344CB8AC3E}">
        <p14:creationId xmlns:p14="http://schemas.microsoft.com/office/powerpoint/2010/main" val="1394042690"/>
      </p:ext>
    </p:extLst>
  </p:cSld>
  <p:clrMapOvr>
    <a:masterClrMapping/>
  </p:clrMapOvr>
  <p:transition spd="slow">
    <p:fad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8E8F72-A10D-4907-AC82-26093B78B312}"/>
              </a:ext>
            </a:extLst>
          </p:cNvPr>
          <p:cNvSpPr>
            <a:spLocks noGrp="1"/>
          </p:cNvSpPr>
          <p:nvPr>
            <p:ph type="title"/>
          </p:nvPr>
        </p:nvSpPr>
        <p:spPr/>
        <p:txBody>
          <a:bodyPr/>
          <a:lstStyle/>
          <a:p>
            <a:r>
              <a:rPr lang="en-US" dirty="0">
                <a:cs typeface="Sabon Next LT"/>
              </a:rPr>
              <a:t>Camels </a:t>
            </a:r>
            <a:r>
              <a:rPr lang="en-US" dirty="0">
                <a:solidFill>
                  <a:srgbClr val="A9D9CE"/>
                </a:solidFill>
                <a:cs typeface="Sabon Next LT"/>
              </a:rPr>
              <a:t>page 2 </a:t>
            </a:r>
            <a:endParaRPr lang="en-US" dirty="0"/>
          </a:p>
        </p:txBody>
      </p:sp>
      <p:sp>
        <p:nvSpPr>
          <p:cNvPr id="3" name="Content Placeholder 2">
            <a:extLst>
              <a:ext uri="{FF2B5EF4-FFF2-40B4-BE49-F238E27FC236}">
                <a16:creationId xmlns:a16="http://schemas.microsoft.com/office/drawing/2014/main" id="{37BC4C74-EC00-4B4D-9603-920C8CEECF91}"/>
              </a:ext>
            </a:extLst>
          </p:cNvPr>
          <p:cNvSpPr>
            <a:spLocks noGrp="1"/>
          </p:cNvSpPr>
          <p:nvPr>
            <p:ph idx="1"/>
          </p:nvPr>
        </p:nvSpPr>
        <p:spPr/>
        <p:txBody>
          <a:bodyPr vert="horz" lIns="91440" tIns="45720" rIns="91440" bIns="45720" rtlCol="0" anchor="t">
            <a:normAutofit/>
          </a:bodyPr>
          <a:lstStyle/>
          <a:p>
            <a:r>
              <a:rPr lang="en-US" dirty="0"/>
              <a:t>They have big noses but small nostrils so that they don’t breathe in to much sand.</a:t>
            </a:r>
          </a:p>
          <a:p>
            <a:r>
              <a:rPr lang="en-US" dirty="0"/>
              <a:t>There height is amazing they can reach up to 7 feet high.</a:t>
            </a:r>
          </a:p>
          <a:p>
            <a:r>
              <a:rPr lang="en-US" dirty="0"/>
              <a:t>Camels have many adaptions which help them in desert conditions.</a:t>
            </a:r>
          </a:p>
          <a:p>
            <a:r>
              <a:rPr lang="en-US" dirty="0"/>
              <a:t>Also they have very long eyelashes which protect there eyes when it can be windy and all the sand is going everywhere.</a:t>
            </a:r>
          </a:p>
        </p:txBody>
      </p:sp>
    </p:spTree>
    <p:extLst>
      <p:ext uri="{BB962C8B-B14F-4D97-AF65-F5344CB8AC3E}">
        <p14:creationId xmlns:p14="http://schemas.microsoft.com/office/powerpoint/2010/main" val="150529405"/>
      </p:ext>
    </p:extLst>
  </p:cSld>
  <p:clrMapOvr>
    <a:masterClrMapping/>
  </p:clrMapOvr>
  <p:transition spd="slow">
    <p:fad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2F1B81-8562-4DC8-839C-46266A945572}"/>
              </a:ext>
            </a:extLst>
          </p:cNvPr>
          <p:cNvSpPr>
            <a:spLocks noGrp="1"/>
          </p:cNvSpPr>
          <p:nvPr>
            <p:ph type="title"/>
          </p:nvPr>
        </p:nvSpPr>
        <p:spPr>
          <a:xfrm>
            <a:off x="839788" y="457200"/>
            <a:ext cx="3932237" cy="895710"/>
          </a:xfrm>
        </p:spPr>
        <p:txBody>
          <a:bodyPr/>
          <a:lstStyle/>
          <a:p>
            <a:r>
              <a:rPr lang="en-US" dirty="0">
                <a:solidFill>
                  <a:srgbClr val="FF0000"/>
                </a:solidFill>
                <a:cs typeface="Sabon Next LT"/>
              </a:rPr>
              <a:t>Horses</a:t>
            </a:r>
          </a:p>
        </p:txBody>
      </p:sp>
      <p:pic>
        <p:nvPicPr>
          <p:cNvPr id="5" name="Picture 5" descr="Eye of a white horse">
            <a:extLst>
              <a:ext uri="{FF2B5EF4-FFF2-40B4-BE49-F238E27FC236}">
                <a16:creationId xmlns:a16="http://schemas.microsoft.com/office/drawing/2014/main" id="{5423F568-AAEB-4512-A11E-C736D5BF2F9E}"/>
              </a:ext>
            </a:extLst>
          </p:cNvPr>
          <p:cNvPicPr>
            <a:picLocks noGrp="1" noChangeAspect="1"/>
          </p:cNvPicPr>
          <p:nvPr>
            <p:ph idx="1"/>
          </p:nvPr>
        </p:nvPicPr>
        <p:blipFill>
          <a:blip r:embed="rId2"/>
          <a:stretch>
            <a:fillRect/>
          </a:stretch>
        </p:blipFill>
        <p:spPr>
          <a:xfrm>
            <a:off x="6922848" y="-2814"/>
            <a:ext cx="5266427" cy="2699047"/>
          </a:xfrm>
        </p:spPr>
      </p:pic>
      <p:sp>
        <p:nvSpPr>
          <p:cNvPr id="4" name="Text Placeholder 3">
            <a:extLst>
              <a:ext uri="{FF2B5EF4-FFF2-40B4-BE49-F238E27FC236}">
                <a16:creationId xmlns:a16="http://schemas.microsoft.com/office/drawing/2014/main" id="{89A3C749-E75D-4FFD-A068-2EE2ADF67A04}"/>
              </a:ext>
            </a:extLst>
          </p:cNvPr>
          <p:cNvSpPr>
            <a:spLocks noGrp="1"/>
          </p:cNvSpPr>
          <p:nvPr>
            <p:ph type="body" sz="half" idx="2"/>
          </p:nvPr>
        </p:nvSpPr>
        <p:spPr>
          <a:xfrm>
            <a:off x="839788" y="1597325"/>
            <a:ext cx="3932237" cy="3811588"/>
          </a:xfrm>
        </p:spPr>
        <p:txBody>
          <a:bodyPr vert="horz" lIns="91440" tIns="45720" rIns="91440" bIns="45720" rtlCol="0" anchor="t">
            <a:normAutofit/>
          </a:bodyPr>
          <a:lstStyle/>
          <a:p>
            <a:r>
              <a:rPr lang="en-US" dirty="0"/>
              <a:t>I know a lot about horses as I've been riding them for 5 years and a few months.</a:t>
            </a:r>
          </a:p>
          <a:p>
            <a:r>
              <a:rPr lang="en-US" dirty="0"/>
              <a:t>So I will explain how they adapt and how they can cope with earths ways.</a:t>
            </a:r>
          </a:p>
        </p:txBody>
      </p:sp>
      <p:pic>
        <p:nvPicPr>
          <p:cNvPr id="6" name="Picture 6" descr="Face of a white horse">
            <a:extLst>
              <a:ext uri="{FF2B5EF4-FFF2-40B4-BE49-F238E27FC236}">
                <a16:creationId xmlns:a16="http://schemas.microsoft.com/office/drawing/2014/main" id="{C350316C-CDFB-4F51-952B-BC8BE66CABDC}"/>
              </a:ext>
            </a:extLst>
          </p:cNvPr>
          <p:cNvPicPr>
            <a:picLocks noChangeAspect="1"/>
          </p:cNvPicPr>
          <p:nvPr/>
        </p:nvPicPr>
        <p:blipFill>
          <a:blip r:embed="rId3"/>
          <a:stretch>
            <a:fillRect/>
          </a:stretch>
        </p:blipFill>
        <p:spPr>
          <a:xfrm>
            <a:off x="7398589" y="2629173"/>
            <a:ext cx="2743199" cy="1829692"/>
          </a:xfrm>
          <a:prstGeom prst="rect">
            <a:avLst/>
          </a:prstGeom>
        </p:spPr>
      </p:pic>
      <p:pic>
        <p:nvPicPr>
          <p:cNvPr id="7" name="Picture 7" descr="Brown horses running on a beach">
            <a:extLst>
              <a:ext uri="{FF2B5EF4-FFF2-40B4-BE49-F238E27FC236}">
                <a16:creationId xmlns:a16="http://schemas.microsoft.com/office/drawing/2014/main" id="{05627E29-8402-40A2-9BB5-B7E41F3DF145}"/>
              </a:ext>
            </a:extLst>
          </p:cNvPr>
          <p:cNvPicPr>
            <a:picLocks noChangeAspect="1"/>
          </p:cNvPicPr>
          <p:nvPr/>
        </p:nvPicPr>
        <p:blipFill>
          <a:blip r:embed="rId4"/>
          <a:stretch>
            <a:fillRect/>
          </a:stretch>
        </p:blipFill>
        <p:spPr>
          <a:xfrm>
            <a:off x="842514" y="4743313"/>
            <a:ext cx="2743199" cy="1828353"/>
          </a:xfrm>
          <a:prstGeom prst="rect">
            <a:avLst/>
          </a:prstGeom>
        </p:spPr>
      </p:pic>
      <p:pic>
        <p:nvPicPr>
          <p:cNvPr id="8" name="Picture 8" descr="White horse">
            <a:extLst>
              <a:ext uri="{FF2B5EF4-FFF2-40B4-BE49-F238E27FC236}">
                <a16:creationId xmlns:a16="http://schemas.microsoft.com/office/drawing/2014/main" id="{311801E0-7957-4E24-854D-F6C7E51D6EF1}"/>
              </a:ext>
            </a:extLst>
          </p:cNvPr>
          <p:cNvPicPr>
            <a:picLocks noChangeAspect="1"/>
          </p:cNvPicPr>
          <p:nvPr/>
        </p:nvPicPr>
        <p:blipFill>
          <a:blip r:embed="rId5"/>
          <a:stretch>
            <a:fillRect/>
          </a:stretch>
        </p:blipFill>
        <p:spPr>
          <a:xfrm>
            <a:off x="3976778" y="5034210"/>
            <a:ext cx="2743200" cy="1821656"/>
          </a:xfrm>
          <a:prstGeom prst="rect">
            <a:avLst/>
          </a:prstGeom>
        </p:spPr>
      </p:pic>
      <p:pic>
        <p:nvPicPr>
          <p:cNvPr id="9" name="Picture 9" descr="Legs of a horse running">
            <a:extLst>
              <a:ext uri="{FF2B5EF4-FFF2-40B4-BE49-F238E27FC236}">
                <a16:creationId xmlns:a16="http://schemas.microsoft.com/office/drawing/2014/main" id="{8BFF92E2-A90F-44A8-A352-6392B3E6F91F}"/>
              </a:ext>
            </a:extLst>
          </p:cNvPr>
          <p:cNvPicPr>
            <a:picLocks noChangeAspect="1"/>
          </p:cNvPicPr>
          <p:nvPr/>
        </p:nvPicPr>
        <p:blipFill>
          <a:blip r:embed="rId6"/>
          <a:stretch>
            <a:fillRect/>
          </a:stretch>
        </p:blipFill>
        <p:spPr>
          <a:xfrm>
            <a:off x="4940060" y="2916268"/>
            <a:ext cx="2743200" cy="1543050"/>
          </a:xfrm>
          <a:prstGeom prst="rect">
            <a:avLst/>
          </a:prstGeom>
        </p:spPr>
      </p:pic>
      <p:pic>
        <p:nvPicPr>
          <p:cNvPr id="10" name="Picture 10" descr="Horses in a barn">
            <a:extLst>
              <a:ext uri="{FF2B5EF4-FFF2-40B4-BE49-F238E27FC236}">
                <a16:creationId xmlns:a16="http://schemas.microsoft.com/office/drawing/2014/main" id="{A48E38E5-ECE5-4E20-B26E-EEC67B38EB59}"/>
              </a:ext>
            </a:extLst>
          </p:cNvPr>
          <p:cNvPicPr>
            <a:picLocks noChangeAspect="1"/>
          </p:cNvPicPr>
          <p:nvPr/>
        </p:nvPicPr>
        <p:blipFill>
          <a:blip r:embed="rId7"/>
          <a:stretch>
            <a:fillRect/>
          </a:stretch>
        </p:blipFill>
        <p:spPr>
          <a:xfrm>
            <a:off x="4192438" y="-1215"/>
            <a:ext cx="2743199" cy="1828353"/>
          </a:xfrm>
          <a:prstGeom prst="rect">
            <a:avLst/>
          </a:prstGeom>
        </p:spPr>
      </p:pic>
      <p:pic>
        <p:nvPicPr>
          <p:cNvPr id="11" name="Picture 11" descr="Horse hooves galloping throwing dust">
            <a:extLst>
              <a:ext uri="{FF2B5EF4-FFF2-40B4-BE49-F238E27FC236}">
                <a16:creationId xmlns:a16="http://schemas.microsoft.com/office/drawing/2014/main" id="{B6873BB1-C029-4E69-B5DD-49D91DE35A7C}"/>
              </a:ext>
            </a:extLst>
          </p:cNvPr>
          <p:cNvPicPr>
            <a:picLocks noChangeAspect="1"/>
          </p:cNvPicPr>
          <p:nvPr/>
        </p:nvPicPr>
        <p:blipFill>
          <a:blip r:embed="rId8"/>
          <a:stretch>
            <a:fillRect/>
          </a:stretch>
        </p:blipFill>
        <p:spPr>
          <a:xfrm>
            <a:off x="9454551" y="2701729"/>
            <a:ext cx="2743199" cy="1828353"/>
          </a:xfrm>
          <a:prstGeom prst="rect">
            <a:avLst/>
          </a:prstGeom>
        </p:spPr>
      </p:pic>
      <p:pic>
        <p:nvPicPr>
          <p:cNvPr id="12" name="Picture 12" descr="Horses running along a path">
            <a:extLst>
              <a:ext uri="{FF2B5EF4-FFF2-40B4-BE49-F238E27FC236}">
                <a16:creationId xmlns:a16="http://schemas.microsoft.com/office/drawing/2014/main" id="{EFC36339-1473-4801-B052-009C78738159}"/>
              </a:ext>
            </a:extLst>
          </p:cNvPr>
          <p:cNvPicPr>
            <a:picLocks noChangeAspect="1"/>
          </p:cNvPicPr>
          <p:nvPr/>
        </p:nvPicPr>
        <p:blipFill>
          <a:blip r:embed="rId9"/>
          <a:stretch>
            <a:fillRect/>
          </a:stretch>
        </p:blipFill>
        <p:spPr>
          <a:xfrm>
            <a:off x="6650966" y="4526314"/>
            <a:ext cx="2743199" cy="1831032"/>
          </a:xfrm>
          <a:prstGeom prst="rect">
            <a:avLst/>
          </a:prstGeom>
        </p:spPr>
      </p:pic>
      <p:pic>
        <p:nvPicPr>
          <p:cNvPr id="13" name="Picture 13" descr="Horse and rider seen from behind in full dressage">
            <a:extLst>
              <a:ext uri="{FF2B5EF4-FFF2-40B4-BE49-F238E27FC236}">
                <a16:creationId xmlns:a16="http://schemas.microsoft.com/office/drawing/2014/main" id="{112596F4-B16C-4696-A7AB-B850DB1A6BCF}"/>
              </a:ext>
            </a:extLst>
          </p:cNvPr>
          <p:cNvPicPr>
            <a:picLocks noChangeAspect="1"/>
          </p:cNvPicPr>
          <p:nvPr/>
        </p:nvPicPr>
        <p:blipFill>
          <a:blip r:embed="rId10"/>
          <a:stretch>
            <a:fillRect/>
          </a:stretch>
        </p:blipFill>
        <p:spPr>
          <a:xfrm>
            <a:off x="9382664" y="4585162"/>
            <a:ext cx="2743199" cy="1828353"/>
          </a:xfrm>
          <a:prstGeom prst="rect">
            <a:avLst/>
          </a:prstGeom>
        </p:spPr>
      </p:pic>
    </p:spTree>
    <p:extLst>
      <p:ext uri="{BB962C8B-B14F-4D97-AF65-F5344CB8AC3E}">
        <p14:creationId xmlns:p14="http://schemas.microsoft.com/office/powerpoint/2010/main" val="4276955832"/>
      </p:ext>
    </p:extLst>
  </p:cSld>
  <p:clrMapOvr>
    <a:masterClrMapping/>
  </p:clrMapOvr>
  <p:transition spd="slow">
    <p:fade/>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A6602D-DC84-4DEC-94E5-7DEE2CB76F0E}"/>
              </a:ext>
            </a:extLst>
          </p:cNvPr>
          <p:cNvSpPr>
            <a:spLocks noGrp="1"/>
          </p:cNvSpPr>
          <p:nvPr>
            <p:ph type="title"/>
          </p:nvPr>
        </p:nvSpPr>
        <p:spPr/>
        <p:txBody>
          <a:bodyPr/>
          <a:lstStyle/>
          <a:p>
            <a:r>
              <a:rPr lang="en-US" dirty="0">
                <a:solidFill>
                  <a:srgbClr val="E3949E"/>
                </a:solidFill>
                <a:cs typeface="Sabon Next LT"/>
              </a:rPr>
              <a:t>Horses!</a:t>
            </a:r>
            <a:endParaRPr lang="en-US">
              <a:solidFill>
                <a:srgbClr val="E3949E"/>
              </a:solidFill>
              <a:cs typeface="Sabon Next LT"/>
            </a:endParaRPr>
          </a:p>
        </p:txBody>
      </p:sp>
      <p:sp>
        <p:nvSpPr>
          <p:cNvPr id="3" name="Content Placeholder 2">
            <a:extLst>
              <a:ext uri="{FF2B5EF4-FFF2-40B4-BE49-F238E27FC236}">
                <a16:creationId xmlns:a16="http://schemas.microsoft.com/office/drawing/2014/main" id="{15336BA6-9765-4CED-9B33-24FA4366E13D}"/>
              </a:ext>
            </a:extLst>
          </p:cNvPr>
          <p:cNvSpPr>
            <a:spLocks noGrp="1"/>
          </p:cNvSpPr>
          <p:nvPr>
            <p:ph idx="1"/>
          </p:nvPr>
        </p:nvSpPr>
        <p:spPr/>
        <p:txBody>
          <a:bodyPr vert="horz" lIns="91440" tIns="45720" rIns="91440" bIns="45720" rtlCol="0" anchor="t">
            <a:normAutofit fontScale="92500" lnSpcReduction="10000"/>
          </a:bodyPr>
          <a:lstStyle/>
          <a:p>
            <a:r>
              <a:rPr lang="en-US" dirty="0"/>
              <a:t>Horses have high-crowned teeth which is good for grinding grass in there mouth and eating other plants ( carrots and apples is well)</a:t>
            </a:r>
          </a:p>
          <a:p>
            <a:r>
              <a:rPr lang="en-US" dirty="0"/>
              <a:t>Some horses can survive in a desert. Yes a desert? Again you might be asking yourself how? Some horses can survive on desert scrub and low grass. You may also be asking, But what about water?</a:t>
            </a:r>
          </a:p>
          <a:p>
            <a:r>
              <a:rPr lang="en-US" dirty="0"/>
              <a:t>Well horses hooves are extremely strong and can be used to dig deep another to find water if it doesn't rain.</a:t>
            </a:r>
          </a:p>
          <a:p>
            <a:r>
              <a:rPr lang="en-US" dirty="0"/>
              <a:t>They also have long ears which are good for detecting sound around them.</a:t>
            </a:r>
          </a:p>
          <a:p>
            <a:endParaRPr lang="en-US" dirty="0"/>
          </a:p>
        </p:txBody>
      </p:sp>
    </p:spTree>
    <p:extLst>
      <p:ext uri="{BB962C8B-B14F-4D97-AF65-F5344CB8AC3E}">
        <p14:creationId xmlns:p14="http://schemas.microsoft.com/office/powerpoint/2010/main" val="2321583136"/>
      </p:ext>
    </p:extLst>
  </p:cSld>
  <p:clrMapOvr>
    <a:masterClrMapping/>
  </p:clrMapOvr>
  <p:transition spd="slow">
    <p:fade/>
  </p:transition>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8651CFA9-6065-4243-AC48-858E35978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65000"/>
                  <a:lumOff val="35000"/>
                </a:schemeClr>
              </a:solidFill>
              <a:latin typeface="AvenirNext LT Pro Medium" panose="020B0504020202020204" pitchFamily="34" charset="0"/>
            </a:endParaRPr>
          </a:p>
        </p:txBody>
      </p:sp>
      <p:sp>
        <p:nvSpPr>
          <p:cNvPr id="13" name="Rectangle 12">
            <a:extLst>
              <a:ext uri="{FF2B5EF4-FFF2-40B4-BE49-F238E27FC236}">
                <a16:creationId xmlns:a16="http://schemas.microsoft.com/office/drawing/2014/main" id="{5A8C81AE-8F0D-49F3-9FB4-334B0DCDF19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solidFill>
            <a:schemeClr val="bg2">
              <a:lumMod val="90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65000"/>
                  <a:lumOff val="35000"/>
                </a:schemeClr>
              </a:solidFill>
              <a:latin typeface="AvenirNext LT Pro Medium" panose="020B0504020202020204" pitchFamily="34" charset="0"/>
            </a:endParaRPr>
          </a:p>
        </p:txBody>
      </p:sp>
      <p:grpSp>
        <p:nvGrpSpPr>
          <p:cNvPr id="15" name="Group 14">
            <a:extLst>
              <a:ext uri="{FF2B5EF4-FFF2-40B4-BE49-F238E27FC236}">
                <a16:creationId xmlns:a16="http://schemas.microsoft.com/office/drawing/2014/main" id="{EA7666BA-7EB2-4D66-A9D3-475008F0496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464881" y="0"/>
            <a:ext cx="7724071" cy="6858000"/>
            <a:chOff x="4464881" y="0"/>
            <a:chExt cx="7724071" cy="6858000"/>
          </a:xfrm>
        </p:grpSpPr>
        <p:pic>
          <p:nvPicPr>
            <p:cNvPr id="16" name="Picture 15">
              <a:extLst>
                <a:ext uri="{FF2B5EF4-FFF2-40B4-BE49-F238E27FC236}">
                  <a16:creationId xmlns:a16="http://schemas.microsoft.com/office/drawing/2014/main" id="{7211B6A7-5E0C-49F9-8148-18C08106A576}"/>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a:blip r:embed="rId2">
              <a:duotone>
                <a:schemeClr val="accent6">
                  <a:shade val="45000"/>
                  <a:satMod val="135000"/>
                </a:schemeClr>
                <a:prstClr val="white"/>
              </a:duotone>
              <a:alphaModFix amt="15000"/>
              <a:extLst>
                <a:ext uri="{28A0092B-C50C-407E-A947-70E740481C1C}">
                  <a14:useLocalDpi xmlns:a14="http://schemas.microsoft.com/office/drawing/2010/main" val="0"/>
                </a:ext>
              </a:extLst>
            </a:blip>
            <a:stretch>
              <a:fillRect/>
            </a:stretch>
          </p:blipFill>
          <p:spPr>
            <a:xfrm>
              <a:off x="7073255" y="0"/>
              <a:ext cx="5115697" cy="6858000"/>
            </a:xfrm>
            <a:prstGeom prst="rect">
              <a:avLst/>
            </a:prstGeom>
          </p:spPr>
        </p:pic>
        <p:pic>
          <p:nvPicPr>
            <p:cNvPr id="17" name="Picture 16">
              <a:extLst>
                <a:ext uri="{FF2B5EF4-FFF2-40B4-BE49-F238E27FC236}">
                  <a16:creationId xmlns:a16="http://schemas.microsoft.com/office/drawing/2014/main" id="{637B616F-EBCE-4A26-B6A8-06EA41F73C26}"/>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a:blip r:embed="rId3">
              <a:duotone>
                <a:schemeClr val="accent6">
                  <a:shade val="45000"/>
                  <a:satMod val="135000"/>
                </a:schemeClr>
                <a:prstClr val="white"/>
              </a:duotone>
              <a:alphaModFix amt="7000"/>
              <a:extLst>
                <a:ext uri="{28A0092B-C50C-407E-A947-70E740481C1C}">
                  <a14:useLocalDpi xmlns:a14="http://schemas.microsoft.com/office/drawing/2010/main" val="0"/>
                </a:ext>
              </a:extLst>
            </a:blip>
            <a:stretch>
              <a:fillRect/>
            </a:stretch>
          </p:blipFill>
          <p:spPr>
            <a:xfrm rot="16200000">
              <a:off x="5412135" y="-947254"/>
              <a:ext cx="5562598" cy="7457106"/>
            </a:xfrm>
            <a:prstGeom prst="rect">
              <a:avLst/>
            </a:prstGeom>
            <a:effectLst>
              <a:softEdge rad="0"/>
            </a:effectLst>
          </p:spPr>
        </p:pic>
      </p:grpSp>
      <p:sp>
        <p:nvSpPr>
          <p:cNvPr id="2" name="Title 1">
            <a:extLst>
              <a:ext uri="{FF2B5EF4-FFF2-40B4-BE49-F238E27FC236}">
                <a16:creationId xmlns:a16="http://schemas.microsoft.com/office/drawing/2014/main" id="{0286F095-3FE7-4985-90D9-D59957540EE4}"/>
              </a:ext>
            </a:extLst>
          </p:cNvPr>
          <p:cNvSpPr>
            <a:spLocks noGrp="1"/>
          </p:cNvSpPr>
          <p:nvPr>
            <p:ph type="title"/>
          </p:nvPr>
        </p:nvSpPr>
        <p:spPr>
          <a:xfrm>
            <a:off x="838200" y="3810000"/>
            <a:ext cx="5638800" cy="2364943"/>
          </a:xfrm>
        </p:spPr>
        <p:txBody>
          <a:bodyPr anchor="t">
            <a:normAutofit/>
          </a:bodyPr>
          <a:lstStyle/>
          <a:p>
            <a:r>
              <a:rPr lang="en-US" dirty="0">
                <a:cs typeface="Sabon Next LT"/>
              </a:rPr>
              <a:t>Horses </a:t>
            </a:r>
            <a:r>
              <a:rPr lang="en-US">
                <a:cs typeface="Sabon Next LT"/>
              </a:rPr>
              <a:t>Page 2</a:t>
            </a:r>
            <a:endParaRPr lang="en-US" dirty="0">
              <a:cs typeface="Sabon Next LT"/>
            </a:endParaRPr>
          </a:p>
        </p:txBody>
      </p:sp>
      <p:pic>
        <p:nvPicPr>
          <p:cNvPr id="4" name="Picture 4">
            <a:extLst>
              <a:ext uri="{FF2B5EF4-FFF2-40B4-BE49-F238E27FC236}">
                <a16:creationId xmlns:a16="http://schemas.microsoft.com/office/drawing/2014/main" id="{7B1502E8-1021-4892-8416-C39A01EFECDA}"/>
              </a:ext>
            </a:extLst>
          </p:cNvPr>
          <p:cNvPicPr>
            <a:picLocks noChangeAspect="1"/>
          </p:cNvPicPr>
          <p:nvPr/>
        </p:nvPicPr>
        <p:blipFill>
          <a:blip r:embed="rId4"/>
          <a:stretch>
            <a:fillRect/>
          </a:stretch>
        </p:blipFill>
        <p:spPr>
          <a:xfrm>
            <a:off x="3200400" y="405492"/>
            <a:ext cx="5791200" cy="2999014"/>
          </a:xfrm>
          <a:prstGeom prst="rect">
            <a:avLst/>
          </a:prstGeom>
        </p:spPr>
      </p:pic>
      <p:sp>
        <p:nvSpPr>
          <p:cNvPr id="8" name="Content Placeholder 7">
            <a:extLst>
              <a:ext uri="{FF2B5EF4-FFF2-40B4-BE49-F238E27FC236}">
                <a16:creationId xmlns:a16="http://schemas.microsoft.com/office/drawing/2014/main" id="{A25AE069-D2CE-434F-80F9-B4FC06B3A627}"/>
              </a:ext>
            </a:extLst>
          </p:cNvPr>
          <p:cNvSpPr>
            <a:spLocks noGrp="1"/>
          </p:cNvSpPr>
          <p:nvPr>
            <p:ph idx="1"/>
          </p:nvPr>
        </p:nvSpPr>
        <p:spPr>
          <a:xfrm>
            <a:off x="6687160" y="3810001"/>
            <a:ext cx="4633486" cy="2364943"/>
          </a:xfrm>
        </p:spPr>
        <p:txBody>
          <a:bodyPr anchor="t">
            <a:normAutofit lnSpcReduction="10000"/>
          </a:bodyPr>
          <a:lstStyle/>
          <a:p>
            <a:r>
              <a:rPr lang="en-US" sz="2000" dirty="0"/>
              <a:t>They also have big eyes which they can look all the way to the back of them with.</a:t>
            </a:r>
          </a:p>
          <a:p>
            <a:r>
              <a:rPr lang="en-US" sz="2000" dirty="0"/>
              <a:t>They also have long legs so if there in the wild they can be very fast to run from any other animals chasing them.</a:t>
            </a:r>
          </a:p>
          <a:p>
            <a:endParaRPr lang="en-US" sz="1800" dirty="0"/>
          </a:p>
          <a:p>
            <a:endParaRPr lang="en-US" sz="1800" dirty="0"/>
          </a:p>
        </p:txBody>
      </p:sp>
    </p:spTree>
    <p:extLst>
      <p:ext uri="{BB962C8B-B14F-4D97-AF65-F5344CB8AC3E}">
        <p14:creationId xmlns:p14="http://schemas.microsoft.com/office/powerpoint/2010/main" val="3417190416"/>
      </p:ext>
    </p:extLst>
  </p:cSld>
  <p:clrMapOvr>
    <a:masterClrMapping/>
  </p:clrMapOvr>
  <p:transition spd="slow">
    <p:fade/>
  </p:transition>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0BABF38A-8A0D-492E-BD20-6CF4D46B50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4"/>
          </a:xfrm>
          <a:prstGeom prst="rect">
            <a:avLst/>
          </a:prstGeom>
          <a:solidFill>
            <a:schemeClr val="bg2">
              <a:lumMod val="90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65000"/>
                  <a:lumOff val="35000"/>
                </a:schemeClr>
              </a:solidFill>
              <a:latin typeface="AvenirNext LT Pro Medium" panose="020B0504020202020204" pitchFamily="34" charset="0"/>
            </a:endParaRPr>
          </a:p>
        </p:txBody>
      </p:sp>
      <p:pic>
        <p:nvPicPr>
          <p:cNvPr id="15" name="Picture 14">
            <a:extLst>
              <a:ext uri="{FF2B5EF4-FFF2-40B4-BE49-F238E27FC236}">
                <a16:creationId xmlns:a16="http://schemas.microsoft.com/office/drawing/2014/main" id="{BC526B7A-4801-4FD1-95C8-03AF22629E87}"/>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alphaModFix amt="10000"/>
            <a:extLst>
              <a:ext uri="{28A0092B-C50C-407E-A947-70E740481C1C}">
                <a14:useLocalDpi xmlns:a14="http://schemas.microsoft.com/office/drawing/2010/main" val="0"/>
              </a:ext>
            </a:extLst>
          </a:blip>
          <a:stretch>
            <a:fillRect/>
          </a:stretch>
        </p:blipFill>
        <p:spPr>
          <a:xfrm>
            <a:off x="8534400" y="0"/>
            <a:ext cx="3654612" cy="4575348"/>
          </a:xfrm>
          <a:prstGeom prst="rect">
            <a:avLst/>
          </a:prstGeom>
        </p:spPr>
      </p:pic>
      <p:sp useBgFill="1">
        <p:nvSpPr>
          <p:cNvPr id="17" name="Rectangle 16">
            <a:extLst>
              <a:ext uri="{FF2B5EF4-FFF2-40B4-BE49-F238E27FC236}">
                <a16:creationId xmlns:a16="http://schemas.microsoft.com/office/drawing/2014/main" id="{8651CFA9-6065-4243-AC48-858E35978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65000"/>
                  <a:lumOff val="35000"/>
                </a:schemeClr>
              </a:solidFill>
              <a:latin typeface="AvenirNext LT Pro Medium" panose="020B0504020202020204" pitchFamily="34" charset="0"/>
            </a:endParaRPr>
          </a:p>
        </p:txBody>
      </p:sp>
      <p:sp>
        <p:nvSpPr>
          <p:cNvPr id="19" name="Rectangle 18">
            <a:extLst>
              <a:ext uri="{FF2B5EF4-FFF2-40B4-BE49-F238E27FC236}">
                <a16:creationId xmlns:a16="http://schemas.microsoft.com/office/drawing/2014/main" id="{FBC8BBE5-981E-4B0B-9654-32B5668BFF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solidFill>
            <a:schemeClr val="bg2">
              <a:lumMod val="90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65000"/>
                  <a:lumOff val="35000"/>
                </a:schemeClr>
              </a:solidFill>
              <a:latin typeface="AvenirNext LT Pro Medium" panose="020B0504020202020204" pitchFamily="34" charset="0"/>
            </a:endParaRPr>
          </a:p>
        </p:txBody>
      </p:sp>
      <p:grpSp>
        <p:nvGrpSpPr>
          <p:cNvPr id="21" name="Group 20">
            <a:extLst>
              <a:ext uri="{FF2B5EF4-FFF2-40B4-BE49-F238E27FC236}">
                <a16:creationId xmlns:a16="http://schemas.microsoft.com/office/drawing/2014/main" id="{6A4D5248-476E-45E7-B19E-F94EBD79F77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0" y="0"/>
            <a:ext cx="7724071" cy="6858000"/>
            <a:chOff x="4464881" y="0"/>
            <a:chExt cx="7724071" cy="6858000"/>
          </a:xfrm>
        </p:grpSpPr>
        <p:pic>
          <p:nvPicPr>
            <p:cNvPr id="22" name="Picture 21">
              <a:extLst>
                <a:ext uri="{FF2B5EF4-FFF2-40B4-BE49-F238E27FC236}">
                  <a16:creationId xmlns:a16="http://schemas.microsoft.com/office/drawing/2014/main" id="{43138996-0B1A-4E3D-82F5-9F6F83C2317E}"/>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a:blip r:embed="rId3">
              <a:duotone>
                <a:schemeClr val="accent6">
                  <a:shade val="45000"/>
                  <a:satMod val="135000"/>
                </a:schemeClr>
                <a:prstClr val="white"/>
              </a:duotone>
              <a:alphaModFix amt="15000"/>
              <a:extLst>
                <a:ext uri="{28A0092B-C50C-407E-A947-70E740481C1C}">
                  <a14:useLocalDpi xmlns:a14="http://schemas.microsoft.com/office/drawing/2010/main" val="0"/>
                </a:ext>
              </a:extLst>
            </a:blip>
            <a:stretch>
              <a:fillRect/>
            </a:stretch>
          </p:blipFill>
          <p:spPr>
            <a:xfrm>
              <a:off x="7073255" y="0"/>
              <a:ext cx="5115697" cy="6858000"/>
            </a:xfrm>
            <a:prstGeom prst="rect">
              <a:avLst/>
            </a:prstGeom>
          </p:spPr>
        </p:pic>
        <p:pic>
          <p:nvPicPr>
            <p:cNvPr id="23" name="Picture 22">
              <a:extLst>
                <a:ext uri="{FF2B5EF4-FFF2-40B4-BE49-F238E27FC236}">
                  <a16:creationId xmlns:a16="http://schemas.microsoft.com/office/drawing/2014/main" id="{09692802-B580-4887-AA9D-DC6B7DE8965E}"/>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a:blip r:embed="rId4">
              <a:duotone>
                <a:schemeClr val="accent6">
                  <a:shade val="45000"/>
                  <a:satMod val="135000"/>
                </a:schemeClr>
                <a:prstClr val="white"/>
              </a:duotone>
              <a:alphaModFix amt="7000"/>
              <a:extLst>
                <a:ext uri="{28A0092B-C50C-407E-A947-70E740481C1C}">
                  <a14:useLocalDpi xmlns:a14="http://schemas.microsoft.com/office/drawing/2010/main" val="0"/>
                </a:ext>
              </a:extLst>
            </a:blip>
            <a:stretch>
              <a:fillRect/>
            </a:stretch>
          </p:blipFill>
          <p:spPr>
            <a:xfrm rot="16200000">
              <a:off x="5412135" y="-947254"/>
              <a:ext cx="5562598" cy="7457106"/>
            </a:xfrm>
            <a:prstGeom prst="rect">
              <a:avLst/>
            </a:prstGeom>
            <a:effectLst>
              <a:softEdge rad="0"/>
            </a:effectLst>
          </p:spPr>
        </p:pic>
      </p:grpSp>
      <p:sp>
        <p:nvSpPr>
          <p:cNvPr id="25" name="Rectangle 24">
            <a:extLst>
              <a:ext uri="{FF2B5EF4-FFF2-40B4-BE49-F238E27FC236}">
                <a16:creationId xmlns:a16="http://schemas.microsoft.com/office/drawing/2014/main" id="{796057E2-4B74-418D-AA88-A797365F4E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1228" y="685800"/>
            <a:ext cx="10820400" cy="54864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F57B2FE-44C1-4526-8774-9F848B5377E2}"/>
              </a:ext>
            </a:extLst>
          </p:cNvPr>
          <p:cNvSpPr>
            <a:spLocks noGrp="1"/>
          </p:cNvSpPr>
          <p:nvPr>
            <p:ph type="title"/>
          </p:nvPr>
        </p:nvSpPr>
        <p:spPr>
          <a:xfrm>
            <a:off x="6294781" y="1143000"/>
            <a:ext cx="4648200" cy="2149475"/>
          </a:xfrm>
        </p:spPr>
        <p:txBody>
          <a:bodyPr vert="horz" lIns="91440" tIns="45720" rIns="91440" bIns="45720" rtlCol="0" anchor="ctr">
            <a:normAutofit/>
          </a:bodyPr>
          <a:lstStyle/>
          <a:p>
            <a:r>
              <a:rPr lang="en-US" sz="3600"/>
              <a:t>Pandas!</a:t>
            </a:r>
          </a:p>
        </p:txBody>
      </p:sp>
      <p:pic>
        <p:nvPicPr>
          <p:cNvPr id="7" name="Picture 7" descr="Panda bear in tree in forest">
            <a:extLst>
              <a:ext uri="{FF2B5EF4-FFF2-40B4-BE49-F238E27FC236}">
                <a16:creationId xmlns:a16="http://schemas.microsoft.com/office/drawing/2014/main" id="{940F01E4-346F-4BBB-936A-B0FCB168FD05}"/>
              </a:ext>
            </a:extLst>
          </p:cNvPr>
          <p:cNvPicPr>
            <a:picLocks noChangeAspect="1"/>
          </p:cNvPicPr>
          <p:nvPr/>
        </p:nvPicPr>
        <p:blipFill rotWithShape="1">
          <a:blip r:embed="rId5"/>
          <a:srcRect l="8357" r="26495" b="-2"/>
          <a:stretch/>
        </p:blipFill>
        <p:spPr>
          <a:xfrm>
            <a:off x="678180" y="685800"/>
            <a:ext cx="2677324" cy="2743200"/>
          </a:xfrm>
          <a:prstGeom prst="rect">
            <a:avLst/>
          </a:prstGeom>
        </p:spPr>
      </p:pic>
      <p:pic>
        <p:nvPicPr>
          <p:cNvPr id="5" name="Picture 5" descr="Giant panda eating grass">
            <a:extLst>
              <a:ext uri="{FF2B5EF4-FFF2-40B4-BE49-F238E27FC236}">
                <a16:creationId xmlns:a16="http://schemas.microsoft.com/office/drawing/2014/main" id="{F8C31627-5BC2-4382-AFFC-F0F173A22A55}"/>
              </a:ext>
            </a:extLst>
          </p:cNvPr>
          <p:cNvPicPr>
            <a:picLocks noGrp="1" noChangeAspect="1"/>
          </p:cNvPicPr>
          <p:nvPr>
            <p:ph type="pic" idx="1"/>
          </p:nvPr>
        </p:nvPicPr>
        <p:blipFill rotWithShape="1">
          <a:blip r:embed="rId6"/>
          <a:srcRect l="10001" r="24851" b="-2"/>
          <a:stretch/>
        </p:blipFill>
        <p:spPr>
          <a:xfrm>
            <a:off x="3355504" y="685800"/>
            <a:ext cx="2677324" cy="2743200"/>
          </a:xfrm>
          <a:prstGeom prst="rect">
            <a:avLst/>
          </a:prstGeom>
        </p:spPr>
      </p:pic>
      <p:pic>
        <p:nvPicPr>
          <p:cNvPr id="6" name="Picture 6" descr="Giant panda face">
            <a:extLst>
              <a:ext uri="{FF2B5EF4-FFF2-40B4-BE49-F238E27FC236}">
                <a16:creationId xmlns:a16="http://schemas.microsoft.com/office/drawing/2014/main" id="{75FBE5A2-0280-4E61-BBAA-611362C4323C}"/>
              </a:ext>
            </a:extLst>
          </p:cNvPr>
          <p:cNvPicPr>
            <a:picLocks noChangeAspect="1"/>
          </p:cNvPicPr>
          <p:nvPr/>
        </p:nvPicPr>
        <p:blipFill rotWithShape="1">
          <a:blip r:embed="rId7"/>
          <a:srcRect l="7659" r="27439" b="2"/>
          <a:stretch/>
        </p:blipFill>
        <p:spPr>
          <a:xfrm>
            <a:off x="678180" y="3429000"/>
            <a:ext cx="2677324" cy="2743200"/>
          </a:xfrm>
          <a:prstGeom prst="rect">
            <a:avLst/>
          </a:prstGeom>
        </p:spPr>
      </p:pic>
      <p:pic>
        <p:nvPicPr>
          <p:cNvPr id="8" name="Picture 8" descr="Giant panda">
            <a:extLst>
              <a:ext uri="{FF2B5EF4-FFF2-40B4-BE49-F238E27FC236}">
                <a16:creationId xmlns:a16="http://schemas.microsoft.com/office/drawing/2014/main" id="{E74476A9-FC03-47F8-A560-CF0BD5842CCF}"/>
              </a:ext>
            </a:extLst>
          </p:cNvPr>
          <p:cNvPicPr>
            <a:picLocks noChangeAspect="1"/>
          </p:cNvPicPr>
          <p:nvPr/>
        </p:nvPicPr>
        <p:blipFill rotWithShape="1">
          <a:blip r:embed="rId8"/>
          <a:srcRect r="47786" b="2"/>
          <a:stretch/>
        </p:blipFill>
        <p:spPr>
          <a:xfrm>
            <a:off x="3355504" y="3429000"/>
            <a:ext cx="2677324" cy="2743200"/>
          </a:xfrm>
          <a:prstGeom prst="rect">
            <a:avLst/>
          </a:prstGeom>
        </p:spPr>
      </p:pic>
      <p:sp>
        <p:nvSpPr>
          <p:cNvPr id="4" name="Text Placeholder 3">
            <a:extLst>
              <a:ext uri="{FF2B5EF4-FFF2-40B4-BE49-F238E27FC236}">
                <a16:creationId xmlns:a16="http://schemas.microsoft.com/office/drawing/2014/main" id="{1BED38FB-727F-4070-949C-BA543CF8A835}"/>
              </a:ext>
            </a:extLst>
          </p:cNvPr>
          <p:cNvSpPr>
            <a:spLocks noGrp="1"/>
          </p:cNvSpPr>
          <p:nvPr>
            <p:ph type="body" sz="half" idx="2"/>
          </p:nvPr>
        </p:nvSpPr>
        <p:spPr>
          <a:xfrm>
            <a:off x="6294761" y="3429000"/>
            <a:ext cx="4647901" cy="2286000"/>
          </a:xfrm>
        </p:spPr>
        <p:txBody>
          <a:bodyPr vert="horz" lIns="91440" tIns="45720" rIns="91440" bIns="45720" rtlCol="0" anchor="t">
            <a:normAutofit/>
          </a:bodyPr>
          <a:lstStyle/>
          <a:p>
            <a:pPr indent="-228600">
              <a:buFont typeface="Arial" panose="020B0604020202020204" pitchFamily="34" charset="0"/>
              <a:buChar char="•"/>
            </a:pPr>
            <a:r>
              <a:rPr lang="en-US" sz="1800" dirty="0"/>
              <a:t>Next we move onto are last but not least pandas!</a:t>
            </a:r>
          </a:p>
        </p:txBody>
      </p:sp>
    </p:spTree>
    <p:extLst>
      <p:ext uri="{BB962C8B-B14F-4D97-AF65-F5344CB8AC3E}">
        <p14:creationId xmlns:p14="http://schemas.microsoft.com/office/powerpoint/2010/main" val="1660940090"/>
      </p:ext>
    </p:extLst>
  </p:cSld>
  <p:clrMapOvr>
    <a:masterClrMapping/>
  </p:clrMapOvr>
  <p:transition spd="slow">
    <p:fad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802423-8AEC-4D7E-B600-10A35D93C1E6}"/>
              </a:ext>
            </a:extLst>
          </p:cNvPr>
          <p:cNvSpPr>
            <a:spLocks noGrp="1"/>
          </p:cNvSpPr>
          <p:nvPr>
            <p:ph type="title"/>
          </p:nvPr>
        </p:nvSpPr>
        <p:spPr/>
        <p:txBody>
          <a:bodyPr/>
          <a:lstStyle/>
          <a:p>
            <a:r>
              <a:rPr lang="en-US" dirty="0">
                <a:cs typeface="Sabon Next LT"/>
              </a:rPr>
              <a:t>Pandas!</a:t>
            </a:r>
            <a:endParaRPr lang="en-US" dirty="0"/>
          </a:p>
        </p:txBody>
      </p:sp>
      <p:sp>
        <p:nvSpPr>
          <p:cNvPr id="3" name="Content Placeholder 2">
            <a:extLst>
              <a:ext uri="{FF2B5EF4-FFF2-40B4-BE49-F238E27FC236}">
                <a16:creationId xmlns:a16="http://schemas.microsoft.com/office/drawing/2014/main" id="{B10F98E9-ADE5-49A4-8277-187388090A06}"/>
              </a:ext>
            </a:extLst>
          </p:cNvPr>
          <p:cNvSpPr>
            <a:spLocks noGrp="1"/>
          </p:cNvSpPr>
          <p:nvPr>
            <p:ph idx="1"/>
          </p:nvPr>
        </p:nvSpPr>
        <p:spPr/>
        <p:txBody>
          <a:bodyPr vert="horz" lIns="91440" tIns="45720" rIns="91440" bIns="45720" rtlCol="0" anchor="t">
            <a:normAutofit/>
          </a:bodyPr>
          <a:lstStyle/>
          <a:p>
            <a:r>
              <a:rPr lang="en-US" dirty="0"/>
              <a:t>As you may know pandas love bamboo and one of the things that helps them cling onto things is there sixth toe. Yes a sixth toe. It is another toe that helps them rip onto things to get food that they need.</a:t>
            </a:r>
          </a:p>
          <a:p>
            <a:r>
              <a:rPr lang="en-US" dirty="0"/>
              <a:t>Pandas tend to easily adapt to places weaver its rainy sunny or whenever.</a:t>
            </a:r>
          </a:p>
          <a:p>
            <a:r>
              <a:rPr lang="en-US" dirty="0"/>
              <a:t>Pandas have a oily base on there fur for when its rainy or cold even though it is very rarely bad weather from where they live.</a:t>
            </a:r>
          </a:p>
        </p:txBody>
      </p:sp>
    </p:spTree>
    <p:extLst>
      <p:ext uri="{BB962C8B-B14F-4D97-AF65-F5344CB8AC3E}">
        <p14:creationId xmlns:p14="http://schemas.microsoft.com/office/powerpoint/2010/main" val="1916382356"/>
      </p:ext>
    </p:extLst>
  </p:cSld>
  <p:clrMapOvr>
    <a:masterClrMapping/>
  </p:clrMapOvr>
  <p:transition spd="slow">
    <p:fade/>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AA4D06-478F-434B-9714-5389EFEE3AB5}"/>
              </a:ext>
            </a:extLst>
          </p:cNvPr>
          <p:cNvSpPr>
            <a:spLocks noGrp="1"/>
          </p:cNvSpPr>
          <p:nvPr>
            <p:ph type="title"/>
          </p:nvPr>
        </p:nvSpPr>
        <p:spPr/>
        <p:txBody>
          <a:bodyPr/>
          <a:lstStyle/>
          <a:p>
            <a:r>
              <a:rPr lang="en-US" dirty="0">
                <a:cs typeface="Sabon Next LT"/>
              </a:rPr>
              <a:t>Page 2 of pandas!</a:t>
            </a:r>
            <a:endParaRPr lang="en-US" dirty="0"/>
          </a:p>
        </p:txBody>
      </p:sp>
      <p:sp>
        <p:nvSpPr>
          <p:cNvPr id="3" name="Content Placeholder 2">
            <a:extLst>
              <a:ext uri="{FF2B5EF4-FFF2-40B4-BE49-F238E27FC236}">
                <a16:creationId xmlns:a16="http://schemas.microsoft.com/office/drawing/2014/main" id="{22000E3D-AD31-4999-9107-D9FB79FE8A63}"/>
              </a:ext>
            </a:extLst>
          </p:cNvPr>
          <p:cNvSpPr>
            <a:spLocks noGrp="1"/>
          </p:cNvSpPr>
          <p:nvPr>
            <p:ph idx="1"/>
          </p:nvPr>
        </p:nvSpPr>
        <p:spPr/>
        <p:txBody>
          <a:bodyPr vert="horz" lIns="91440" tIns="45720" rIns="91440" bIns="45720" rtlCol="0" anchor="t">
            <a:normAutofit/>
          </a:bodyPr>
          <a:lstStyle/>
          <a:p>
            <a:pPr marL="0" indent="0">
              <a:buNone/>
            </a:pPr>
            <a:r>
              <a:rPr lang="en-US" dirty="0"/>
              <a:t>You may be thinking. But of course it will rain what if they go somewhere else? Well they don’t actually need the oil on there fur because of how thick of a coat they have it keeps them warm no matter the weather.</a:t>
            </a:r>
          </a:p>
          <a:p>
            <a:pPr marL="0" indent="0">
              <a:buNone/>
            </a:pPr>
            <a:r>
              <a:rPr lang="en-US" dirty="0"/>
              <a:t>They also adapt by eventually learning and teaching themselves where they can get food and water.</a:t>
            </a:r>
          </a:p>
        </p:txBody>
      </p:sp>
    </p:spTree>
    <p:extLst>
      <p:ext uri="{BB962C8B-B14F-4D97-AF65-F5344CB8AC3E}">
        <p14:creationId xmlns:p14="http://schemas.microsoft.com/office/powerpoint/2010/main" val="3290109627"/>
      </p:ext>
    </p:extLst>
  </p:cSld>
  <p:clrMapOvr>
    <a:masterClrMapping/>
  </p:clrMapOvr>
  <p:transition spd="slow">
    <p:fade/>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574410-C67D-4CB6-B7B5-D6C13F881929}"/>
              </a:ext>
            </a:extLst>
          </p:cNvPr>
          <p:cNvSpPr>
            <a:spLocks noGrp="1"/>
          </p:cNvSpPr>
          <p:nvPr>
            <p:ph type="title"/>
          </p:nvPr>
        </p:nvSpPr>
        <p:spPr/>
        <p:txBody>
          <a:bodyPr/>
          <a:lstStyle/>
          <a:p>
            <a:endParaRPr lang="en-US"/>
          </a:p>
        </p:txBody>
      </p:sp>
      <p:pic>
        <p:nvPicPr>
          <p:cNvPr id="4" name="Picture 4">
            <a:extLst>
              <a:ext uri="{FF2B5EF4-FFF2-40B4-BE49-F238E27FC236}">
                <a16:creationId xmlns:a16="http://schemas.microsoft.com/office/drawing/2014/main" id="{8F5B3051-BEFF-4C6A-99DB-2EEA0877FD9B}"/>
              </a:ext>
            </a:extLst>
          </p:cNvPr>
          <p:cNvPicPr>
            <a:picLocks noGrp="1" noChangeAspect="1"/>
          </p:cNvPicPr>
          <p:nvPr>
            <p:ph idx="1"/>
          </p:nvPr>
        </p:nvPicPr>
        <p:blipFill>
          <a:blip r:embed="rId2"/>
          <a:stretch>
            <a:fillRect/>
          </a:stretch>
        </p:blipFill>
        <p:spPr>
          <a:xfrm>
            <a:off x="-52657" y="3699"/>
            <a:ext cx="12052898" cy="6778923"/>
          </a:xfrm>
        </p:spPr>
      </p:pic>
    </p:spTree>
    <p:extLst>
      <p:ext uri="{BB962C8B-B14F-4D97-AF65-F5344CB8AC3E}">
        <p14:creationId xmlns:p14="http://schemas.microsoft.com/office/powerpoint/2010/main" val="3733818132"/>
      </p:ext>
    </p:extLst>
  </p:cSld>
  <p:clrMapOvr>
    <a:masterClrMapping/>
  </p:clrMapOvr>
  <p:transition spd="slow">
    <p:fade/>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062297-06EF-4239-86AB-B4E5D504B9DB}"/>
              </a:ext>
            </a:extLst>
          </p:cNvPr>
          <p:cNvSpPr>
            <a:spLocks noGrp="1"/>
          </p:cNvSpPr>
          <p:nvPr>
            <p:ph type="title"/>
          </p:nvPr>
        </p:nvSpPr>
        <p:spPr/>
        <p:txBody>
          <a:bodyPr/>
          <a:lstStyle/>
          <a:p>
            <a:r>
              <a:rPr lang="en-US" dirty="0">
                <a:cs typeface="Sabon Next LT"/>
              </a:rPr>
              <a:t>DID YOU KNOW FACTS!!!!!!!!!</a:t>
            </a:r>
            <a:endParaRPr lang="en-US" dirty="0"/>
          </a:p>
        </p:txBody>
      </p:sp>
      <p:sp>
        <p:nvSpPr>
          <p:cNvPr id="3" name="Content Placeholder 2">
            <a:extLst>
              <a:ext uri="{FF2B5EF4-FFF2-40B4-BE49-F238E27FC236}">
                <a16:creationId xmlns:a16="http://schemas.microsoft.com/office/drawing/2014/main" id="{6C0BB8DD-A8D2-44A2-83C9-267425DB23EC}"/>
              </a:ext>
            </a:extLst>
          </p:cNvPr>
          <p:cNvSpPr>
            <a:spLocks noGrp="1"/>
          </p:cNvSpPr>
          <p:nvPr>
            <p:ph idx="1"/>
          </p:nvPr>
        </p:nvSpPr>
        <p:spPr/>
        <p:txBody>
          <a:bodyPr vert="horz" lIns="91440" tIns="45720" rIns="91440" bIns="45720" rtlCol="0" anchor="t">
            <a:normAutofit lnSpcReduction="10000"/>
          </a:bodyPr>
          <a:lstStyle/>
          <a:p>
            <a:r>
              <a:rPr lang="en-US" dirty="0"/>
              <a:t>Did you know that camels have thick lips which let them eat thorny plants that other animals cant eat!</a:t>
            </a:r>
          </a:p>
          <a:p>
            <a:r>
              <a:rPr lang="en-US" dirty="0"/>
              <a:t>Did you know giant pandas can swim and they change color from pink to white to brown!?</a:t>
            </a:r>
          </a:p>
          <a:p>
            <a:r>
              <a:rPr lang="en-US" dirty="0"/>
              <a:t>Did you know within hours of a horse being born it is capable of running!?</a:t>
            </a:r>
          </a:p>
          <a:p>
            <a:r>
              <a:rPr lang="en-US" dirty="0"/>
              <a:t>Did you know according to studies there are 264 different monkey species living world wide!?</a:t>
            </a:r>
          </a:p>
          <a:p>
            <a:endParaRPr lang="en-US" dirty="0"/>
          </a:p>
          <a:p>
            <a:endParaRPr lang="en-US" dirty="0"/>
          </a:p>
        </p:txBody>
      </p:sp>
    </p:spTree>
    <p:extLst>
      <p:ext uri="{BB962C8B-B14F-4D97-AF65-F5344CB8AC3E}">
        <p14:creationId xmlns:p14="http://schemas.microsoft.com/office/powerpoint/2010/main" val="1755000423"/>
      </p:ext>
    </p:extLst>
  </p:cSld>
  <p:clrMapOvr>
    <a:masterClrMapping/>
  </p:clrMapOvr>
  <p:transition spd="slow">
    <p:fade/>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B1735B-8400-4ECF-BDC4-45E918B7AE15}"/>
              </a:ext>
            </a:extLst>
          </p:cNvPr>
          <p:cNvSpPr>
            <a:spLocks noGrp="1"/>
          </p:cNvSpPr>
          <p:nvPr>
            <p:ph type="title"/>
          </p:nvPr>
        </p:nvSpPr>
        <p:spPr/>
        <p:txBody>
          <a:bodyPr/>
          <a:lstStyle/>
          <a:p>
            <a:r>
              <a:rPr lang="en-US" dirty="0">
                <a:cs typeface="Sabon Next LT"/>
              </a:rPr>
              <a:t>Thank you for listening</a:t>
            </a:r>
            <a:br>
              <a:rPr lang="en-US" dirty="0">
                <a:cs typeface="Sabon Next LT"/>
              </a:rPr>
            </a:br>
            <a:r>
              <a:rPr lang="en-US" dirty="0">
                <a:cs typeface="Sabon Next LT"/>
              </a:rPr>
              <a:t>Harriet E 6B</a:t>
            </a:r>
            <a:endParaRPr lang="en-US" dirty="0"/>
          </a:p>
        </p:txBody>
      </p:sp>
      <p:pic>
        <p:nvPicPr>
          <p:cNvPr id="7" name="Picture 7" descr="Giant panda eating grass">
            <a:extLst>
              <a:ext uri="{FF2B5EF4-FFF2-40B4-BE49-F238E27FC236}">
                <a16:creationId xmlns:a16="http://schemas.microsoft.com/office/drawing/2014/main" id="{503E09F9-3D76-4698-ADCA-2BAAA29DE6DA}"/>
              </a:ext>
            </a:extLst>
          </p:cNvPr>
          <p:cNvPicPr>
            <a:picLocks noChangeAspect="1"/>
          </p:cNvPicPr>
          <p:nvPr/>
        </p:nvPicPr>
        <p:blipFill>
          <a:blip r:embed="rId2"/>
          <a:stretch>
            <a:fillRect/>
          </a:stretch>
        </p:blipFill>
        <p:spPr>
          <a:xfrm>
            <a:off x="5615796" y="1522785"/>
            <a:ext cx="1549879" cy="1051976"/>
          </a:xfrm>
          <a:prstGeom prst="rect">
            <a:avLst/>
          </a:prstGeom>
        </p:spPr>
      </p:pic>
      <p:pic>
        <p:nvPicPr>
          <p:cNvPr id="8" name="Picture 8" descr="Llamas with her baby on grassy field">
            <a:extLst>
              <a:ext uri="{FF2B5EF4-FFF2-40B4-BE49-F238E27FC236}">
                <a16:creationId xmlns:a16="http://schemas.microsoft.com/office/drawing/2014/main" id="{6A0D43D2-F860-40A7-AD18-091E0326561C}"/>
              </a:ext>
            </a:extLst>
          </p:cNvPr>
          <p:cNvPicPr>
            <a:picLocks noChangeAspect="1"/>
          </p:cNvPicPr>
          <p:nvPr/>
        </p:nvPicPr>
        <p:blipFill>
          <a:blip r:embed="rId3"/>
          <a:stretch>
            <a:fillRect/>
          </a:stretch>
        </p:blipFill>
        <p:spPr>
          <a:xfrm>
            <a:off x="-48883" y="1407766"/>
            <a:ext cx="831011" cy="548768"/>
          </a:xfrm>
          <a:prstGeom prst="rect">
            <a:avLst/>
          </a:prstGeom>
        </p:spPr>
      </p:pic>
      <p:pic>
        <p:nvPicPr>
          <p:cNvPr id="9" name="Picture 9" descr="Two brown alpacas">
            <a:extLst>
              <a:ext uri="{FF2B5EF4-FFF2-40B4-BE49-F238E27FC236}">
                <a16:creationId xmlns:a16="http://schemas.microsoft.com/office/drawing/2014/main" id="{85DF2B53-8A89-4581-8282-591A3D02AAFD}"/>
              </a:ext>
            </a:extLst>
          </p:cNvPr>
          <p:cNvPicPr>
            <a:picLocks noChangeAspect="1"/>
          </p:cNvPicPr>
          <p:nvPr/>
        </p:nvPicPr>
        <p:blipFill>
          <a:blip r:embed="rId4"/>
          <a:stretch>
            <a:fillRect/>
          </a:stretch>
        </p:blipFill>
        <p:spPr>
          <a:xfrm>
            <a:off x="-350808" y="617011"/>
            <a:ext cx="1204822" cy="793184"/>
          </a:xfrm>
          <a:prstGeom prst="rect">
            <a:avLst/>
          </a:prstGeom>
        </p:spPr>
      </p:pic>
      <p:pic>
        <p:nvPicPr>
          <p:cNvPr id="10" name="Picture 10" descr="Sand boarding">
            <a:extLst>
              <a:ext uri="{FF2B5EF4-FFF2-40B4-BE49-F238E27FC236}">
                <a16:creationId xmlns:a16="http://schemas.microsoft.com/office/drawing/2014/main" id="{00B17530-B39D-4CF3-8F87-7DB296064E72}"/>
              </a:ext>
            </a:extLst>
          </p:cNvPr>
          <p:cNvPicPr>
            <a:picLocks noChangeAspect="1"/>
          </p:cNvPicPr>
          <p:nvPr/>
        </p:nvPicPr>
        <p:blipFill>
          <a:blip r:embed="rId5"/>
          <a:stretch>
            <a:fillRect/>
          </a:stretch>
        </p:blipFill>
        <p:spPr>
          <a:xfrm>
            <a:off x="9526438" y="2873588"/>
            <a:ext cx="2743199" cy="1829692"/>
          </a:xfrm>
          <a:prstGeom prst="rect">
            <a:avLst/>
          </a:prstGeom>
        </p:spPr>
      </p:pic>
      <p:pic>
        <p:nvPicPr>
          <p:cNvPr id="11" name="Picture 11" descr="Horse hooves galloping throwing dust">
            <a:extLst>
              <a:ext uri="{FF2B5EF4-FFF2-40B4-BE49-F238E27FC236}">
                <a16:creationId xmlns:a16="http://schemas.microsoft.com/office/drawing/2014/main" id="{AA865D02-AD35-4FA8-95B1-184D815A3BED}"/>
              </a:ext>
            </a:extLst>
          </p:cNvPr>
          <p:cNvPicPr>
            <a:picLocks noChangeAspect="1"/>
          </p:cNvPicPr>
          <p:nvPr/>
        </p:nvPicPr>
        <p:blipFill>
          <a:blip r:embed="rId6"/>
          <a:stretch>
            <a:fillRect/>
          </a:stretch>
        </p:blipFill>
        <p:spPr>
          <a:xfrm>
            <a:off x="669985" y="4225729"/>
            <a:ext cx="1779916" cy="1123863"/>
          </a:xfrm>
          <a:prstGeom prst="rect">
            <a:avLst/>
          </a:prstGeom>
        </p:spPr>
      </p:pic>
      <p:pic>
        <p:nvPicPr>
          <p:cNvPr id="12" name="Picture 12" descr="Brown horses running on a beach">
            <a:extLst>
              <a:ext uri="{FF2B5EF4-FFF2-40B4-BE49-F238E27FC236}">
                <a16:creationId xmlns:a16="http://schemas.microsoft.com/office/drawing/2014/main" id="{7349F63F-A017-4178-8BDA-021F950ACAC1}"/>
              </a:ext>
            </a:extLst>
          </p:cNvPr>
          <p:cNvPicPr>
            <a:picLocks noChangeAspect="1"/>
          </p:cNvPicPr>
          <p:nvPr/>
        </p:nvPicPr>
        <p:blipFill>
          <a:blip r:embed="rId7"/>
          <a:stretch>
            <a:fillRect/>
          </a:stretch>
        </p:blipFill>
        <p:spPr>
          <a:xfrm>
            <a:off x="2524664" y="4096332"/>
            <a:ext cx="2239992" cy="1454543"/>
          </a:xfrm>
          <a:prstGeom prst="rect">
            <a:avLst/>
          </a:prstGeom>
        </p:spPr>
      </p:pic>
      <p:pic>
        <p:nvPicPr>
          <p:cNvPr id="13" name="Picture 13" descr="Wooden house in rustic landscape">
            <a:extLst>
              <a:ext uri="{FF2B5EF4-FFF2-40B4-BE49-F238E27FC236}">
                <a16:creationId xmlns:a16="http://schemas.microsoft.com/office/drawing/2014/main" id="{6B8DE9E4-4628-4E2C-AE1D-3246A97E8812}"/>
              </a:ext>
            </a:extLst>
          </p:cNvPr>
          <p:cNvPicPr>
            <a:picLocks noChangeAspect="1"/>
          </p:cNvPicPr>
          <p:nvPr/>
        </p:nvPicPr>
        <p:blipFill>
          <a:blip r:embed="rId8"/>
          <a:stretch>
            <a:fillRect/>
          </a:stretch>
        </p:blipFill>
        <p:spPr>
          <a:xfrm>
            <a:off x="1158815" y="-229913"/>
            <a:ext cx="1291087" cy="848015"/>
          </a:xfrm>
          <a:prstGeom prst="rect">
            <a:avLst/>
          </a:prstGeom>
        </p:spPr>
      </p:pic>
      <p:pic>
        <p:nvPicPr>
          <p:cNvPr id="14" name="Picture 14" descr="Eye of a white horse">
            <a:extLst>
              <a:ext uri="{FF2B5EF4-FFF2-40B4-BE49-F238E27FC236}">
                <a16:creationId xmlns:a16="http://schemas.microsoft.com/office/drawing/2014/main" id="{8D6E8D93-FCA6-4A53-93C1-D2D8F9689032}"/>
              </a:ext>
            </a:extLst>
          </p:cNvPr>
          <p:cNvPicPr>
            <a:picLocks noChangeAspect="1"/>
          </p:cNvPicPr>
          <p:nvPr/>
        </p:nvPicPr>
        <p:blipFill>
          <a:blip r:embed="rId9"/>
          <a:stretch>
            <a:fillRect/>
          </a:stretch>
        </p:blipFill>
        <p:spPr>
          <a:xfrm>
            <a:off x="-149524" y="-51052"/>
            <a:ext cx="1291088" cy="662822"/>
          </a:xfrm>
          <a:prstGeom prst="rect">
            <a:avLst/>
          </a:prstGeom>
        </p:spPr>
      </p:pic>
      <p:pic>
        <p:nvPicPr>
          <p:cNvPr id="15" name="Picture 15" descr="Horse and rider seen from behind in full dressage">
            <a:extLst>
              <a:ext uri="{FF2B5EF4-FFF2-40B4-BE49-F238E27FC236}">
                <a16:creationId xmlns:a16="http://schemas.microsoft.com/office/drawing/2014/main" id="{820B7E7B-CB59-4870-9325-A9E3C6D758B6}"/>
              </a:ext>
            </a:extLst>
          </p:cNvPr>
          <p:cNvPicPr>
            <a:picLocks noChangeAspect="1"/>
          </p:cNvPicPr>
          <p:nvPr/>
        </p:nvPicPr>
        <p:blipFill>
          <a:blip r:embed="rId10"/>
          <a:stretch>
            <a:fillRect/>
          </a:stretch>
        </p:blipFill>
        <p:spPr>
          <a:xfrm>
            <a:off x="6579079" y="3636257"/>
            <a:ext cx="2743199" cy="1828353"/>
          </a:xfrm>
          <a:prstGeom prst="rect">
            <a:avLst/>
          </a:prstGeom>
        </p:spPr>
      </p:pic>
      <p:pic>
        <p:nvPicPr>
          <p:cNvPr id="16" name="Picture 16" descr="Face of a white horse">
            <a:extLst>
              <a:ext uri="{FF2B5EF4-FFF2-40B4-BE49-F238E27FC236}">
                <a16:creationId xmlns:a16="http://schemas.microsoft.com/office/drawing/2014/main" id="{D12B82EB-19C5-4645-B33C-073352218030}"/>
              </a:ext>
            </a:extLst>
          </p:cNvPr>
          <p:cNvPicPr>
            <a:picLocks noChangeAspect="1"/>
          </p:cNvPicPr>
          <p:nvPr/>
        </p:nvPicPr>
        <p:blipFill>
          <a:blip r:embed="rId11"/>
          <a:stretch>
            <a:fillRect/>
          </a:stretch>
        </p:blipFill>
        <p:spPr>
          <a:xfrm>
            <a:off x="4724400" y="2672305"/>
            <a:ext cx="2743199" cy="1829692"/>
          </a:xfrm>
          <a:prstGeom prst="rect">
            <a:avLst/>
          </a:prstGeom>
        </p:spPr>
      </p:pic>
      <p:pic>
        <p:nvPicPr>
          <p:cNvPr id="17" name="Picture 17" descr="Horses in a field with snowcapped mountains in background">
            <a:extLst>
              <a:ext uri="{FF2B5EF4-FFF2-40B4-BE49-F238E27FC236}">
                <a16:creationId xmlns:a16="http://schemas.microsoft.com/office/drawing/2014/main" id="{02DB179B-0ADE-4602-88FA-59E5DDE77DCC}"/>
              </a:ext>
            </a:extLst>
          </p:cNvPr>
          <p:cNvPicPr>
            <a:picLocks noChangeAspect="1"/>
          </p:cNvPicPr>
          <p:nvPr/>
        </p:nvPicPr>
        <p:blipFill>
          <a:blip r:embed="rId12"/>
          <a:stretch>
            <a:fillRect/>
          </a:stretch>
        </p:blipFill>
        <p:spPr>
          <a:xfrm>
            <a:off x="4163683" y="5497634"/>
            <a:ext cx="2743199" cy="1814958"/>
          </a:xfrm>
          <a:prstGeom prst="rect">
            <a:avLst/>
          </a:prstGeom>
        </p:spPr>
      </p:pic>
      <p:pic>
        <p:nvPicPr>
          <p:cNvPr id="18" name="Picture 18" descr="Horse mouth">
            <a:extLst>
              <a:ext uri="{FF2B5EF4-FFF2-40B4-BE49-F238E27FC236}">
                <a16:creationId xmlns:a16="http://schemas.microsoft.com/office/drawing/2014/main" id="{DBC065D9-AD5A-488E-8714-CC5627064DBF}"/>
              </a:ext>
            </a:extLst>
          </p:cNvPr>
          <p:cNvPicPr>
            <a:picLocks noChangeAspect="1"/>
          </p:cNvPicPr>
          <p:nvPr/>
        </p:nvPicPr>
        <p:blipFill>
          <a:blip r:embed="rId13"/>
          <a:stretch>
            <a:fillRect/>
          </a:stretch>
        </p:blipFill>
        <p:spPr>
          <a:xfrm>
            <a:off x="3243532" y="1163352"/>
            <a:ext cx="2743199" cy="1828353"/>
          </a:xfrm>
          <a:prstGeom prst="rect">
            <a:avLst/>
          </a:prstGeom>
        </p:spPr>
      </p:pic>
      <p:pic>
        <p:nvPicPr>
          <p:cNvPr id="19" name="Picture 19" descr="Legs of a horse running">
            <a:extLst>
              <a:ext uri="{FF2B5EF4-FFF2-40B4-BE49-F238E27FC236}">
                <a16:creationId xmlns:a16="http://schemas.microsoft.com/office/drawing/2014/main" id="{1F77C469-E1E1-471E-83ED-031FBC158AB4}"/>
              </a:ext>
            </a:extLst>
          </p:cNvPr>
          <p:cNvPicPr>
            <a:picLocks noChangeAspect="1"/>
          </p:cNvPicPr>
          <p:nvPr/>
        </p:nvPicPr>
        <p:blipFill>
          <a:blip r:embed="rId14"/>
          <a:stretch>
            <a:fillRect/>
          </a:stretch>
        </p:blipFill>
        <p:spPr>
          <a:xfrm>
            <a:off x="7010400" y="3390720"/>
            <a:ext cx="2743200" cy="1543050"/>
          </a:xfrm>
          <a:prstGeom prst="rect">
            <a:avLst/>
          </a:prstGeom>
        </p:spPr>
      </p:pic>
      <p:pic>
        <p:nvPicPr>
          <p:cNvPr id="20" name="Picture 20" descr="Wold horses on plains">
            <a:extLst>
              <a:ext uri="{FF2B5EF4-FFF2-40B4-BE49-F238E27FC236}">
                <a16:creationId xmlns:a16="http://schemas.microsoft.com/office/drawing/2014/main" id="{9ABA9519-5EC7-4B26-B758-82DA1CAC8098}"/>
              </a:ext>
            </a:extLst>
          </p:cNvPr>
          <p:cNvPicPr>
            <a:picLocks noChangeAspect="1"/>
          </p:cNvPicPr>
          <p:nvPr/>
        </p:nvPicPr>
        <p:blipFill>
          <a:blip r:embed="rId15"/>
          <a:stretch>
            <a:fillRect/>
          </a:stretch>
        </p:blipFill>
        <p:spPr>
          <a:xfrm>
            <a:off x="9526438" y="-1215"/>
            <a:ext cx="2743199" cy="1828353"/>
          </a:xfrm>
          <a:prstGeom prst="rect">
            <a:avLst/>
          </a:prstGeom>
        </p:spPr>
      </p:pic>
      <p:pic>
        <p:nvPicPr>
          <p:cNvPr id="21" name="Picture 21" descr="Horses running along a path">
            <a:extLst>
              <a:ext uri="{FF2B5EF4-FFF2-40B4-BE49-F238E27FC236}">
                <a16:creationId xmlns:a16="http://schemas.microsoft.com/office/drawing/2014/main" id="{9500F367-742A-43D5-BCB4-DF1E65EE34F0}"/>
              </a:ext>
            </a:extLst>
          </p:cNvPr>
          <p:cNvPicPr>
            <a:picLocks noChangeAspect="1"/>
          </p:cNvPicPr>
          <p:nvPr/>
        </p:nvPicPr>
        <p:blipFill>
          <a:blip r:embed="rId16"/>
          <a:stretch>
            <a:fillRect/>
          </a:stretch>
        </p:blipFill>
        <p:spPr>
          <a:xfrm>
            <a:off x="3703608" y="4641333"/>
            <a:ext cx="2743199" cy="1831032"/>
          </a:xfrm>
          <a:prstGeom prst="rect">
            <a:avLst/>
          </a:prstGeom>
        </p:spPr>
      </p:pic>
      <p:pic>
        <p:nvPicPr>
          <p:cNvPr id="22" name="Picture 22" descr="Horses in a barn">
            <a:extLst>
              <a:ext uri="{FF2B5EF4-FFF2-40B4-BE49-F238E27FC236}">
                <a16:creationId xmlns:a16="http://schemas.microsoft.com/office/drawing/2014/main" id="{1BDBEABA-8C0E-4C00-8E17-AAA2C755B7D9}"/>
              </a:ext>
            </a:extLst>
          </p:cNvPr>
          <p:cNvPicPr>
            <a:picLocks noChangeAspect="1"/>
          </p:cNvPicPr>
          <p:nvPr/>
        </p:nvPicPr>
        <p:blipFill>
          <a:blip r:embed="rId17"/>
          <a:stretch>
            <a:fillRect/>
          </a:stretch>
        </p:blipFill>
        <p:spPr>
          <a:xfrm>
            <a:off x="6435306" y="4987729"/>
            <a:ext cx="2743199" cy="1828353"/>
          </a:xfrm>
          <a:prstGeom prst="rect">
            <a:avLst/>
          </a:prstGeom>
        </p:spPr>
      </p:pic>
      <p:pic>
        <p:nvPicPr>
          <p:cNvPr id="23" name="Picture 23" descr="Person on a horse galloping in a jumping course">
            <a:extLst>
              <a:ext uri="{FF2B5EF4-FFF2-40B4-BE49-F238E27FC236}">
                <a16:creationId xmlns:a16="http://schemas.microsoft.com/office/drawing/2014/main" id="{5CECD8B2-28EB-4447-B2C2-384A3ED89221}"/>
              </a:ext>
            </a:extLst>
          </p:cNvPr>
          <p:cNvPicPr>
            <a:picLocks noChangeAspect="1"/>
          </p:cNvPicPr>
          <p:nvPr/>
        </p:nvPicPr>
        <p:blipFill>
          <a:blip r:embed="rId18"/>
          <a:stretch>
            <a:fillRect/>
          </a:stretch>
        </p:blipFill>
        <p:spPr>
          <a:xfrm>
            <a:off x="1820174" y="5246521"/>
            <a:ext cx="2743199" cy="1828353"/>
          </a:xfrm>
          <a:prstGeom prst="rect">
            <a:avLst/>
          </a:prstGeom>
        </p:spPr>
      </p:pic>
      <p:pic>
        <p:nvPicPr>
          <p:cNvPr id="24" name="Picture 24" descr="White horse">
            <a:extLst>
              <a:ext uri="{FF2B5EF4-FFF2-40B4-BE49-F238E27FC236}">
                <a16:creationId xmlns:a16="http://schemas.microsoft.com/office/drawing/2014/main" id="{743326AC-100D-4C3C-AC6D-FE68EC77BB6F}"/>
              </a:ext>
            </a:extLst>
          </p:cNvPr>
          <p:cNvPicPr>
            <a:picLocks noChangeAspect="1"/>
          </p:cNvPicPr>
          <p:nvPr/>
        </p:nvPicPr>
        <p:blipFill>
          <a:blip r:embed="rId19"/>
          <a:stretch>
            <a:fillRect/>
          </a:stretch>
        </p:blipFill>
        <p:spPr>
          <a:xfrm>
            <a:off x="-149524" y="2115606"/>
            <a:ext cx="2743200" cy="1821656"/>
          </a:xfrm>
          <a:prstGeom prst="rect">
            <a:avLst/>
          </a:prstGeom>
        </p:spPr>
      </p:pic>
      <p:pic>
        <p:nvPicPr>
          <p:cNvPr id="25" name="Picture 25" descr="Gorilla">
            <a:extLst>
              <a:ext uri="{FF2B5EF4-FFF2-40B4-BE49-F238E27FC236}">
                <a16:creationId xmlns:a16="http://schemas.microsoft.com/office/drawing/2014/main" id="{A8CDFC84-F001-46F8-BB6B-CBF972886A74}"/>
              </a:ext>
            </a:extLst>
          </p:cNvPr>
          <p:cNvPicPr>
            <a:picLocks noChangeAspect="1"/>
          </p:cNvPicPr>
          <p:nvPr/>
        </p:nvPicPr>
        <p:blipFill>
          <a:blip r:embed="rId20"/>
          <a:stretch>
            <a:fillRect/>
          </a:stretch>
        </p:blipFill>
        <p:spPr>
          <a:xfrm>
            <a:off x="7628626" y="4224607"/>
            <a:ext cx="2743200" cy="1543050"/>
          </a:xfrm>
          <a:prstGeom prst="rect">
            <a:avLst/>
          </a:prstGeom>
        </p:spPr>
      </p:pic>
      <p:pic>
        <p:nvPicPr>
          <p:cNvPr id="26" name="Picture 26" descr="Three monkeys on a rock">
            <a:extLst>
              <a:ext uri="{FF2B5EF4-FFF2-40B4-BE49-F238E27FC236}">
                <a16:creationId xmlns:a16="http://schemas.microsoft.com/office/drawing/2014/main" id="{61F088F9-8B51-44C3-BFCA-4554962131B9}"/>
              </a:ext>
            </a:extLst>
          </p:cNvPr>
          <p:cNvPicPr>
            <a:picLocks noChangeAspect="1"/>
          </p:cNvPicPr>
          <p:nvPr/>
        </p:nvPicPr>
        <p:blipFill>
          <a:blip r:embed="rId21"/>
          <a:stretch>
            <a:fillRect/>
          </a:stretch>
        </p:blipFill>
        <p:spPr>
          <a:xfrm>
            <a:off x="1820174" y="1896597"/>
            <a:ext cx="2743199" cy="1828353"/>
          </a:xfrm>
          <a:prstGeom prst="rect">
            <a:avLst/>
          </a:prstGeom>
        </p:spPr>
      </p:pic>
      <p:pic>
        <p:nvPicPr>
          <p:cNvPr id="27" name="Picture 27" descr="Mandrill face">
            <a:extLst>
              <a:ext uri="{FF2B5EF4-FFF2-40B4-BE49-F238E27FC236}">
                <a16:creationId xmlns:a16="http://schemas.microsoft.com/office/drawing/2014/main" id="{B595192B-D6E6-498D-AB88-1CF7A26337A1}"/>
              </a:ext>
            </a:extLst>
          </p:cNvPr>
          <p:cNvPicPr>
            <a:picLocks noChangeAspect="1"/>
          </p:cNvPicPr>
          <p:nvPr/>
        </p:nvPicPr>
        <p:blipFill>
          <a:blip r:embed="rId22"/>
          <a:stretch>
            <a:fillRect/>
          </a:stretch>
        </p:blipFill>
        <p:spPr>
          <a:xfrm>
            <a:off x="8160588" y="1810332"/>
            <a:ext cx="2743199" cy="1828353"/>
          </a:xfrm>
          <a:prstGeom prst="rect">
            <a:avLst/>
          </a:prstGeom>
        </p:spPr>
      </p:pic>
      <p:pic>
        <p:nvPicPr>
          <p:cNvPr id="28" name="Picture 28" descr="Monkey face">
            <a:extLst>
              <a:ext uri="{FF2B5EF4-FFF2-40B4-BE49-F238E27FC236}">
                <a16:creationId xmlns:a16="http://schemas.microsoft.com/office/drawing/2014/main" id="{CEFD6AD4-BB87-4B38-9C6E-93396EE0770B}"/>
              </a:ext>
            </a:extLst>
          </p:cNvPr>
          <p:cNvPicPr>
            <a:picLocks noChangeAspect="1"/>
          </p:cNvPicPr>
          <p:nvPr/>
        </p:nvPicPr>
        <p:blipFill>
          <a:blip r:embed="rId23"/>
          <a:stretch>
            <a:fillRect/>
          </a:stretch>
        </p:blipFill>
        <p:spPr>
          <a:xfrm>
            <a:off x="-207034" y="5295681"/>
            <a:ext cx="2743199" cy="1816298"/>
          </a:xfrm>
          <a:prstGeom prst="rect">
            <a:avLst/>
          </a:prstGeom>
        </p:spPr>
      </p:pic>
      <p:pic>
        <p:nvPicPr>
          <p:cNvPr id="29" name="Picture 29" descr="Orangutan">
            <a:extLst>
              <a:ext uri="{FF2B5EF4-FFF2-40B4-BE49-F238E27FC236}">
                <a16:creationId xmlns:a16="http://schemas.microsoft.com/office/drawing/2014/main" id="{7AB9CD1C-E89F-42B6-A802-41A22827C9D1}"/>
              </a:ext>
            </a:extLst>
          </p:cNvPr>
          <p:cNvPicPr>
            <a:picLocks noChangeAspect="1"/>
          </p:cNvPicPr>
          <p:nvPr/>
        </p:nvPicPr>
        <p:blipFill>
          <a:blip r:embed="rId24"/>
          <a:stretch>
            <a:fillRect/>
          </a:stretch>
        </p:blipFill>
        <p:spPr>
          <a:xfrm>
            <a:off x="6636589" y="74021"/>
            <a:ext cx="2743200" cy="1821656"/>
          </a:xfrm>
          <a:prstGeom prst="rect">
            <a:avLst/>
          </a:prstGeom>
        </p:spPr>
      </p:pic>
      <p:pic>
        <p:nvPicPr>
          <p:cNvPr id="30" name="Picture 30" descr="Alpha male gorilla">
            <a:extLst>
              <a:ext uri="{FF2B5EF4-FFF2-40B4-BE49-F238E27FC236}">
                <a16:creationId xmlns:a16="http://schemas.microsoft.com/office/drawing/2014/main" id="{1EE49E4E-CDA7-4ACB-B20B-C55A142E7B32}"/>
              </a:ext>
            </a:extLst>
          </p:cNvPr>
          <p:cNvPicPr>
            <a:picLocks noChangeAspect="1"/>
          </p:cNvPicPr>
          <p:nvPr/>
        </p:nvPicPr>
        <p:blipFill>
          <a:blip r:embed="rId25"/>
          <a:stretch>
            <a:fillRect/>
          </a:stretch>
        </p:blipFill>
        <p:spPr>
          <a:xfrm>
            <a:off x="1805797" y="3378665"/>
            <a:ext cx="1621766" cy="948934"/>
          </a:xfrm>
          <a:prstGeom prst="rect">
            <a:avLst/>
          </a:prstGeom>
        </p:spPr>
      </p:pic>
      <p:pic>
        <p:nvPicPr>
          <p:cNvPr id="31" name="Picture 31" descr="Young chimpanzee laying on its back">
            <a:extLst>
              <a:ext uri="{FF2B5EF4-FFF2-40B4-BE49-F238E27FC236}">
                <a16:creationId xmlns:a16="http://schemas.microsoft.com/office/drawing/2014/main" id="{86D624E2-E916-46B7-8E27-B96DB11AC361}"/>
              </a:ext>
            </a:extLst>
          </p:cNvPr>
          <p:cNvPicPr>
            <a:picLocks noChangeAspect="1"/>
          </p:cNvPicPr>
          <p:nvPr/>
        </p:nvPicPr>
        <p:blipFill>
          <a:blip r:embed="rId26"/>
          <a:stretch>
            <a:fillRect/>
          </a:stretch>
        </p:blipFill>
        <p:spPr>
          <a:xfrm>
            <a:off x="3904891" y="-25551"/>
            <a:ext cx="2743199" cy="1733252"/>
          </a:xfrm>
          <a:prstGeom prst="rect">
            <a:avLst/>
          </a:prstGeom>
        </p:spPr>
      </p:pic>
      <p:pic>
        <p:nvPicPr>
          <p:cNvPr id="32" name="Picture 32" descr="Side view of orangutan face">
            <a:extLst>
              <a:ext uri="{FF2B5EF4-FFF2-40B4-BE49-F238E27FC236}">
                <a16:creationId xmlns:a16="http://schemas.microsoft.com/office/drawing/2014/main" id="{EF4CA348-792C-4DE6-BDE4-665118258AA7}"/>
              </a:ext>
            </a:extLst>
          </p:cNvPr>
          <p:cNvPicPr>
            <a:picLocks noChangeAspect="1"/>
          </p:cNvPicPr>
          <p:nvPr/>
        </p:nvPicPr>
        <p:blipFill>
          <a:blip r:embed="rId27"/>
          <a:stretch>
            <a:fillRect/>
          </a:stretch>
        </p:blipFill>
        <p:spPr>
          <a:xfrm>
            <a:off x="9526438" y="3877236"/>
            <a:ext cx="2743199" cy="1950243"/>
          </a:xfrm>
          <a:prstGeom prst="rect">
            <a:avLst/>
          </a:prstGeom>
        </p:spPr>
      </p:pic>
      <p:pic>
        <p:nvPicPr>
          <p:cNvPr id="33" name="Picture 33" descr="Orangutan's face">
            <a:extLst>
              <a:ext uri="{FF2B5EF4-FFF2-40B4-BE49-F238E27FC236}">
                <a16:creationId xmlns:a16="http://schemas.microsoft.com/office/drawing/2014/main" id="{01D012A2-88FD-43BF-85FA-6FA5528790C6}"/>
              </a:ext>
            </a:extLst>
          </p:cNvPr>
          <p:cNvPicPr>
            <a:picLocks noChangeAspect="1"/>
          </p:cNvPicPr>
          <p:nvPr/>
        </p:nvPicPr>
        <p:blipFill>
          <a:blip r:embed="rId28"/>
          <a:stretch>
            <a:fillRect/>
          </a:stretch>
        </p:blipFill>
        <p:spPr>
          <a:xfrm>
            <a:off x="-149525" y="3377960"/>
            <a:ext cx="1463616" cy="1122872"/>
          </a:xfrm>
          <a:prstGeom prst="rect">
            <a:avLst/>
          </a:prstGeom>
        </p:spPr>
      </p:pic>
      <p:pic>
        <p:nvPicPr>
          <p:cNvPr id="34" name="Picture 34" descr="Snow monkeys cuddling">
            <a:extLst>
              <a:ext uri="{FF2B5EF4-FFF2-40B4-BE49-F238E27FC236}">
                <a16:creationId xmlns:a16="http://schemas.microsoft.com/office/drawing/2014/main" id="{2961695A-C50E-4D98-A257-5CB665861191}"/>
              </a:ext>
            </a:extLst>
          </p:cNvPr>
          <p:cNvPicPr>
            <a:picLocks noChangeAspect="1"/>
          </p:cNvPicPr>
          <p:nvPr/>
        </p:nvPicPr>
        <p:blipFill>
          <a:blip r:embed="rId29"/>
          <a:stretch>
            <a:fillRect/>
          </a:stretch>
        </p:blipFill>
        <p:spPr>
          <a:xfrm>
            <a:off x="9253268" y="5289653"/>
            <a:ext cx="2743199" cy="1828353"/>
          </a:xfrm>
          <a:prstGeom prst="rect">
            <a:avLst/>
          </a:prstGeom>
        </p:spPr>
      </p:pic>
      <p:pic>
        <p:nvPicPr>
          <p:cNvPr id="35" name="Picture 35" descr="Orangutan face">
            <a:extLst>
              <a:ext uri="{FF2B5EF4-FFF2-40B4-BE49-F238E27FC236}">
                <a16:creationId xmlns:a16="http://schemas.microsoft.com/office/drawing/2014/main" id="{0BA71A84-A6ED-4856-B165-8EEBC1E10974}"/>
              </a:ext>
            </a:extLst>
          </p:cNvPr>
          <p:cNvPicPr>
            <a:picLocks noChangeAspect="1"/>
          </p:cNvPicPr>
          <p:nvPr/>
        </p:nvPicPr>
        <p:blipFill>
          <a:blip r:embed="rId30"/>
          <a:stretch>
            <a:fillRect/>
          </a:stretch>
        </p:blipFill>
        <p:spPr>
          <a:xfrm>
            <a:off x="10460966" y="1810290"/>
            <a:ext cx="1736785" cy="1181460"/>
          </a:xfrm>
          <a:prstGeom prst="rect">
            <a:avLst/>
          </a:prstGeom>
        </p:spPr>
      </p:pic>
    </p:spTree>
    <p:extLst>
      <p:ext uri="{BB962C8B-B14F-4D97-AF65-F5344CB8AC3E}">
        <p14:creationId xmlns:p14="http://schemas.microsoft.com/office/powerpoint/2010/main" val="33398015"/>
      </p:ext>
    </p:extLst>
  </p:cSld>
  <p:clrMapOvr>
    <a:masterClrMapping/>
  </p:clrMapOvr>
  <p:transition spd="slow">
    <p:fade/>
  </p:transition>
</p:sld>
</file>

<file path=ppt/theme/theme1.xml><?xml version="1.0" encoding="utf-8"?>
<a:theme xmlns:a="http://schemas.openxmlformats.org/drawingml/2006/main" name="DappledVTI">
  <a:themeElements>
    <a:clrScheme name="AnalogousFromLightSeedRightStep">
      <a:dk1>
        <a:srgbClr val="000000"/>
      </a:dk1>
      <a:lt1>
        <a:srgbClr val="FFFFFF"/>
      </a:lt1>
      <a:dk2>
        <a:srgbClr val="41242B"/>
      </a:dk2>
      <a:lt2>
        <a:srgbClr val="E2E8E4"/>
      </a:lt2>
      <a:accent1>
        <a:srgbClr val="EE6EC0"/>
      </a:accent1>
      <a:accent2>
        <a:srgbClr val="EB4E70"/>
      </a:accent2>
      <a:accent3>
        <a:srgbClr val="EE876E"/>
      </a:accent3>
      <a:accent4>
        <a:srgbClr val="D89429"/>
      </a:accent4>
      <a:accent5>
        <a:srgbClr val="A4A74D"/>
      </a:accent5>
      <a:accent6>
        <a:srgbClr val="7CB13B"/>
      </a:accent6>
      <a:hlink>
        <a:srgbClr val="568D6A"/>
      </a:hlink>
      <a:folHlink>
        <a:srgbClr val="7F7F7F"/>
      </a:folHlink>
    </a:clrScheme>
    <a:fontScheme name="Custom 67">
      <a:majorFont>
        <a:latin typeface="Sabon Next LT"/>
        <a:ea typeface=""/>
        <a:cs typeface=""/>
      </a:majorFont>
      <a:minorFont>
        <a:latin typeface="Avenir Next L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DappledVTI" id="{204FEFAB-F02B-4FE8-B509-C50A618B972D}" vid="{7EAEADA8-5A8E-45B2-B0E4-448EC7E7A94F}"/>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ReferenceId xmlns="60ff3e94-e8ee-4955-aa57-bb6fb4984b14"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0D128EEE04A6E5449DC2FAF9314036AB" ma:contentTypeVersion="11" ma:contentTypeDescription="Create a new document." ma:contentTypeScope="" ma:versionID="981bd6d50b246d2a12d6984e737a0561">
  <xsd:schema xmlns:xsd="http://www.w3.org/2001/XMLSchema" xmlns:xs="http://www.w3.org/2001/XMLSchema" xmlns:p="http://schemas.microsoft.com/office/2006/metadata/properties" xmlns:ns2="60ff3e94-e8ee-4955-aa57-bb6fb4984b14" targetNamespace="http://schemas.microsoft.com/office/2006/metadata/properties" ma:root="true" ma:fieldsID="1a723ac77077cf4c53430461abc479d3" ns2:_="">
    <xsd:import namespace="60ff3e94-e8ee-4955-aa57-bb6fb4984b14"/>
    <xsd:element name="properties">
      <xsd:complexType>
        <xsd:sequence>
          <xsd:element name="documentManagement">
            <xsd:complexType>
              <xsd:all>
                <xsd:element ref="ns2:ReferenceId" minOccurs="0"/>
                <xsd:element ref="ns2:MediaServiceMetadata" minOccurs="0"/>
                <xsd:element ref="ns2:MediaServiceFastMetadata" minOccurs="0"/>
                <xsd:element ref="ns2:MediaServiceAutoKeyPoints" minOccurs="0"/>
                <xsd:element ref="ns2:MediaServiceKeyPoints" minOccurs="0"/>
                <xsd:element ref="ns2:MediaServiceDateTaken" minOccurs="0"/>
                <xsd:element ref="ns2:MediaServiceAutoTags" minOccurs="0"/>
                <xsd:element ref="ns2:MediaServiceLocation" minOccurs="0"/>
                <xsd:element ref="ns2:MediaServiceGenerationTime" minOccurs="0"/>
                <xsd:element ref="ns2:MediaServiceEventHashCode"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0ff3e94-e8ee-4955-aa57-bb6fb4984b14" elementFormDefault="qualified">
    <xsd:import namespace="http://schemas.microsoft.com/office/2006/documentManagement/types"/>
    <xsd:import namespace="http://schemas.microsoft.com/office/infopath/2007/PartnerControls"/>
    <xsd:element name="ReferenceId" ma:index="8" nillable="true" ma:displayName="ReferenceId" ma:indexed="true" ma:internalName="ReferenceId">
      <xsd:simpleType>
        <xsd:restriction base="dms:Text"/>
      </xsd:simpleType>
    </xsd:element>
    <xsd:element name="MediaServiceMetadata" ma:index="9" nillable="true" ma:displayName="MediaServiceMetadata" ma:hidden="true" ma:internalName="MediaServiceMetadata" ma:readOnly="true">
      <xsd:simpleType>
        <xsd:restriction base="dms:Note"/>
      </xsd:simpleType>
    </xsd:element>
    <xsd:element name="MediaServiceFastMetadata" ma:index="10" nillable="true" ma:displayName="MediaServiceFastMetadata" ma:hidden="true" ma:internalName="MediaServiceFastMetadata" ma:readOnly="true">
      <xsd:simpleType>
        <xsd:restriction base="dms:Note"/>
      </xsd:simpleType>
    </xsd:element>
    <xsd:element name="MediaServiceAutoKeyPoints" ma:index="11" nillable="true" ma:displayName="MediaServiceAutoKeyPoints" ma:hidden="true" ma:internalName="MediaServiceAutoKeyPoints" ma:readOnly="true">
      <xsd:simpleType>
        <xsd:restriction base="dms:Note"/>
      </xsd:simpleType>
    </xsd:element>
    <xsd:element name="MediaServiceKeyPoints" ma:index="12" nillable="true" ma:displayName="KeyPoints" ma:internalName="MediaServiceKeyPoints" ma:readOnly="true">
      <xsd:simpleType>
        <xsd:restriction base="dms:Note">
          <xsd:maxLength value="255"/>
        </xsd:restriction>
      </xsd:simpleType>
    </xsd:element>
    <xsd:element name="MediaServiceDateTaken" ma:index="13" nillable="true" ma:displayName="MediaServiceDateTaken" ma:hidden="true" ma:internalName="MediaServiceDateTaken" ma:readOnly="true">
      <xsd:simpleType>
        <xsd:restriction base="dms:Text"/>
      </xsd:simpleType>
    </xsd:element>
    <xsd:element name="MediaServiceAutoTags" ma:index="14" nillable="true" ma:displayName="Tags" ma:internalName="MediaServiceAutoTags" ma:readOnly="true">
      <xsd:simpleType>
        <xsd:restriction base="dms:Text"/>
      </xsd:simpleType>
    </xsd:element>
    <xsd:element name="MediaServiceLocation" ma:index="15" nillable="true" ma:displayName="Location" ma:internalName="MediaServiceLocation"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OCR" ma:index="18" nillable="true" ma:displayName="Extracted Text" ma:internalName="MediaServiceOCR"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8827B282-F059-49EB-92B0-2A65054C3642}">
  <ds:schemaRefs>
    <ds:schemaRef ds:uri="http://schemas.microsoft.com/office/2006/metadata/properties"/>
    <ds:schemaRef ds:uri="http://schemas.microsoft.com/office/infopath/2007/PartnerControls"/>
    <ds:schemaRef ds:uri="60ff3e94-e8ee-4955-aa57-bb6fb4984b14"/>
  </ds:schemaRefs>
</ds:datastoreItem>
</file>

<file path=customXml/itemProps2.xml><?xml version="1.0" encoding="utf-8"?>
<ds:datastoreItem xmlns:ds="http://schemas.openxmlformats.org/officeDocument/2006/customXml" ds:itemID="{7C7DDCFC-449A-410F-9402-C23CE9D41C1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60ff3e94-e8ee-4955-aa57-bb6fb4984b1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07DBA3CA-00DB-48E4-BC9E-C4C9679CB1A9}">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Widescreen</PresentationFormat>
  <Paragraphs>0</Paragraphs>
  <Slides>17</Slides>
  <Notes>0</Notes>
  <HiddenSlides>0</HiddenSlides>
  <MMClips>0</MMClips>
  <ScaleCrop>false</ScaleCrop>
  <HeadingPairs>
    <vt:vector size="4" baseType="variant">
      <vt:variant>
        <vt:lpstr>Theme</vt:lpstr>
      </vt:variant>
      <vt:variant>
        <vt:i4>1</vt:i4>
      </vt:variant>
      <vt:variant>
        <vt:lpstr>Slide Titles</vt:lpstr>
      </vt:variant>
      <vt:variant>
        <vt:i4>17</vt:i4>
      </vt:variant>
    </vt:vector>
  </HeadingPairs>
  <TitlesOfParts>
    <vt:vector size="18" baseType="lpstr">
      <vt:lpstr>DappledVTI</vt:lpstr>
      <vt:lpstr>All about adapting</vt:lpstr>
      <vt:lpstr>All about adapting and what it is?</vt:lpstr>
      <vt:lpstr>First monkeys!</vt:lpstr>
      <vt:lpstr>Monkeys!</vt:lpstr>
      <vt:lpstr>Slide 2 about monkeys</vt:lpstr>
      <vt:lpstr>Camels!</vt:lpstr>
      <vt:lpstr>Camels!</vt:lpstr>
      <vt:lpstr>Camels page 2 </vt:lpstr>
      <vt:lpstr>Horses</vt:lpstr>
      <vt:lpstr>Horses!</vt:lpstr>
      <vt:lpstr>Horses Page 2</vt:lpstr>
      <vt:lpstr>Pandas!</vt:lpstr>
      <vt:lpstr>Pandas!</vt:lpstr>
      <vt:lpstr>Page 2 of pandas!</vt:lpstr>
      <vt:lpstr>PowerPoint Presentation</vt:lpstr>
      <vt:lpstr>DID YOU KNOW FACTS!!!!!!!!!</vt:lpstr>
      <vt:lpstr>Thank you for listening Harriet E 6B</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
  <cp:revision>489</cp:revision>
  <dcterms:created xsi:type="dcterms:W3CDTF">2019-10-17T21:24:50Z</dcterms:created>
  <dcterms:modified xsi:type="dcterms:W3CDTF">2021-01-26T17:48:16Z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0x0101000D128EEE04A6E5449DC2FAF9314036AB</vt:lpwstr>
  </property>
</Properties>
</file>