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0240E-5150-E340-AB0C-F4A9956717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A6D984-E95D-294D-8A4A-C6689DE7ED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8A17C-746B-FC42-B583-7DF3EEE3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634EB1-6851-804C-ABD2-B7E1E6C2F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FD09F5-BE34-124A-B43A-E24B48B99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009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BE637-374E-BF45-A092-759106A71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55B9D-9FCA-FA40-BD58-CBD37ED1A5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87815-0C20-B844-84FD-1332676B2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FF3ED-2E34-DA42-8C98-AE2D99AA6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708AB7-F8DF-DA4D-B71E-A4892FDDB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605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150B5-F09B-3C4F-9D64-45918697C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70EF7-5583-D346-8A2F-160E12A513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6DC4F-4349-064D-A28F-6BC0556CD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32542-C197-3B4F-B7A3-0CDCEBDC7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99EC7-A5BB-BE41-914C-E5C4E1F41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1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49552-8B8A-3C48-82D4-F89606B29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C4A92-E9D4-B74A-AACF-F0FBFCF9C7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CBB943-6AC4-9742-9DA6-8B8CA0DC0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1078D8-BBC6-C440-8413-629FE56E9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77102E-3C72-364D-9AB8-46480EDE2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B7AD2D-6B1B-7B49-8A6B-1EA0B0E84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15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CEA5A-1806-ED48-9244-A1BAD311D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F2E073-6CA7-F947-B81B-3B1278719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3CC86A-5354-444C-9E44-63B2473AD6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128914-6ED6-3A40-AF84-B0FBCE9F42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483CEB-2D29-A340-99D8-51A696A359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66BBC7-C90D-B049-BC75-C0F38BB72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60AF68-643C-BE40-9EE9-A71376413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9CA96-25BF-B246-BF3B-326F7CE3E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22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1C925-0383-144C-887D-ADCBCB0C5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05F8F0-C702-5342-ADC9-7CDCCE357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AABC9E-A702-3340-8698-2134B7315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D09E52-3285-1640-ADF8-476764A03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613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93AD77-BA55-2240-81F8-6F9B58B4C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5B3FEC-1C42-C940-AA8F-B8DC14699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FC4C04-9F95-9345-8748-452600C83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22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9B2D5-4329-AF4A-987B-035874A85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D03C3-E714-A149-81CD-3BFED562D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1301CD-BE62-B54C-8949-C639CCBCA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C39A10-63F7-B64B-82D2-1FF189B1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2AB47E-19B0-BF4E-BF87-669251774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7E54A-5521-7B42-9176-057136A09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21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589A-ED76-CB42-8258-E45B3D0E4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566E4B-07D5-D546-9B6C-2ADBEF6A20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1580E4-DEE6-2A4B-84A3-818E043226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DB1657-C9BA-FE43-BB2C-8B4B3B41F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715D72-13EC-0646-9708-F1EF6E57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FFDC5-06B1-A644-9C74-EBF2D40A8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930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083F6-47BE-8442-B7BE-A5F28985C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5008D5-904D-D240-816C-AACD91F384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9EC69-2FBF-7248-B671-A1CE4DF7E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68E18-FE5C-4D4B-BDE3-DFDF6F44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82478A-D90E-3541-AE39-B15EF159B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063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63A482-5274-C940-980E-EFEEA9CCBB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D9ABD2-FD55-C942-B2BB-62DE8F8EC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A0DF4-BC7B-2F4B-88F7-3317C7056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4AB9C-00E1-7849-B165-63254A2F8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6EF98-835E-3B46-9D57-12CD0012D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14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BB8B54-6BA4-824A-9898-A66346937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14B39-5CCB-BA43-9544-99D31F5400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424DB-3CEC-2649-8F7F-341847DFA0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4F86F-4F5D-5249-BAD5-4BB042718ADC}" type="datetimeFigureOut">
              <a:rPr lang="en-US" smtClean="0"/>
              <a:t>1/26/21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E72FF-010D-CE4A-9AEE-F2213B69CE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C7FEF-0604-C447-A716-413DBE684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35E11-E824-2544-960A-3FBACA25C6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05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36">
            <a:extLst>
              <a:ext uri="{FF2B5EF4-FFF2-40B4-BE49-F238E27FC236}">
                <a16:creationId xmlns:a16="http://schemas.microsoft.com/office/drawing/2014/main" id="{2B577FF9-3543-4875-815D-3D87BD8A20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69CBE2-1984-7B4C-BA57-B569B0465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4815" y="798703"/>
            <a:ext cx="5221185" cy="3072015"/>
          </a:xfrm>
        </p:spPr>
        <p:txBody>
          <a:bodyPr anchor="b">
            <a:normAutofit/>
          </a:bodyPr>
          <a:lstStyle/>
          <a:p>
            <a:r>
              <a:rPr lang="en-GB"/>
              <a:t>Adaptations of Animals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329A9D-B881-5045-80AC-AD28BC13E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0148" y="3962792"/>
            <a:ext cx="5221185" cy="2102108"/>
          </a:xfrm>
        </p:spPr>
        <p:txBody>
          <a:bodyPr anchor="t">
            <a:norm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Poppy w</a:t>
            </a:r>
            <a:endParaRPr lang="en-US"/>
          </a:p>
        </p:txBody>
      </p:sp>
      <p:sp>
        <p:nvSpPr>
          <p:cNvPr id="51" name="Freeform: Shape 38">
            <a:extLst>
              <a:ext uri="{FF2B5EF4-FFF2-40B4-BE49-F238E27FC236}">
                <a16:creationId xmlns:a16="http://schemas.microsoft.com/office/drawing/2014/main" id="{F5569EEC-E12F-4856-B407-02B2813A4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04059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2" name="Freeform: Shape 40">
            <a:extLst>
              <a:ext uri="{FF2B5EF4-FFF2-40B4-BE49-F238E27FC236}">
                <a16:creationId xmlns:a16="http://schemas.microsoft.com/office/drawing/2014/main" id="{CF860788-3A6A-45A3-B3F1-06F159665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67336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4" descr="Paw prints">
            <a:extLst>
              <a:ext uri="{FF2B5EF4-FFF2-40B4-BE49-F238E27FC236}">
                <a16:creationId xmlns:a16="http://schemas.microsoft.com/office/drawing/2014/main" id="{F3EE6493-516A-FE4F-ACCC-088FC9455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93046" y="1209578"/>
            <a:ext cx="4055897" cy="4055897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</p:spPr>
      </p:pic>
      <p:sp>
        <p:nvSpPr>
          <p:cNvPr id="53" name="Freeform: Shape 42">
            <a:extLst>
              <a:ext uri="{FF2B5EF4-FFF2-40B4-BE49-F238E27FC236}">
                <a16:creationId xmlns:a16="http://schemas.microsoft.com/office/drawing/2014/main" id="{DF1E3393-B852-4883-B778-ED3525112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32259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Freeform: Shape 44">
            <a:extLst>
              <a:ext uri="{FF2B5EF4-FFF2-40B4-BE49-F238E27FC236}">
                <a16:creationId xmlns:a16="http://schemas.microsoft.com/office/drawing/2014/main" id="{39853D09-4205-4CC7-83EB-288E886AC9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440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5" name="Freeform: Shape 46">
            <a:extLst>
              <a:ext uri="{FF2B5EF4-FFF2-40B4-BE49-F238E27FC236}">
                <a16:creationId xmlns:a16="http://schemas.microsoft.com/office/drawing/2014/main" id="{0D040B79-3E73-4A31-840D-D6B9C9FDF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7511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156C6AE5-3F8B-42AC-9EA4-1B686A11E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43820" y="5835650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097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4" descr="Lion">
            <a:extLst>
              <a:ext uri="{FF2B5EF4-FFF2-40B4-BE49-F238E27FC236}">
                <a16:creationId xmlns:a16="http://schemas.microsoft.com/office/drawing/2014/main" id="{5223FE48-04D5-2F49-8409-D6B07DB8A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72" name="Arc 71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5D7949-2668-CF42-987F-60C41AFF3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1325563"/>
          </a:xfrm>
        </p:spPr>
        <p:txBody>
          <a:bodyPr>
            <a:normAutofit/>
          </a:bodyPr>
          <a:lstStyle/>
          <a:p>
            <a:r>
              <a:rPr lang="en-GB"/>
              <a:t>The Lion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6AAB9-7C68-AA4E-A1B6-62FFD4C10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984443"/>
            <a:ext cx="5257800" cy="4192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One of the lions adaptations is their acute sense of smell, powerful paws, sharp claws, sharp teeth, rough tongue and loose belly skin.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941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4" descr="Tiger">
            <a:extLst>
              <a:ext uri="{FF2B5EF4-FFF2-40B4-BE49-F238E27FC236}">
                <a16:creationId xmlns:a16="http://schemas.microsoft.com/office/drawing/2014/main" id="{5E6F6FE3-8FA2-7942-BE4A-8DF24B1C9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45" name="Arc 44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451606-9809-3440-889A-710876EB0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1325563"/>
          </a:xfrm>
        </p:spPr>
        <p:txBody>
          <a:bodyPr>
            <a:normAutofit/>
          </a:bodyPr>
          <a:lstStyle/>
          <a:p>
            <a:r>
              <a:rPr lang="en-GB"/>
              <a:t>The Tiger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F24514-9FA4-3A46-B4F5-A31FF09E4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984443"/>
            <a:ext cx="5257800" cy="4192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One of the tigers best adaptations by far is its distinct orange striped camouflage, excellent hearing and vision, sharp teeth and a flexible spine allowing the tiger to pounce on predators smoothly and quickly.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818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" name="Rectangle 31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18" name="Freeform: Shape 33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8" descr="Cat">
            <a:extLst>
              <a:ext uri="{FF2B5EF4-FFF2-40B4-BE49-F238E27FC236}">
                <a16:creationId xmlns:a16="http://schemas.microsoft.com/office/drawing/2014/main" id="{BB14464D-8773-B14D-B6A8-CB8EF87C7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19" name="Arc 35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30127A-0BBC-0E4C-8085-097563715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1325563"/>
          </a:xfrm>
        </p:spPr>
        <p:txBody>
          <a:bodyPr>
            <a:normAutofit/>
          </a:bodyPr>
          <a:lstStyle/>
          <a:p>
            <a:r>
              <a:rPr lang="en-GB"/>
              <a:t>The Snow leopard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9E69B-CF6D-BD45-8A08-9807E7A9B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984443"/>
            <a:ext cx="5257800" cy="4192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Adaptations of the snow leopard have short forelimbs with sizeable paws, long hind limbs and a thick nearly meter long tail.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225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8EB125EB-2807-4610-B83E-B5328FE346EE}"/>
</file>

<file path=customXml/itemProps2.xml><?xml version="1.0" encoding="utf-8"?>
<ds:datastoreItem xmlns:ds="http://schemas.openxmlformats.org/officeDocument/2006/customXml" ds:itemID="{1D033360-5CB9-4E2F-985D-EC10FD7E5DCA}"/>
</file>

<file path=customXml/itemProps3.xml><?xml version="1.0" encoding="utf-8"?>
<ds:datastoreItem xmlns:ds="http://schemas.openxmlformats.org/officeDocument/2006/customXml" ds:itemID="{CA11834B-793D-4D1F-8B30-009B1F4A142C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Adaptations of Animals</vt:lpstr>
      <vt:lpstr>The Lion</vt:lpstr>
      <vt:lpstr>The Tiger</vt:lpstr>
      <vt:lpstr>The Snow leopard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Poppy WARNER</dc:creator>
  <cp:lastModifiedBy>Poppy WARNER</cp:lastModifiedBy>
  <cp:revision>1</cp:revision>
  <dcterms:created xsi:type="dcterms:W3CDTF">2021-01-26T14:58:49Z</dcterms:created>
  <dcterms:modified xsi:type="dcterms:W3CDTF">2021-01-26T15:34:24Z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1800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