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4"/>
  </p:sldMasterIdLst>
  <p:sldIdLst>
    <p:sldId id="256" r:id="rId5"/>
    <p:sldId id="257" r:id="rId6"/>
    <p:sldId id="259" r:id="rId7"/>
    <p:sldId id="260" r:id="rId8"/>
    <p:sldId id="261" r:id="rId9"/>
    <p:sldId id="263"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22CCF9-404D-44AF-85E4-6F6C9999A23D}" v="556" dt="2021-01-29T11:42:08.245"/>
    <p1510:client id="{8A79278F-05C5-4B7E-88E4-7F29DE2C70F9}" v="225" dt="2021-02-01T11:01:36.901"/>
    <p1510:client id="{FB8EB0EC-7359-4B55-8F3B-4DA3CDD7BBCB}" v="1122" dt="2021-01-29T17:22:59.60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3F9AF144-B323-4B10-AA53-9A0342D79798}" type="datetimeFigureOut">
              <a:rPr lang="en-US" smtClean="0"/>
              <a:t>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EC16B3-59DC-47CF-B349-B1B489930895}" type="slidenum">
              <a:rPr lang="en-US" smtClean="0"/>
              <a:t>‹#›</a:t>
            </a:fld>
            <a:endParaRPr lang="en-US"/>
          </a:p>
        </p:txBody>
      </p:sp>
    </p:spTree>
    <p:extLst>
      <p:ext uri="{BB962C8B-B14F-4D97-AF65-F5344CB8AC3E}">
        <p14:creationId xmlns:p14="http://schemas.microsoft.com/office/powerpoint/2010/main" val="24396929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F9AF144-B323-4B10-AA53-9A0342D79798}" type="datetimeFigureOut">
              <a:rPr lang="en-US" smtClean="0"/>
              <a:t>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EC16B3-59DC-47CF-B349-B1B489930895}" type="slidenum">
              <a:rPr lang="en-US" smtClean="0"/>
              <a:t>‹#›</a:t>
            </a:fld>
            <a:endParaRPr lang="en-US"/>
          </a:p>
        </p:txBody>
      </p:sp>
    </p:spTree>
    <p:extLst>
      <p:ext uri="{BB962C8B-B14F-4D97-AF65-F5344CB8AC3E}">
        <p14:creationId xmlns:p14="http://schemas.microsoft.com/office/powerpoint/2010/main" val="29662506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F9AF144-B323-4B10-AA53-9A0342D79798}" type="datetimeFigureOut">
              <a:rPr lang="en-US" smtClean="0"/>
              <a:t>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EC16B3-59DC-47CF-B349-B1B489930895}" type="slidenum">
              <a:rPr lang="en-US" smtClean="0"/>
              <a:t>‹#›</a:t>
            </a:fld>
            <a:endParaRPr lang="en-US"/>
          </a:p>
        </p:txBody>
      </p:sp>
    </p:spTree>
    <p:extLst>
      <p:ext uri="{BB962C8B-B14F-4D97-AF65-F5344CB8AC3E}">
        <p14:creationId xmlns:p14="http://schemas.microsoft.com/office/powerpoint/2010/main" val="2238950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F9AF144-B323-4B10-AA53-9A0342D79798}" type="datetimeFigureOut">
              <a:rPr lang="en-US" smtClean="0"/>
              <a:t>2/1/2021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EC16B3-59DC-47CF-B349-B1B489930895}" type="slidenum">
              <a:rPr lang="en-US" smtClean="0"/>
              <a:t>‹#›</a:t>
            </a:fld>
            <a:endParaRPr lang="en-US"/>
          </a:p>
        </p:txBody>
      </p:sp>
    </p:spTree>
    <p:extLst>
      <p:ext uri="{BB962C8B-B14F-4D97-AF65-F5344CB8AC3E}">
        <p14:creationId xmlns:p14="http://schemas.microsoft.com/office/powerpoint/2010/main" val="19685876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F9AF144-B323-4B10-AA53-9A0342D79798}" type="datetimeFigureOut">
              <a:rPr lang="en-US" smtClean="0"/>
              <a:t>2/1/2021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2EC16B3-59DC-47CF-B349-B1B489930895}" type="slidenum">
              <a:rPr lang="en-US" smtClean="0"/>
              <a:t>‹#›</a:t>
            </a:fld>
            <a:endParaRPr lang="en-US"/>
          </a:p>
        </p:txBody>
      </p:sp>
    </p:spTree>
    <p:extLst>
      <p:ext uri="{BB962C8B-B14F-4D97-AF65-F5344CB8AC3E}">
        <p14:creationId xmlns:p14="http://schemas.microsoft.com/office/powerpoint/2010/main" val="37987094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F9AF144-B323-4B10-AA53-9A0342D79798}" type="datetimeFigureOut">
              <a:rPr lang="en-US" smtClean="0"/>
              <a:t>2/1/2021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2EC16B3-59DC-47CF-B349-B1B489930895}" type="slidenum">
              <a:rPr lang="en-US" smtClean="0"/>
              <a:t>‹#›</a:t>
            </a:fld>
            <a:endParaRPr lang="en-US"/>
          </a:p>
        </p:txBody>
      </p:sp>
    </p:spTree>
    <p:extLst>
      <p:ext uri="{BB962C8B-B14F-4D97-AF65-F5344CB8AC3E}">
        <p14:creationId xmlns:p14="http://schemas.microsoft.com/office/powerpoint/2010/main" val="29516920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F9AF144-B323-4B10-AA53-9A0342D79798}" type="datetimeFigureOut">
              <a:rPr lang="en-US" smtClean="0"/>
              <a:t>2/1/2021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2EC16B3-59DC-47CF-B349-B1B489930895}" type="slidenum">
              <a:rPr lang="en-US" smtClean="0"/>
              <a:t>‹#›</a:t>
            </a:fld>
            <a:endParaRPr lang="en-US"/>
          </a:p>
        </p:txBody>
      </p:sp>
    </p:spTree>
    <p:extLst>
      <p:ext uri="{BB962C8B-B14F-4D97-AF65-F5344CB8AC3E}">
        <p14:creationId xmlns:p14="http://schemas.microsoft.com/office/powerpoint/2010/main" val="3244082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F9AF144-B323-4B10-AA53-9A0342D79798}" type="datetimeFigureOut">
              <a:rPr lang="en-US" smtClean="0"/>
              <a:t>2/1/2021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EC16B3-59DC-47CF-B349-B1B489930895}" type="slidenum">
              <a:rPr lang="en-US" smtClean="0"/>
              <a:t>‹#›</a:t>
            </a:fld>
            <a:endParaRPr lang="en-US"/>
          </a:p>
        </p:txBody>
      </p:sp>
    </p:spTree>
    <p:extLst>
      <p:ext uri="{BB962C8B-B14F-4D97-AF65-F5344CB8AC3E}">
        <p14:creationId xmlns:p14="http://schemas.microsoft.com/office/powerpoint/2010/main" val="9927005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F9AF144-B323-4B10-AA53-9A0342D79798}" type="datetimeFigureOut">
              <a:rPr lang="en-US" smtClean="0"/>
              <a:t>2/1/2021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EC16B3-59DC-47CF-B349-B1B489930895}" type="slidenum">
              <a:rPr lang="en-US" smtClean="0"/>
              <a:t>‹#›</a:t>
            </a:fld>
            <a:endParaRPr lang="en-US"/>
          </a:p>
        </p:txBody>
      </p:sp>
    </p:spTree>
    <p:extLst>
      <p:ext uri="{BB962C8B-B14F-4D97-AF65-F5344CB8AC3E}">
        <p14:creationId xmlns:p14="http://schemas.microsoft.com/office/powerpoint/2010/main" val="2574923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F9AF144-B323-4B10-AA53-9A0342D79798}" type="datetimeFigureOut">
              <a:rPr lang="en-US" smtClean="0"/>
              <a:t>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EC16B3-59DC-47CF-B349-B1B489930895}" type="slidenum">
              <a:rPr lang="en-US" smtClean="0"/>
              <a:t>‹#›</a:t>
            </a:fld>
            <a:endParaRPr lang="en-US"/>
          </a:p>
        </p:txBody>
      </p:sp>
    </p:spTree>
    <p:extLst>
      <p:ext uri="{BB962C8B-B14F-4D97-AF65-F5344CB8AC3E}">
        <p14:creationId xmlns:p14="http://schemas.microsoft.com/office/powerpoint/2010/main" val="3018450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F9AF144-B323-4B10-AA53-9A0342D79798}" type="datetimeFigureOut">
              <a:rPr lang="en-US" smtClean="0"/>
              <a:t>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EC16B3-59DC-47CF-B349-B1B489930895}" type="slidenum">
              <a:rPr lang="en-US" smtClean="0"/>
              <a:t>‹#›</a:t>
            </a:fld>
            <a:endParaRPr lang="en-US"/>
          </a:p>
        </p:txBody>
      </p:sp>
    </p:spTree>
    <p:extLst>
      <p:ext uri="{BB962C8B-B14F-4D97-AF65-F5344CB8AC3E}">
        <p14:creationId xmlns:p14="http://schemas.microsoft.com/office/powerpoint/2010/main" val="38003321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9AF144-B323-4B10-AA53-9A0342D79798}" type="datetimeFigureOut">
              <a:rPr lang="en-US" smtClean="0"/>
              <a:t>2/1/2021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EC16B3-59DC-47CF-B349-B1B489930895}" type="slidenum">
              <a:rPr lang="en-US" smtClean="0"/>
              <a:t>‹#›</a:t>
            </a:fld>
            <a:endParaRPr lang="en-US"/>
          </a:p>
        </p:txBody>
      </p:sp>
    </p:spTree>
    <p:extLst>
      <p:ext uri="{BB962C8B-B14F-4D97-AF65-F5344CB8AC3E}">
        <p14:creationId xmlns:p14="http://schemas.microsoft.com/office/powerpoint/2010/main" val="12457945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cs typeface="Calibri Light"/>
              </a:rPr>
              <a:t>The Tasmanian tiger</a:t>
            </a:r>
            <a:endParaRPr lang="en-US" dirty="0"/>
          </a:p>
        </p:txBody>
      </p:sp>
      <p:sp>
        <p:nvSpPr>
          <p:cNvPr id="3" name="Subtitle 2"/>
          <p:cNvSpPr>
            <a:spLocks noGrp="1"/>
          </p:cNvSpPr>
          <p:nvPr>
            <p:ph type="subTitle" idx="1"/>
          </p:nvPr>
        </p:nvSpPr>
        <p:spPr/>
        <p:txBody>
          <a:bodyPr vert="horz" lIns="91440" tIns="45720" rIns="91440" bIns="45720" rtlCol="0" anchor="t">
            <a:normAutofit/>
          </a:bodyPr>
          <a:lstStyle/>
          <a:p>
            <a:r>
              <a:rPr lang="en-US" dirty="0">
                <a:cs typeface="Calibri"/>
              </a:rPr>
              <a:t>By Liberty 6B</a:t>
            </a:r>
            <a:endParaRPr lang="en-US" dirty="0"/>
          </a:p>
        </p:txBody>
      </p:sp>
    </p:spTree>
    <p:extLst>
      <p:ext uri="{BB962C8B-B14F-4D97-AF65-F5344CB8AC3E}">
        <p14:creationId xmlns:p14="http://schemas.microsoft.com/office/powerpoint/2010/main" val="25617864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EBF87945-A001-489F-9D9B-7D9435F0B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8639" y="347471"/>
            <a:ext cx="11100816" cy="180136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3134157-CCCD-49EC-B6D5-DED9A7864ACB}"/>
              </a:ext>
            </a:extLst>
          </p:cNvPr>
          <p:cNvSpPr>
            <a:spLocks noGrp="1"/>
          </p:cNvSpPr>
          <p:nvPr>
            <p:ph type="title"/>
          </p:nvPr>
        </p:nvSpPr>
        <p:spPr>
          <a:xfrm>
            <a:off x="838200" y="585216"/>
            <a:ext cx="10515600" cy="1325563"/>
          </a:xfrm>
        </p:spPr>
        <p:txBody>
          <a:bodyPr vert="horz" lIns="91440" tIns="45720" rIns="91440" bIns="45720" rtlCol="0" anchor="ctr">
            <a:normAutofit/>
          </a:bodyPr>
          <a:lstStyle/>
          <a:p>
            <a:r>
              <a:rPr lang="en-US" sz="4400" dirty="0">
                <a:solidFill>
                  <a:schemeClr val="bg1"/>
                </a:solidFill>
                <a:cs typeface="Calibri Light"/>
              </a:rPr>
              <a:t>What are they? </a:t>
            </a:r>
            <a:endParaRPr lang="en-US" sz="4400" dirty="0">
              <a:solidFill>
                <a:schemeClr val="bg1"/>
              </a:solidFill>
            </a:endParaRPr>
          </a:p>
        </p:txBody>
      </p:sp>
      <p:pic>
        <p:nvPicPr>
          <p:cNvPr id="5" name="Picture 5" descr="A dog standing in the dirt&#10;&#10;Description automatically generated">
            <a:extLst>
              <a:ext uri="{FF2B5EF4-FFF2-40B4-BE49-F238E27FC236}">
                <a16:creationId xmlns:a16="http://schemas.microsoft.com/office/drawing/2014/main" id="{CECF0151-6820-45BD-A4BA-1BA006A752E8}"/>
              </a:ext>
            </a:extLst>
          </p:cNvPr>
          <p:cNvPicPr>
            <a:picLocks noGrp="1" noChangeAspect="1"/>
          </p:cNvPicPr>
          <p:nvPr>
            <p:ph idx="1"/>
          </p:nvPr>
        </p:nvPicPr>
        <p:blipFill rotWithShape="1">
          <a:blip r:embed="rId2"/>
          <a:srcRect r="16926" b="-1"/>
          <a:stretch/>
        </p:blipFill>
        <p:spPr>
          <a:xfrm>
            <a:off x="841248" y="2516777"/>
            <a:ext cx="6236208" cy="3660185"/>
          </a:xfrm>
          <a:prstGeom prst="rect">
            <a:avLst/>
          </a:prstGeom>
        </p:spPr>
      </p:pic>
      <p:sp>
        <p:nvSpPr>
          <p:cNvPr id="4" name="Text Placeholder 3">
            <a:extLst>
              <a:ext uri="{FF2B5EF4-FFF2-40B4-BE49-F238E27FC236}">
                <a16:creationId xmlns:a16="http://schemas.microsoft.com/office/drawing/2014/main" id="{D756E5FF-EFC2-47DC-B6FC-8EDE88D50D10}"/>
              </a:ext>
            </a:extLst>
          </p:cNvPr>
          <p:cNvSpPr>
            <a:spLocks noGrp="1"/>
          </p:cNvSpPr>
          <p:nvPr>
            <p:ph type="body" sz="half" idx="2"/>
          </p:nvPr>
        </p:nvSpPr>
        <p:spPr>
          <a:xfrm>
            <a:off x="7546848" y="2516777"/>
            <a:ext cx="3803904" cy="3660185"/>
          </a:xfrm>
        </p:spPr>
        <p:txBody>
          <a:bodyPr vert="horz" lIns="91440" tIns="45720" rIns="91440" bIns="45720" rtlCol="0" anchor="ctr">
            <a:normAutofit/>
          </a:bodyPr>
          <a:lstStyle/>
          <a:p>
            <a:pPr indent="-228600">
              <a:buFont typeface="Arial" panose="020B0604020202020204" pitchFamily="34" charset="0"/>
              <a:buChar char="•"/>
            </a:pPr>
            <a:r>
              <a:rPr lang="en-US" sz="2200" dirty="0">
                <a:cs typeface="Calibri"/>
              </a:rPr>
              <a:t>The Tasmanian tiger is an extinct animal that became extinct on September 7th 1936 only 2 months after discovered! The name of the last one was named Benjamin and he died in the Beaumaris zoo in Hobart! Very sad!  </a:t>
            </a:r>
            <a:endParaRPr lang="en-US" sz="2200" dirty="0"/>
          </a:p>
        </p:txBody>
      </p:sp>
    </p:spTree>
    <p:extLst>
      <p:ext uri="{BB962C8B-B14F-4D97-AF65-F5344CB8AC3E}">
        <p14:creationId xmlns:p14="http://schemas.microsoft.com/office/powerpoint/2010/main" val="13860209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9" name="Rectangle 10">
            <a:extLst>
              <a:ext uri="{FF2B5EF4-FFF2-40B4-BE49-F238E27FC236}">
                <a16:creationId xmlns:a16="http://schemas.microsoft.com/office/drawing/2014/main" id="{9B76D444-2756-434F-AE61-96D69830C1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C14C710-F848-4DA4-B045-731A4B0F6F3F}"/>
              </a:ext>
            </a:extLst>
          </p:cNvPr>
          <p:cNvSpPr>
            <a:spLocks noGrp="1"/>
          </p:cNvSpPr>
          <p:nvPr>
            <p:ph type="title"/>
          </p:nvPr>
        </p:nvSpPr>
        <p:spPr>
          <a:xfrm>
            <a:off x="841248" y="932961"/>
            <a:ext cx="4887685" cy="1777419"/>
          </a:xfrm>
        </p:spPr>
        <p:txBody>
          <a:bodyPr anchor="b">
            <a:normAutofit/>
          </a:bodyPr>
          <a:lstStyle/>
          <a:p>
            <a:r>
              <a:rPr lang="en-GB" sz="4000" dirty="0">
                <a:cs typeface="Calibri Light"/>
              </a:rPr>
              <a:t>Scientific name </a:t>
            </a:r>
            <a:endParaRPr lang="en-GB" sz="4000" dirty="0"/>
          </a:p>
        </p:txBody>
      </p:sp>
      <p:sp>
        <p:nvSpPr>
          <p:cNvPr id="10" name="Content Placeholder 7">
            <a:extLst>
              <a:ext uri="{FF2B5EF4-FFF2-40B4-BE49-F238E27FC236}">
                <a16:creationId xmlns:a16="http://schemas.microsoft.com/office/drawing/2014/main" id="{BC6D460F-5CE0-4333-B409-78ED4B896DC2}"/>
              </a:ext>
            </a:extLst>
          </p:cNvPr>
          <p:cNvSpPr>
            <a:spLocks noGrp="1"/>
          </p:cNvSpPr>
          <p:nvPr>
            <p:ph idx="1"/>
          </p:nvPr>
        </p:nvSpPr>
        <p:spPr>
          <a:xfrm>
            <a:off x="841248" y="2894530"/>
            <a:ext cx="4887685" cy="3209544"/>
          </a:xfrm>
        </p:spPr>
        <p:txBody>
          <a:bodyPr anchor="t">
            <a:normAutofit/>
          </a:bodyPr>
          <a:lstStyle/>
          <a:p>
            <a:pPr marL="0" indent="0">
              <a:buNone/>
            </a:pPr>
            <a:r>
              <a:rPr lang="en-US" sz="2000" dirty="0">
                <a:cs typeface="Calibri" panose="020F0502020204030204"/>
              </a:rPr>
              <a:t>The real name of the Tasmanian tiger is the Thylacine cynocephalus. Its habitat is New Guinea and the Australian mainland. It was the biggest carnivore for a very long time. But is there still signs we can save it? Or was it never extinct from the beginning. </a:t>
            </a:r>
          </a:p>
        </p:txBody>
      </p:sp>
      <p:cxnSp>
        <p:nvCxnSpPr>
          <p:cNvPr id="12" name="Straight Connector 12">
            <a:extLst>
              <a:ext uri="{FF2B5EF4-FFF2-40B4-BE49-F238E27FC236}">
                <a16:creationId xmlns:a16="http://schemas.microsoft.com/office/drawing/2014/main" id="{CF8F36E2-BBE5-43FE-822F-AD8CAE08C07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238597" y="1417320"/>
            <a:ext cx="0" cy="402336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Picture 4" descr="A dog that is standing in the dirt&#10;&#10;Description automatically generated">
            <a:extLst>
              <a:ext uri="{FF2B5EF4-FFF2-40B4-BE49-F238E27FC236}">
                <a16:creationId xmlns:a16="http://schemas.microsoft.com/office/drawing/2014/main" id="{40386537-B522-4794-BBCC-36743A0EBDBE}"/>
              </a:ext>
            </a:extLst>
          </p:cNvPr>
          <p:cNvPicPr>
            <a:picLocks noChangeAspect="1"/>
          </p:cNvPicPr>
          <p:nvPr/>
        </p:nvPicPr>
        <p:blipFill rotWithShape="1">
          <a:blip r:embed="rId2"/>
          <a:srcRect r="-1" b="2954"/>
          <a:stretch/>
        </p:blipFill>
        <p:spPr>
          <a:xfrm>
            <a:off x="6749145" y="573678"/>
            <a:ext cx="5103206" cy="5710645"/>
          </a:xfrm>
          <a:prstGeom prst="rect">
            <a:avLst/>
          </a:prstGeom>
        </p:spPr>
      </p:pic>
    </p:spTree>
    <p:extLst>
      <p:ext uri="{BB962C8B-B14F-4D97-AF65-F5344CB8AC3E}">
        <p14:creationId xmlns:p14="http://schemas.microsoft.com/office/powerpoint/2010/main" val="1575353876"/>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B76D444-2756-434F-AE61-96D69830C1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D4C6FB-3915-4036-8D7A-230F4FEC380B}"/>
              </a:ext>
            </a:extLst>
          </p:cNvPr>
          <p:cNvSpPr>
            <a:spLocks noGrp="1"/>
          </p:cNvSpPr>
          <p:nvPr>
            <p:ph type="title"/>
          </p:nvPr>
        </p:nvSpPr>
        <p:spPr>
          <a:xfrm>
            <a:off x="841248" y="932961"/>
            <a:ext cx="4887685" cy="1777419"/>
          </a:xfrm>
        </p:spPr>
        <p:txBody>
          <a:bodyPr vert="horz" lIns="91440" tIns="45720" rIns="91440" bIns="45720" rtlCol="0" anchor="b">
            <a:normAutofit/>
          </a:bodyPr>
          <a:lstStyle/>
          <a:p>
            <a:r>
              <a:rPr lang="en-US" sz="4000" dirty="0">
                <a:cs typeface="Calibri Light"/>
              </a:rPr>
              <a:t>Are they actually dead? </a:t>
            </a:r>
            <a:endParaRPr lang="en-US" sz="4000" dirty="0"/>
          </a:p>
        </p:txBody>
      </p:sp>
      <p:sp>
        <p:nvSpPr>
          <p:cNvPr id="4" name="Text Placeholder 3">
            <a:extLst>
              <a:ext uri="{FF2B5EF4-FFF2-40B4-BE49-F238E27FC236}">
                <a16:creationId xmlns:a16="http://schemas.microsoft.com/office/drawing/2014/main" id="{2C0F9AEF-C94A-40D4-B64D-E8100A8FCE63}"/>
              </a:ext>
            </a:extLst>
          </p:cNvPr>
          <p:cNvSpPr>
            <a:spLocks noGrp="1"/>
          </p:cNvSpPr>
          <p:nvPr>
            <p:ph type="body" sz="half" idx="2"/>
          </p:nvPr>
        </p:nvSpPr>
        <p:spPr>
          <a:xfrm>
            <a:off x="841248" y="2894530"/>
            <a:ext cx="4887685" cy="1606988"/>
          </a:xfrm>
        </p:spPr>
        <p:txBody>
          <a:bodyPr vert="horz" lIns="91440" tIns="45720" rIns="91440" bIns="45720" rtlCol="0" anchor="t">
            <a:normAutofit fontScale="92500" lnSpcReduction="20000"/>
          </a:bodyPr>
          <a:lstStyle/>
          <a:p>
            <a:r>
              <a:rPr lang="en-US" sz="2000" dirty="0">
                <a:cs typeface="Calibri"/>
              </a:rPr>
              <a:t>There has been rumors that the </a:t>
            </a:r>
            <a:r>
              <a:rPr lang="en-US" sz="2000" dirty="0" err="1">
                <a:cs typeface="Calibri"/>
              </a:rPr>
              <a:t>Tasmianian</a:t>
            </a:r>
            <a:r>
              <a:rPr lang="en-US" sz="2000" dirty="0">
                <a:cs typeface="Calibri"/>
              </a:rPr>
              <a:t> tiger is still alive and many people believe they are still alive from government posts. There are many articles from daily mail and other websites that have some proof and there have been sightings over the years but nothing resent!  </a:t>
            </a:r>
          </a:p>
        </p:txBody>
      </p:sp>
      <p:cxnSp>
        <p:nvCxnSpPr>
          <p:cNvPr id="12" name="Straight Connector 11">
            <a:extLst>
              <a:ext uri="{FF2B5EF4-FFF2-40B4-BE49-F238E27FC236}">
                <a16:creationId xmlns:a16="http://schemas.microsoft.com/office/drawing/2014/main" id="{CF8F36E2-BBE5-43FE-822F-AD8CAE08C07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238597" y="1417320"/>
            <a:ext cx="0" cy="402336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pic>
        <p:nvPicPr>
          <p:cNvPr id="5" name="Picture 5" descr="An animal looking at the camera&#10;&#10;Description automatically generated">
            <a:extLst>
              <a:ext uri="{FF2B5EF4-FFF2-40B4-BE49-F238E27FC236}">
                <a16:creationId xmlns:a16="http://schemas.microsoft.com/office/drawing/2014/main" id="{79E139DB-DEC9-47BE-A7DA-D1528EFBC913}"/>
              </a:ext>
            </a:extLst>
          </p:cNvPr>
          <p:cNvPicPr>
            <a:picLocks noGrp="1" noChangeAspect="1"/>
          </p:cNvPicPr>
          <p:nvPr>
            <p:ph idx="1"/>
          </p:nvPr>
        </p:nvPicPr>
        <p:blipFill rotWithShape="1">
          <a:blip r:embed="rId2"/>
          <a:srcRect l="12896" r="9580" b="-1"/>
          <a:stretch/>
        </p:blipFill>
        <p:spPr>
          <a:xfrm>
            <a:off x="6749145" y="573678"/>
            <a:ext cx="5103206" cy="5710645"/>
          </a:xfrm>
          <a:prstGeom prst="rect">
            <a:avLst/>
          </a:prstGeom>
        </p:spPr>
      </p:pic>
    </p:spTree>
    <p:extLst>
      <p:ext uri="{BB962C8B-B14F-4D97-AF65-F5344CB8AC3E}">
        <p14:creationId xmlns:p14="http://schemas.microsoft.com/office/powerpoint/2010/main" val="2742043741"/>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a:extLst>
              <a:ext uri="{FF2B5EF4-FFF2-40B4-BE49-F238E27FC236}">
                <a16:creationId xmlns:a16="http://schemas.microsoft.com/office/drawing/2014/main" id="{8A4EBC5D-1346-4C7D-89C6-598A8F2C4F02}"/>
              </a:ext>
            </a:extLst>
          </p:cNvPr>
          <p:cNvPicPr>
            <a:picLocks noGrp="1" noChangeAspect="1"/>
          </p:cNvPicPr>
          <p:nvPr>
            <p:ph sz="half" idx="2"/>
          </p:nvPr>
        </p:nvPicPr>
        <p:blipFill rotWithShape="1">
          <a:blip r:embed="rId2"/>
          <a:srcRect t="2273" r="31053" b="6817"/>
          <a:stretch/>
        </p:blipFill>
        <p:spPr>
          <a:xfrm>
            <a:off x="3523488" y="10"/>
            <a:ext cx="8668512" cy="6857990"/>
          </a:xfrm>
          <a:prstGeom prst="rect">
            <a:avLst/>
          </a:prstGeom>
        </p:spPr>
      </p:pic>
      <p:sp>
        <p:nvSpPr>
          <p:cNvPr id="12" name="Rectangle 11">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447BF2E-416A-4E3D-9ADE-BB37F60F7B3E}"/>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a:t>Why did they do it then? </a:t>
            </a:r>
          </a:p>
        </p:txBody>
      </p:sp>
      <p:sp>
        <p:nvSpPr>
          <p:cNvPr id="3" name="Content Placeholder 2">
            <a:extLst>
              <a:ext uri="{FF2B5EF4-FFF2-40B4-BE49-F238E27FC236}">
                <a16:creationId xmlns:a16="http://schemas.microsoft.com/office/drawing/2014/main" id="{D3AD6B5F-DBB8-4F38-90CC-62A8996889DE}"/>
              </a:ext>
            </a:extLst>
          </p:cNvPr>
          <p:cNvSpPr>
            <a:spLocks noGrp="1"/>
          </p:cNvSpPr>
          <p:nvPr>
            <p:ph sz="half" idx="1"/>
          </p:nvPr>
        </p:nvSpPr>
        <p:spPr>
          <a:xfrm>
            <a:off x="477980" y="4872922"/>
            <a:ext cx="4023359" cy="1208141"/>
          </a:xfrm>
        </p:spPr>
        <p:txBody>
          <a:bodyPr vert="horz" lIns="91440" tIns="45720" rIns="91440" bIns="45720" rtlCol="0" anchor="t">
            <a:normAutofit fontScale="92500" lnSpcReduction="20000"/>
          </a:bodyPr>
          <a:lstStyle/>
          <a:p>
            <a:pPr marL="0" indent="0">
              <a:buNone/>
            </a:pPr>
            <a:r>
              <a:rPr lang="en-US" sz="2000" dirty="0"/>
              <a:t>It has been a popular subject for many years but never has really been discovered. The titles include "are Tasmanian tigers still out there?" And many other </a:t>
            </a:r>
            <a:r>
              <a:rPr lang="en-US" sz="2000" dirty="0" err="1"/>
              <a:t>mistifing</a:t>
            </a:r>
            <a:r>
              <a:rPr lang="en-US" sz="2000" dirty="0"/>
              <a:t> titles. </a:t>
            </a:r>
          </a:p>
        </p:txBody>
      </p:sp>
      <p:sp>
        <p:nvSpPr>
          <p:cNvPr id="14" name="Rectangle 13">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6" name="Rectangle 15">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1014458"/>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638B5A-21C3-4252-91CC-29754D76B673}"/>
              </a:ext>
            </a:extLst>
          </p:cNvPr>
          <p:cNvSpPr>
            <a:spLocks noGrp="1"/>
          </p:cNvSpPr>
          <p:nvPr>
            <p:ph type="ctrTitle"/>
          </p:nvPr>
        </p:nvSpPr>
        <p:spPr>
          <a:xfrm>
            <a:off x="7464614" y="1783959"/>
            <a:ext cx="4087306" cy="2889114"/>
          </a:xfrm>
        </p:spPr>
        <p:txBody>
          <a:bodyPr anchor="b">
            <a:normAutofit/>
          </a:bodyPr>
          <a:lstStyle/>
          <a:p>
            <a:pPr algn="l"/>
            <a:r>
              <a:rPr lang="en-GB" sz="5400">
                <a:cs typeface="Calibri Light"/>
              </a:rPr>
              <a:t>So what do you think?</a:t>
            </a:r>
            <a:endParaRPr lang="en-GB" sz="5400"/>
          </a:p>
        </p:txBody>
      </p:sp>
      <p:sp>
        <p:nvSpPr>
          <p:cNvPr id="3" name="Subtitle 2">
            <a:extLst>
              <a:ext uri="{FF2B5EF4-FFF2-40B4-BE49-F238E27FC236}">
                <a16:creationId xmlns:a16="http://schemas.microsoft.com/office/drawing/2014/main" id="{68977718-C454-4232-B5E4-2B211D12F10F}"/>
              </a:ext>
            </a:extLst>
          </p:cNvPr>
          <p:cNvSpPr>
            <a:spLocks noGrp="1"/>
          </p:cNvSpPr>
          <p:nvPr>
            <p:ph type="subTitle" idx="1"/>
          </p:nvPr>
        </p:nvSpPr>
        <p:spPr>
          <a:xfrm>
            <a:off x="7464612" y="4750893"/>
            <a:ext cx="4087305" cy="1147863"/>
          </a:xfrm>
        </p:spPr>
        <p:txBody>
          <a:bodyPr vert="horz" lIns="91440" tIns="45720" rIns="91440" bIns="45720" rtlCol="0" anchor="t">
            <a:normAutofit fontScale="92500" lnSpcReduction="20000"/>
          </a:bodyPr>
          <a:lstStyle/>
          <a:p>
            <a:pPr algn="l"/>
            <a:r>
              <a:rPr lang="en-GB" sz="2000" dirty="0">
                <a:cs typeface="Calibri"/>
              </a:rPr>
              <a:t>Are these tigers still alive or ghosting our pasts forever? We will never know. But they have given some genes to some more resent animals! Interesting </a:t>
            </a:r>
            <a:r>
              <a:rPr lang="en-GB" sz="2000">
                <a:cs typeface="Calibri"/>
              </a:rPr>
              <a:t>indeed&gt;</a:t>
            </a:r>
            <a:endParaRPr lang="en-GB" sz="2000"/>
          </a:p>
        </p:txBody>
      </p:sp>
      <p:sp>
        <p:nvSpPr>
          <p:cNvPr id="16" name="Freeform: Shape 15">
            <a:extLst>
              <a:ext uri="{FF2B5EF4-FFF2-40B4-BE49-F238E27FC236}">
                <a16:creationId xmlns:a16="http://schemas.microsoft.com/office/drawing/2014/main" id="{E49CC64F-7275-4E33-961B-0C5CDC4398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0"/>
            <a:ext cx="7188051" cy="6858000"/>
          </a:xfrm>
          <a:custGeom>
            <a:avLst/>
            <a:gdLst>
              <a:gd name="connsiteX0" fmla="*/ 7188051 w 7188051"/>
              <a:gd name="connsiteY0" fmla="*/ 6858000 h 6858000"/>
              <a:gd name="connsiteX1" fmla="*/ 108694 w 7188051"/>
              <a:gd name="connsiteY1" fmla="*/ 6858000 h 6858000"/>
              <a:gd name="connsiteX2" fmla="*/ 79127 w 7188051"/>
              <a:gd name="connsiteY2" fmla="*/ 6681235 h 6858000"/>
              <a:gd name="connsiteX3" fmla="*/ 0 w 7188051"/>
              <a:gd name="connsiteY3" fmla="*/ 5565888 h 6858000"/>
              <a:gd name="connsiteX4" fmla="*/ 2190696 w 7188051"/>
              <a:gd name="connsiteY4" fmla="*/ 145339 h 6858000"/>
              <a:gd name="connsiteX5" fmla="*/ 2339431 w 7188051"/>
              <a:gd name="connsiteY5" fmla="*/ 0 h 6858000"/>
              <a:gd name="connsiteX6" fmla="*/ 7188051 w 718805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8051" h="6858000">
                <a:moveTo>
                  <a:pt x="7188051"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7188051"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4" descr="A dog on a leash&#10;&#10;Description automatically generated">
            <a:extLst>
              <a:ext uri="{FF2B5EF4-FFF2-40B4-BE49-F238E27FC236}">
                <a16:creationId xmlns:a16="http://schemas.microsoft.com/office/drawing/2014/main" id="{72D65E6A-8597-4F6E-9666-08E45C14C35E}"/>
              </a:ext>
            </a:extLst>
          </p:cNvPr>
          <p:cNvPicPr>
            <a:picLocks noChangeAspect="1"/>
          </p:cNvPicPr>
          <p:nvPr/>
        </p:nvPicPr>
        <p:blipFill rotWithShape="1">
          <a:blip r:embed="rId2"/>
          <a:srcRect l="8878" r="8875" b="-2"/>
          <a:stretch/>
        </p:blipFill>
        <p:spPr>
          <a:xfrm>
            <a:off x="1" y="10"/>
            <a:ext cx="7028495"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Tree>
    <p:extLst>
      <p:ext uri="{BB962C8B-B14F-4D97-AF65-F5344CB8AC3E}">
        <p14:creationId xmlns:p14="http://schemas.microsoft.com/office/powerpoint/2010/main" val="3651237823"/>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73E011-24ED-4505-A77E-79D00E6B67C4}"/>
              </a:ext>
            </a:extLst>
          </p:cNvPr>
          <p:cNvSpPr>
            <a:spLocks noGrp="1"/>
          </p:cNvSpPr>
          <p:nvPr>
            <p:ph type="ctrTitle"/>
          </p:nvPr>
        </p:nvSpPr>
        <p:spPr/>
        <p:txBody>
          <a:bodyPr/>
          <a:lstStyle/>
          <a:p>
            <a:r>
              <a:rPr lang="en-GB" dirty="0">
                <a:cs typeface="Calibri Light"/>
              </a:rPr>
              <a:t>Thank you </a:t>
            </a:r>
            <a:endParaRPr lang="en-GB" dirty="0"/>
          </a:p>
        </p:txBody>
      </p:sp>
      <p:sp>
        <p:nvSpPr>
          <p:cNvPr id="3" name="Subtitle 2">
            <a:extLst>
              <a:ext uri="{FF2B5EF4-FFF2-40B4-BE49-F238E27FC236}">
                <a16:creationId xmlns:a16="http://schemas.microsoft.com/office/drawing/2014/main" id="{9B1983DB-A85A-44F8-A549-61CE6AACE277}"/>
              </a:ext>
            </a:extLst>
          </p:cNvPr>
          <p:cNvSpPr>
            <a:spLocks noGrp="1"/>
          </p:cNvSpPr>
          <p:nvPr>
            <p:ph type="subTitle" idx="1"/>
          </p:nvPr>
        </p:nvSpPr>
        <p:spPr/>
        <p:txBody>
          <a:bodyPr vert="horz" lIns="91440" tIns="45720" rIns="91440" bIns="45720" rtlCol="0" anchor="t">
            <a:normAutofit/>
          </a:bodyPr>
          <a:lstStyle/>
          <a:p>
            <a:r>
              <a:rPr lang="en-GB">
                <a:cs typeface="Calibri"/>
              </a:rPr>
              <a:t>And I hope you have a wonderful day! </a:t>
            </a:r>
            <a:endParaRPr lang="en-GB"/>
          </a:p>
        </p:txBody>
      </p:sp>
    </p:spTree>
    <p:extLst>
      <p:ext uri="{BB962C8B-B14F-4D97-AF65-F5344CB8AC3E}">
        <p14:creationId xmlns:p14="http://schemas.microsoft.com/office/powerpoint/2010/main" val="15997062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ReferenceId xmlns="60ff3e94-e8ee-4955-aa57-bb6fb4984b1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0D128EEE04A6E5449DC2FAF9314036AB" ma:contentTypeVersion="11" ma:contentTypeDescription="Create a new document." ma:contentTypeScope="" ma:versionID="981bd6d50b246d2a12d6984e737a0561">
  <xsd:schema xmlns:xsd="http://www.w3.org/2001/XMLSchema" xmlns:xs="http://www.w3.org/2001/XMLSchema" xmlns:p="http://schemas.microsoft.com/office/2006/metadata/properties" xmlns:ns2="60ff3e94-e8ee-4955-aa57-bb6fb4984b14" targetNamespace="http://schemas.microsoft.com/office/2006/metadata/properties" ma:root="true" ma:fieldsID="1a723ac77077cf4c53430461abc479d3" ns2:_="">
    <xsd:import namespace="60ff3e94-e8ee-4955-aa57-bb6fb4984b14"/>
    <xsd:element name="properties">
      <xsd:complexType>
        <xsd:sequence>
          <xsd:element name="documentManagement">
            <xsd:complexType>
              <xsd:all>
                <xsd:element ref="ns2:ReferenceId" minOccurs="0"/>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0ff3e94-e8ee-4955-aa57-bb6fb4984b14" elementFormDefault="qualified">
    <xsd:import namespace="http://schemas.microsoft.com/office/2006/documentManagement/types"/>
    <xsd:import namespace="http://schemas.microsoft.com/office/infopath/2007/PartnerControls"/>
    <xsd:element name="ReferenceId" ma:index="8" nillable="true" ma:displayName="ReferenceId" ma:indexed="true" ma:internalName="ReferenceId">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E32639A-AD47-47F1-A0C5-FC99AAEEE48B}">
  <ds:schemaRefs>
    <ds:schemaRef ds:uri="http://schemas.microsoft.com/office/2006/metadata/properties"/>
    <ds:schemaRef ds:uri="http://schemas.microsoft.com/office/infopath/2007/PartnerControls"/>
    <ds:schemaRef ds:uri="60ff3e94-e8ee-4955-aa57-bb6fb4984b14"/>
  </ds:schemaRefs>
</ds:datastoreItem>
</file>

<file path=customXml/itemProps2.xml><?xml version="1.0" encoding="utf-8"?>
<ds:datastoreItem xmlns:ds="http://schemas.openxmlformats.org/officeDocument/2006/customXml" ds:itemID="{8E7DDD0D-1F4E-4331-B281-00AE6CA38ABC}">
  <ds:schemaRefs>
    <ds:schemaRef ds:uri="http://schemas.microsoft.com/sharepoint/v3/contenttype/forms"/>
  </ds:schemaRefs>
</ds:datastoreItem>
</file>

<file path=customXml/itemProps3.xml><?xml version="1.0" encoding="utf-8"?>
<ds:datastoreItem xmlns:ds="http://schemas.openxmlformats.org/officeDocument/2006/customXml" ds:itemID="{4971C4AE-CE9B-4728-B015-FF94ECAD4F1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0ff3e94-e8ee-4955-aa57-bb6fb4984b1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Widescreen</PresentationFormat>
  <Paragraphs>0</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The Tasmanian tiger</vt:lpstr>
      <vt:lpstr>What are they? </vt:lpstr>
      <vt:lpstr>Scientific name </vt:lpstr>
      <vt:lpstr>Are they actually dead? </vt:lpstr>
      <vt:lpstr>Why did they do it then? </vt:lpstr>
      <vt:lpstr>So what do you think?</vt:lpstr>
      <vt:lpstr>Thank you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t</dc:title>
  <dc:creator/>
  <cp:lastModifiedBy/>
  <cp:revision>185</cp:revision>
  <dcterms:created xsi:type="dcterms:W3CDTF">2019-10-17T21:24:50Z</dcterms:created>
  <dcterms:modified xsi:type="dcterms:W3CDTF">2021-02-01T11:01:37Z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0x0101000D128EEE04A6E5449DC2FAF9314036AB</vt:lpwstr>
  </property>
</Properties>
</file>