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oppy WARNER" userId="02988cdf-5948-4884-bd82-b50dd735a0ae" providerId="ADAL" clId="{61357184-F066-BE45-A68A-44D2BED3FED6}"/>
    <pc:docChg chg="custSel modSld addMainMaster delMainMaster">
      <pc:chgData name="Poppy WARNER" userId="02988cdf-5948-4884-bd82-b50dd735a0ae" providerId="ADAL" clId="{61357184-F066-BE45-A68A-44D2BED3FED6}" dt="2021-01-20T15:46:50.429" v="6" actId="27636"/>
      <pc:docMkLst>
        <pc:docMk/>
      </pc:docMkLst>
      <pc:sldChg chg="modSp">
        <pc:chgData name="Poppy WARNER" userId="02988cdf-5948-4884-bd82-b50dd735a0ae" providerId="ADAL" clId="{61357184-F066-BE45-A68A-44D2BED3FED6}" dt="2021-01-20T15:46:50.409" v="4" actId="27636"/>
        <pc:sldMkLst>
          <pc:docMk/>
          <pc:sldMk cId="317020790" sldId="256"/>
        </pc:sldMkLst>
        <pc:spChg chg="mod">
          <ac:chgData name="Poppy WARNER" userId="02988cdf-5948-4884-bd82-b50dd735a0ae" providerId="ADAL" clId="{61357184-F066-BE45-A68A-44D2BED3FED6}" dt="2021-01-20T15:46:50.409" v="4" actId="27636"/>
          <ac:spMkLst>
            <pc:docMk/>
            <pc:sldMk cId="317020790" sldId="256"/>
            <ac:spMk id="3" creationId="{C15EEC0D-5A0C-5F48-B897-EE68B4BC550D}"/>
          </ac:spMkLst>
        </pc:spChg>
      </pc:sldChg>
      <pc:sldChg chg="modSp">
        <pc:chgData name="Poppy WARNER" userId="02988cdf-5948-4884-bd82-b50dd735a0ae" providerId="ADAL" clId="{61357184-F066-BE45-A68A-44D2BED3FED6}" dt="2021-01-20T15:46:50.429" v="6" actId="27636"/>
        <pc:sldMkLst>
          <pc:docMk/>
          <pc:sldMk cId="654329438" sldId="257"/>
        </pc:sldMkLst>
        <pc:spChg chg="mod">
          <ac:chgData name="Poppy WARNER" userId="02988cdf-5948-4884-bd82-b50dd735a0ae" providerId="ADAL" clId="{61357184-F066-BE45-A68A-44D2BED3FED6}" dt="2021-01-20T15:46:50.414" v="5" actId="27636"/>
          <ac:spMkLst>
            <pc:docMk/>
            <pc:sldMk cId="654329438" sldId="257"/>
            <ac:spMk id="2" creationId="{EDBCDB56-08E6-5447-A0D1-DA9757007AC3}"/>
          </ac:spMkLst>
        </pc:spChg>
        <pc:spChg chg="mod">
          <ac:chgData name="Poppy WARNER" userId="02988cdf-5948-4884-bd82-b50dd735a0ae" providerId="ADAL" clId="{61357184-F066-BE45-A68A-44D2BED3FED6}" dt="2021-01-20T15:46:50.429" v="6" actId="27636"/>
          <ac:spMkLst>
            <pc:docMk/>
            <pc:sldMk cId="654329438" sldId="257"/>
            <ac:spMk id="3" creationId="{44218997-A34B-5A40-9D68-5B36677E0FD2}"/>
          </ac:spMkLst>
        </pc:spChg>
      </pc:sldChg>
      <pc:sldChg chg="addSp modSp mod setBg setClrOvrMap">
        <pc:chgData name="Poppy WARNER" userId="02988cdf-5948-4884-bd82-b50dd735a0ae" providerId="ADAL" clId="{61357184-F066-BE45-A68A-44D2BED3FED6}" dt="2021-01-20T15:46:50.255" v="1" actId="26606"/>
        <pc:sldMkLst>
          <pc:docMk/>
          <pc:sldMk cId="2675613048" sldId="259"/>
        </pc:sldMkLst>
        <pc:spChg chg="mod">
          <ac:chgData name="Poppy WARNER" userId="02988cdf-5948-4884-bd82-b50dd735a0ae" providerId="ADAL" clId="{61357184-F066-BE45-A68A-44D2BED3FED6}" dt="2021-01-20T15:46:50.255" v="1" actId="26606"/>
          <ac:spMkLst>
            <pc:docMk/>
            <pc:sldMk cId="2675613048" sldId="259"/>
            <ac:spMk id="2" creationId="{318E997B-246F-EB4F-878E-613F9F50D578}"/>
          </ac:spMkLst>
        </pc:spChg>
        <pc:spChg chg="mod">
          <ac:chgData name="Poppy WARNER" userId="02988cdf-5948-4884-bd82-b50dd735a0ae" providerId="ADAL" clId="{61357184-F066-BE45-A68A-44D2BED3FED6}" dt="2021-01-20T15:46:50.255" v="1" actId="26606"/>
          <ac:spMkLst>
            <pc:docMk/>
            <pc:sldMk cId="2675613048" sldId="259"/>
            <ac:spMk id="3" creationId="{33C87845-80F1-FC40-9571-FB0E67ECB8C2}"/>
          </ac:spMkLst>
        </pc:spChg>
        <pc:spChg chg="add">
          <ac:chgData name="Poppy WARNER" userId="02988cdf-5948-4884-bd82-b50dd735a0ae" providerId="ADAL" clId="{61357184-F066-BE45-A68A-44D2BED3FED6}" dt="2021-01-20T15:46:50.255" v="1" actId="26606"/>
          <ac:spMkLst>
            <pc:docMk/>
            <pc:sldMk cId="2675613048" sldId="259"/>
            <ac:spMk id="37" creationId="{1996130F-9AB5-4DE9-8574-3AF891C5C172}"/>
          </ac:spMkLst>
        </pc:spChg>
        <pc:spChg chg="add">
          <ac:chgData name="Poppy WARNER" userId="02988cdf-5948-4884-bd82-b50dd735a0ae" providerId="ADAL" clId="{61357184-F066-BE45-A68A-44D2BED3FED6}" dt="2021-01-20T15:46:50.255" v="1" actId="26606"/>
          <ac:spMkLst>
            <pc:docMk/>
            <pc:sldMk cId="2675613048" sldId="259"/>
            <ac:spMk id="39" creationId="{3623DEAC-F39C-45D6-86DC-1033F6429528}"/>
          </ac:spMkLst>
        </pc:spChg>
        <pc:spChg chg="add">
          <ac:chgData name="Poppy WARNER" userId="02988cdf-5948-4884-bd82-b50dd735a0ae" providerId="ADAL" clId="{61357184-F066-BE45-A68A-44D2BED3FED6}" dt="2021-01-20T15:46:50.255" v="1" actId="26606"/>
          <ac:spMkLst>
            <pc:docMk/>
            <pc:sldMk cId="2675613048" sldId="259"/>
            <ac:spMk id="41" creationId="{CADF4631-3C8F-45EE-8D19-4D3E8426B34A}"/>
          </ac:spMkLst>
        </pc:spChg>
        <pc:spChg chg="add">
          <ac:chgData name="Poppy WARNER" userId="02988cdf-5948-4884-bd82-b50dd735a0ae" providerId="ADAL" clId="{61357184-F066-BE45-A68A-44D2BED3FED6}" dt="2021-01-20T15:46:50.255" v="1" actId="26606"/>
          <ac:spMkLst>
            <pc:docMk/>
            <pc:sldMk cId="2675613048" sldId="259"/>
            <ac:spMk id="71" creationId="{46FA917F-43A3-4FA3-A085-59D0DC397EFA}"/>
          </ac:spMkLst>
        </pc:spChg>
        <pc:spChg chg="add">
          <ac:chgData name="Poppy WARNER" userId="02988cdf-5948-4884-bd82-b50dd735a0ae" providerId="ADAL" clId="{61357184-F066-BE45-A68A-44D2BED3FED6}" dt="2021-01-20T15:46:50.255" v="1" actId="26606"/>
          <ac:spMkLst>
            <pc:docMk/>
            <pc:sldMk cId="2675613048" sldId="259"/>
            <ac:spMk id="73" creationId="{9CBF007B-8C8C-4F79-B037-9F4C61F9F954}"/>
          </ac:spMkLst>
        </pc:spChg>
        <pc:grpChg chg="add">
          <ac:chgData name="Poppy WARNER" userId="02988cdf-5948-4884-bd82-b50dd735a0ae" providerId="ADAL" clId="{61357184-F066-BE45-A68A-44D2BED3FED6}" dt="2021-01-20T15:46:50.255" v="1" actId="26606"/>
          <ac:grpSpMkLst>
            <pc:docMk/>
            <pc:sldMk cId="2675613048" sldId="259"/>
            <ac:grpSpMk id="6" creationId="{166BF9EE-F7AC-4FA5-AC7E-001B3A642F75}"/>
          </ac:grpSpMkLst>
        </pc:grpChg>
        <pc:grpChg chg="add">
          <ac:chgData name="Poppy WARNER" userId="02988cdf-5948-4884-bd82-b50dd735a0ae" providerId="ADAL" clId="{61357184-F066-BE45-A68A-44D2BED3FED6}" dt="2021-01-20T15:46:50.255" v="1" actId="26606"/>
          <ac:grpSpMkLst>
            <pc:docMk/>
            <pc:sldMk cId="2675613048" sldId="259"/>
            <ac:grpSpMk id="23" creationId="{E312DBA5-56D8-42B2-BA94-28168C2A6703}"/>
          </ac:grpSpMkLst>
        </pc:grpChg>
        <pc:grpChg chg="add">
          <ac:chgData name="Poppy WARNER" userId="02988cdf-5948-4884-bd82-b50dd735a0ae" providerId="ADAL" clId="{61357184-F066-BE45-A68A-44D2BED3FED6}" dt="2021-01-20T15:46:50.255" v="1" actId="26606"/>
          <ac:grpSpMkLst>
            <pc:docMk/>
            <pc:sldMk cId="2675613048" sldId="259"/>
            <ac:grpSpMk id="43" creationId="{F291099C-17EE-4E0E-B096-C79975050035}"/>
          </ac:grpSpMkLst>
        </pc:grpChg>
        <pc:grpChg chg="add">
          <ac:chgData name="Poppy WARNER" userId="02988cdf-5948-4884-bd82-b50dd735a0ae" providerId="ADAL" clId="{61357184-F066-BE45-A68A-44D2BED3FED6}" dt="2021-01-20T15:46:50.255" v="1" actId="26606"/>
          <ac:grpSpMkLst>
            <pc:docMk/>
            <pc:sldMk cId="2675613048" sldId="259"/>
            <ac:grpSpMk id="57" creationId="{6A54B62D-FC5C-4E1A-8D8B-279576FE5379}"/>
          </ac:grpSpMkLst>
        </pc:grpChg>
        <pc:picChg chg="mod ord">
          <ac:chgData name="Poppy WARNER" userId="02988cdf-5948-4884-bd82-b50dd735a0ae" providerId="ADAL" clId="{61357184-F066-BE45-A68A-44D2BED3FED6}" dt="2021-01-20T15:46:50.255" v="1" actId="26606"/>
          <ac:picMkLst>
            <pc:docMk/>
            <pc:sldMk cId="2675613048" sldId="259"/>
            <ac:picMk id="4" creationId="{11EE7FB3-7B90-6D44-9304-F0CF53F40CB6}"/>
          </ac:picMkLst>
        </pc:picChg>
      </pc:sldChg>
      <pc:sldChg chg="modSp">
        <pc:chgData name="Poppy WARNER" userId="02988cdf-5948-4884-bd82-b50dd735a0ae" providerId="ADAL" clId="{61357184-F066-BE45-A68A-44D2BED3FED6}" dt="2021-01-20T15:46:50.334" v="2" actId="27636"/>
        <pc:sldMkLst>
          <pc:docMk/>
          <pc:sldMk cId="2702598699" sldId="260"/>
        </pc:sldMkLst>
        <pc:spChg chg="mod">
          <ac:chgData name="Poppy WARNER" userId="02988cdf-5948-4884-bd82-b50dd735a0ae" providerId="ADAL" clId="{61357184-F066-BE45-A68A-44D2BED3FED6}" dt="2021-01-20T15:46:50.334" v="2" actId="27636"/>
          <ac:spMkLst>
            <pc:docMk/>
            <pc:sldMk cId="2702598699" sldId="260"/>
            <ac:spMk id="3" creationId="{013E1FA9-64A2-1540-8463-92D73C20A7BA}"/>
          </ac:spMkLst>
        </pc:spChg>
      </pc:sldChg>
      <pc:sldChg chg="modSp">
        <pc:chgData name="Poppy WARNER" userId="02988cdf-5948-4884-bd82-b50dd735a0ae" providerId="ADAL" clId="{61357184-F066-BE45-A68A-44D2BED3FED6}" dt="2021-01-20T15:46:50.360" v="3" actId="27636"/>
        <pc:sldMkLst>
          <pc:docMk/>
          <pc:sldMk cId="1702309095" sldId="261"/>
        </pc:sldMkLst>
        <pc:spChg chg="mod">
          <ac:chgData name="Poppy WARNER" userId="02988cdf-5948-4884-bd82-b50dd735a0ae" providerId="ADAL" clId="{61357184-F066-BE45-A68A-44D2BED3FED6}" dt="2021-01-20T15:46:50.360" v="3" actId="27636"/>
          <ac:spMkLst>
            <pc:docMk/>
            <pc:sldMk cId="1702309095" sldId="261"/>
            <ac:spMk id="3" creationId="{DF12CE27-B0D8-824E-9213-556CEF4AC6F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208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315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063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950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579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529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495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77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875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661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9219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926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7792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88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5969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944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1/20/21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037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ADA94-7BCB-8648-9C68-14130FB98D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en-GB" sz="4400"/>
              <a:t>My fact file on the desert</a:t>
            </a:r>
            <a:endParaRPr lang="en-US" sz="44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5EEC0D-5A0C-5F48-B897-EE68B4BC55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 lnSpcReduction="10000"/>
          </a:bodyPr>
          <a:lstStyle/>
          <a:p>
            <a:pPr algn="l"/>
            <a:endParaRPr lang="en-GB" sz="2000"/>
          </a:p>
          <a:p>
            <a:pPr algn="l"/>
            <a:r>
              <a:rPr lang="en-GB" sz="2000"/>
              <a:t>Poppy w</a:t>
            </a:r>
          </a:p>
        </p:txBody>
      </p:sp>
      <p:pic>
        <p:nvPicPr>
          <p:cNvPr id="7" name="Graphic 6" descr="Desert scene">
            <a:extLst>
              <a:ext uri="{FF2B5EF4-FFF2-40B4-BE49-F238E27FC236}">
                <a16:creationId xmlns:a16="http://schemas.microsoft.com/office/drawing/2014/main" id="{59E10DA6-9F60-40D0-B459-E7AEEEE84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06253" y="957860"/>
            <a:ext cx="4942280" cy="494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0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FB4BF03-3902-134D-9DF2-CAFC09104E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" r="-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BCDB56-08E6-5447-A0D1-DA9757007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5154168"/>
            <a:ext cx="6973204" cy="1261872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800">
                <a:solidFill>
                  <a:schemeClr val="tx1">
                    <a:lumMod val="85000"/>
                    <a:lumOff val="15000"/>
                  </a:schemeClr>
                </a:solidFill>
              </a:rPr>
              <a:t>Largest desert in the world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18997-A34B-5A40-9D68-5B36677E0F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8200" y="5154168"/>
            <a:ext cx="2892986" cy="1261872"/>
          </a:xfr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2000">
                <a:solidFill>
                  <a:schemeClr val="tx2"/>
                </a:solidFill>
              </a:rPr>
              <a:t>The largest desert in the world is the Sahara, clocking over 3.5 million square meters.</a:t>
            </a:r>
          </a:p>
        </p:txBody>
      </p:sp>
    </p:spTree>
    <p:extLst>
      <p:ext uri="{BB962C8B-B14F-4D97-AF65-F5344CB8AC3E}">
        <p14:creationId xmlns:p14="http://schemas.microsoft.com/office/powerpoint/2010/main" val="6543294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A8AA9-C8BB-4E44-964F-020D99AA9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Weather</a:t>
            </a:r>
            <a:endParaRPr lang="en-US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301F0-E0E7-4749-8A14-86153127B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/>
              <a:t>The average weather in the Sahara desert reaches between 100.4 and 104.0F during the hottest months in almost all areas.</a:t>
            </a:r>
            <a:endParaRPr lang="en-US" sz="180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CB191DE-35EC-0F4E-9138-99305D4D35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48" b="24315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75339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8">
            <a:extLst>
              <a:ext uri="{FF2B5EF4-FFF2-40B4-BE49-F238E27FC236}">
                <a16:creationId xmlns:a16="http://schemas.microsoft.com/office/drawing/2014/main" id="{166BF9EE-F7AC-4FA5-AC7E-001B3A642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3B48D182-44E3-4D8B-ACEF-F1A900BE4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7" name="Freeform 12">
              <a:extLst>
                <a:ext uri="{FF2B5EF4-FFF2-40B4-BE49-F238E27FC236}">
                  <a16:creationId xmlns:a16="http://schemas.microsoft.com/office/drawing/2014/main" id="{355A535A-A489-477F-A314-593AA8CAF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2" name="Freeform 13">
              <a:extLst>
                <a:ext uri="{FF2B5EF4-FFF2-40B4-BE49-F238E27FC236}">
                  <a16:creationId xmlns:a16="http://schemas.microsoft.com/office/drawing/2014/main" id="{954C2D4C-FD83-4EF4-9312-04442ABD6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C20701C2-CD9A-4698-BC97-E1085820C2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5">
              <a:extLst>
                <a:ext uri="{FF2B5EF4-FFF2-40B4-BE49-F238E27FC236}">
                  <a16:creationId xmlns:a16="http://schemas.microsoft.com/office/drawing/2014/main" id="{62575C35-466F-42AE-87A1-D691849AB8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6">
              <a:extLst>
                <a:ext uri="{FF2B5EF4-FFF2-40B4-BE49-F238E27FC236}">
                  <a16:creationId xmlns:a16="http://schemas.microsoft.com/office/drawing/2014/main" id="{58236F37-6119-45AC-80A0-CD2C311B5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id="{F3FDD799-39FE-4D6F-9A64-2F472B2150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id="{9820D241-1D49-442C-A95A-00BC1BF9E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9">
              <a:extLst>
                <a:ext uri="{FF2B5EF4-FFF2-40B4-BE49-F238E27FC236}">
                  <a16:creationId xmlns:a16="http://schemas.microsoft.com/office/drawing/2014/main" id="{EBC2197C-B383-4866-8ABD-74222400B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20">
              <a:extLst>
                <a:ext uri="{FF2B5EF4-FFF2-40B4-BE49-F238E27FC236}">
                  <a16:creationId xmlns:a16="http://schemas.microsoft.com/office/drawing/2014/main" id="{404B06AA-FC93-4471-9DE4-56A401E70A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21">
              <a:extLst>
                <a:ext uri="{FF2B5EF4-FFF2-40B4-BE49-F238E27FC236}">
                  <a16:creationId xmlns:a16="http://schemas.microsoft.com/office/drawing/2014/main" id="{E580600C-013F-4FAF-8FB7-4CC0FA80A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22">
              <a:extLst>
                <a:ext uri="{FF2B5EF4-FFF2-40B4-BE49-F238E27FC236}">
                  <a16:creationId xmlns:a16="http://schemas.microsoft.com/office/drawing/2014/main" id="{9BFCF199-64B2-4AEE-88C4-E954ABF36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312DBA5-56D8-42B2-BA94-28168C2A6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4" name="Freeform 27">
              <a:extLst>
                <a:ext uri="{FF2B5EF4-FFF2-40B4-BE49-F238E27FC236}">
                  <a16:creationId xmlns:a16="http://schemas.microsoft.com/office/drawing/2014/main" id="{7AD46C74-3117-46B0-B267-0F61B57CA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5" name="Freeform 28">
              <a:extLst>
                <a:ext uri="{FF2B5EF4-FFF2-40B4-BE49-F238E27FC236}">
                  <a16:creationId xmlns:a16="http://schemas.microsoft.com/office/drawing/2014/main" id="{8C13B810-9664-45D8-8510-D6ED0ADD72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6" name="Freeform 29">
              <a:extLst>
                <a:ext uri="{FF2B5EF4-FFF2-40B4-BE49-F238E27FC236}">
                  <a16:creationId xmlns:a16="http://schemas.microsoft.com/office/drawing/2014/main" id="{10306E52-A922-4458-BCCE-C3C840CC75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7" name="Freeform 30">
              <a:extLst>
                <a:ext uri="{FF2B5EF4-FFF2-40B4-BE49-F238E27FC236}">
                  <a16:creationId xmlns:a16="http://schemas.microsoft.com/office/drawing/2014/main" id="{CB578819-B7E7-4250-932F-52AE2A2A9A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8" name="Freeform 31">
              <a:extLst>
                <a:ext uri="{FF2B5EF4-FFF2-40B4-BE49-F238E27FC236}">
                  <a16:creationId xmlns:a16="http://schemas.microsoft.com/office/drawing/2014/main" id="{454B9C91-B623-424A-B16E-F764F189D3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32">
              <a:extLst>
                <a:ext uri="{FF2B5EF4-FFF2-40B4-BE49-F238E27FC236}">
                  <a16:creationId xmlns:a16="http://schemas.microsoft.com/office/drawing/2014/main" id="{EFD03C4A-8484-41E6-B458-032F1DCA7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33">
              <a:extLst>
                <a:ext uri="{FF2B5EF4-FFF2-40B4-BE49-F238E27FC236}">
                  <a16:creationId xmlns:a16="http://schemas.microsoft.com/office/drawing/2014/main" id="{DDC2F3C3-1D4E-4913-9C5C-F9A65B47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4">
              <a:extLst>
                <a:ext uri="{FF2B5EF4-FFF2-40B4-BE49-F238E27FC236}">
                  <a16:creationId xmlns:a16="http://schemas.microsoft.com/office/drawing/2014/main" id="{1E15BCA2-2420-4C53-ADE9-40FBAC238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5">
              <a:extLst>
                <a:ext uri="{FF2B5EF4-FFF2-40B4-BE49-F238E27FC236}">
                  <a16:creationId xmlns:a16="http://schemas.microsoft.com/office/drawing/2014/main" id="{73D5FBF4-7129-4C51-B603-E3BC334195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6">
              <a:extLst>
                <a:ext uri="{FF2B5EF4-FFF2-40B4-BE49-F238E27FC236}">
                  <a16:creationId xmlns:a16="http://schemas.microsoft.com/office/drawing/2014/main" id="{0165B164-CE2A-494C-88FC-507232B37C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7">
              <a:extLst>
                <a:ext uri="{FF2B5EF4-FFF2-40B4-BE49-F238E27FC236}">
                  <a16:creationId xmlns:a16="http://schemas.microsoft.com/office/drawing/2014/main" id="{87F127E5-B10B-4D18-BCF0-E7C3C7F40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FC692D59-F28D-4E42-B435-225F2C6CFA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1996130F-9AB5-4DE9-8574-3AF891C5C1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id="{3623DEAC-F39C-45D6-86DC-1033F64295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CADF4631-3C8F-45EE-8D19-4D3E8426B3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291099C-17EE-4E0E-B096-C79975050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E21C6221-3E1B-4ABD-8172-FAE995E65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D3EF5991-93EA-451F-BB82-1ABC4AC0D2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136F96F7-16E6-48A1-A211-0B4A4D0C83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5C00D000-7FA5-40C4-AB6A-DE3A61AB83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5AAEB880-A03D-4743-9060-D7A846FA6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CC64DD68-0B96-4DE9-8FD5-3175E4A3F1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69118400-C17B-4068-86D3-93CAE7702C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117FA22F-CBA8-4CF5-B8CC-2D169B67E4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8FB2D443-8598-4CEE-AED2-BEF49AA95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92593E33-68AF-485D-99D0-080CEA1971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96A28427-575C-4904-AC4B-3DD62801DC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782FA736-DE89-4D13-B0A7-3906B32CEF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18E997B-246F-EB4F-878E-613F9F50D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4529540"/>
            <a:ext cx="8915399" cy="116242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Physical features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87845-80F1-FC40-9571-FB0E67ECB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3" y="5696711"/>
            <a:ext cx="8915399" cy="50718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The Sahara desserts physical features consist of gravel plains and sand dunes.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6A54B62D-FC5C-4E1A-8D8B-279576FE5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58" name="Freeform 27">
              <a:extLst>
                <a:ext uri="{FF2B5EF4-FFF2-40B4-BE49-F238E27FC236}">
                  <a16:creationId xmlns:a16="http://schemas.microsoft.com/office/drawing/2014/main" id="{4706D2CB-CE4C-4F40-B189-FD7BB4466B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28">
              <a:extLst>
                <a:ext uri="{FF2B5EF4-FFF2-40B4-BE49-F238E27FC236}">
                  <a16:creationId xmlns:a16="http://schemas.microsoft.com/office/drawing/2014/main" id="{2714CF7E-2DF6-4F91-8BB2-D62E8B549D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29">
              <a:extLst>
                <a:ext uri="{FF2B5EF4-FFF2-40B4-BE49-F238E27FC236}">
                  <a16:creationId xmlns:a16="http://schemas.microsoft.com/office/drawing/2014/main" id="{F30DCFE1-624D-4D3C-AC61-757C2FF356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0">
              <a:extLst>
                <a:ext uri="{FF2B5EF4-FFF2-40B4-BE49-F238E27FC236}">
                  <a16:creationId xmlns:a16="http://schemas.microsoft.com/office/drawing/2014/main" id="{BF08ABFE-DD31-4F1F-9520-93CC613CD3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2" name="Freeform 31">
              <a:extLst>
                <a:ext uri="{FF2B5EF4-FFF2-40B4-BE49-F238E27FC236}">
                  <a16:creationId xmlns:a16="http://schemas.microsoft.com/office/drawing/2014/main" id="{ADFB2DBD-F00A-4820-876F-4E75F216B1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3" name="Freeform 32">
              <a:extLst>
                <a:ext uri="{FF2B5EF4-FFF2-40B4-BE49-F238E27FC236}">
                  <a16:creationId xmlns:a16="http://schemas.microsoft.com/office/drawing/2014/main" id="{3F85387B-5668-4570-BC5C-AA89417C71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4" name="Freeform 33">
              <a:extLst>
                <a:ext uri="{FF2B5EF4-FFF2-40B4-BE49-F238E27FC236}">
                  <a16:creationId xmlns:a16="http://schemas.microsoft.com/office/drawing/2014/main" id="{FEA70EF6-623D-453D-8360-1B0C142A2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5" name="Freeform 34">
              <a:extLst>
                <a:ext uri="{FF2B5EF4-FFF2-40B4-BE49-F238E27FC236}">
                  <a16:creationId xmlns:a16="http://schemas.microsoft.com/office/drawing/2014/main" id="{FE3B449C-A5FE-44B9-A01C-A115C37D3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6" name="Freeform 35">
              <a:extLst>
                <a:ext uri="{FF2B5EF4-FFF2-40B4-BE49-F238E27FC236}">
                  <a16:creationId xmlns:a16="http://schemas.microsoft.com/office/drawing/2014/main" id="{BD672E89-DAB4-41AE-891D-6B6A52B0EA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7" name="Freeform 36">
              <a:extLst>
                <a:ext uri="{FF2B5EF4-FFF2-40B4-BE49-F238E27FC236}">
                  <a16:creationId xmlns:a16="http://schemas.microsoft.com/office/drawing/2014/main" id="{C69123C3-F0F9-4AA7-BA7B-9E5E0AF27E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8" name="Freeform 37">
              <a:extLst>
                <a:ext uri="{FF2B5EF4-FFF2-40B4-BE49-F238E27FC236}">
                  <a16:creationId xmlns:a16="http://schemas.microsoft.com/office/drawing/2014/main" id="{E10779C5-3DD9-489D-9A2D-EF45B7BE30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9" name="Freeform 38">
              <a:extLst>
                <a:ext uri="{FF2B5EF4-FFF2-40B4-BE49-F238E27FC236}">
                  <a16:creationId xmlns:a16="http://schemas.microsoft.com/office/drawing/2014/main" id="{1D3B4B35-2090-4DA8-ADBE-DD888B4E17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1" name="Rectangle 70">
            <a:extLst>
              <a:ext uri="{FF2B5EF4-FFF2-40B4-BE49-F238E27FC236}">
                <a16:creationId xmlns:a16="http://schemas.microsoft.com/office/drawing/2014/main" id="{46FA917F-43A3-4FA3-A085-59D0DC397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1EE7FB3-7B90-6D44-9304-F0CF53F40C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55"/>
          <a:stretch/>
        </p:blipFill>
        <p:spPr>
          <a:xfrm>
            <a:off x="2589212" y="640080"/>
            <a:ext cx="6404846" cy="3602736"/>
          </a:xfrm>
          <a:prstGeom prst="rect">
            <a:avLst/>
          </a:prstGeom>
        </p:spPr>
      </p:pic>
      <p:sp>
        <p:nvSpPr>
          <p:cNvPr id="73" name="Freeform 33">
            <a:extLst>
              <a:ext uri="{FF2B5EF4-FFF2-40B4-BE49-F238E27FC236}">
                <a16:creationId xmlns:a16="http://schemas.microsoft.com/office/drawing/2014/main" id="{9CBF007B-8C8C-4F79-B037-9F4C61F9F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753578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675613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57B5B-285B-2841-A03E-3793FB6DD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261" y="776436"/>
            <a:ext cx="5282519" cy="45046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8800"/>
              <a:t>Plants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E1FA9-64A2-1540-8463-92D73C20A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9604" y="5394178"/>
            <a:ext cx="5284040" cy="783686"/>
          </a:xfr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2000">
                <a:solidFill>
                  <a:schemeClr val="tx1">
                    <a:alpha val="60000"/>
                  </a:schemeClr>
                </a:solidFill>
              </a:rPr>
              <a:t>The Sahara desserts plants consist of cactus’s and lots of other wood base plants.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FEC9CD3-A576-CE41-8F46-B4ABCA3C21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9" r="16953"/>
          <a:stretch/>
        </p:blipFill>
        <p:spPr>
          <a:xfrm>
            <a:off x="6909481" y="10"/>
            <a:ext cx="5282519" cy="6857990"/>
          </a:xfrm>
          <a:custGeom>
            <a:avLst/>
            <a:gdLst/>
            <a:ahLst/>
            <a:cxnLst/>
            <a:rect l="l" t="t" r="r" b="b"/>
            <a:pathLst>
              <a:path w="5282519" h="6858000">
                <a:moveTo>
                  <a:pt x="189795" y="0"/>
                </a:moveTo>
                <a:lnTo>
                  <a:pt x="5282519" y="0"/>
                </a:lnTo>
                <a:lnTo>
                  <a:pt x="5282519" y="6858000"/>
                </a:lnTo>
                <a:lnTo>
                  <a:pt x="189795" y="6858000"/>
                </a:lnTo>
                <a:lnTo>
                  <a:pt x="184756" y="6791325"/>
                </a:lnTo>
                <a:lnTo>
                  <a:pt x="176358" y="6735762"/>
                </a:lnTo>
                <a:lnTo>
                  <a:pt x="166281" y="6683375"/>
                </a:lnTo>
                <a:lnTo>
                  <a:pt x="149485" y="6640512"/>
                </a:lnTo>
                <a:lnTo>
                  <a:pt x="132689" y="6597650"/>
                </a:lnTo>
                <a:lnTo>
                  <a:pt x="112534" y="6561137"/>
                </a:lnTo>
                <a:lnTo>
                  <a:pt x="92379" y="6523037"/>
                </a:lnTo>
                <a:lnTo>
                  <a:pt x="73903" y="6488112"/>
                </a:lnTo>
                <a:lnTo>
                  <a:pt x="55427" y="6448425"/>
                </a:lnTo>
                <a:lnTo>
                  <a:pt x="38632" y="6407150"/>
                </a:lnTo>
                <a:lnTo>
                  <a:pt x="23515" y="6361112"/>
                </a:lnTo>
                <a:lnTo>
                  <a:pt x="11758" y="6311900"/>
                </a:lnTo>
                <a:lnTo>
                  <a:pt x="3359" y="6251575"/>
                </a:lnTo>
                <a:lnTo>
                  <a:pt x="0" y="6183312"/>
                </a:lnTo>
                <a:lnTo>
                  <a:pt x="3359" y="6113462"/>
                </a:lnTo>
                <a:lnTo>
                  <a:pt x="11758" y="6056312"/>
                </a:lnTo>
                <a:lnTo>
                  <a:pt x="23515" y="6003925"/>
                </a:lnTo>
                <a:lnTo>
                  <a:pt x="38632" y="5956300"/>
                </a:lnTo>
                <a:lnTo>
                  <a:pt x="55427" y="5915025"/>
                </a:lnTo>
                <a:lnTo>
                  <a:pt x="75583" y="5876925"/>
                </a:lnTo>
                <a:lnTo>
                  <a:pt x="95738" y="5840412"/>
                </a:lnTo>
                <a:lnTo>
                  <a:pt x="115893" y="5802312"/>
                </a:lnTo>
                <a:lnTo>
                  <a:pt x="134368" y="5762625"/>
                </a:lnTo>
                <a:lnTo>
                  <a:pt x="152844" y="5721350"/>
                </a:lnTo>
                <a:lnTo>
                  <a:pt x="167960" y="5675312"/>
                </a:lnTo>
                <a:lnTo>
                  <a:pt x="178038" y="5622925"/>
                </a:lnTo>
                <a:lnTo>
                  <a:pt x="188115" y="5562600"/>
                </a:lnTo>
                <a:lnTo>
                  <a:pt x="189795" y="5494337"/>
                </a:lnTo>
                <a:lnTo>
                  <a:pt x="188115" y="5426075"/>
                </a:lnTo>
                <a:lnTo>
                  <a:pt x="178038" y="5365750"/>
                </a:lnTo>
                <a:lnTo>
                  <a:pt x="167960" y="5313362"/>
                </a:lnTo>
                <a:lnTo>
                  <a:pt x="152844" y="5268912"/>
                </a:lnTo>
                <a:lnTo>
                  <a:pt x="134368" y="5226050"/>
                </a:lnTo>
                <a:lnTo>
                  <a:pt x="115893" y="5186362"/>
                </a:lnTo>
                <a:lnTo>
                  <a:pt x="95738" y="5149850"/>
                </a:lnTo>
                <a:lnTo>
                  <a:pt x="75583" y="5114925"/>
                </a:lnTo>
                <a:lnTo>
                  <a:pt x="55427" y="5075237"/>
                </a:lnTo>
                <a:lnTo>
                  <a:pt x="38632" y="5033962"/>
                </a:lnTo>
                <a:lnTo>
                  <a:pt x="23515" y="4987925"/>
                </a:lnTo>
                <a:lnTo>
                  <a:pt x="11758" y="4935537"/>
                </a:lnTo>
                <a:lnTo>
                  <a:pt x="3359" y="4875212"/>
                </a:lnTo>
                <a:lnTo>
                  <a:pt x="0" y="4806950"/>
                </a:lnTo>
                <a:lnTo>
                  <a:pt x="3359" y="4738687"/>
                </a:lnTo>
                <a:lnTo>
                  <a:pt x="11758" y="4678362"/>
                </a:lnTo>
                <a:lnTo>
                  <a:pt x="23515" y="4625975"/>
                </a:lnTo>
                <a:lnTo>
                  <a:pt x="38632" y="4579937"/>
                </a:lnTo>
                <a:lnTo>
                  <a:pt x="55427" y="4537075"/>
                </a:lnTo>
                <a:lnTo>
                  <a:pt x="75583" y="4498975"/>
                </a:lnTo>
                <a:lnTo>
                  <a:pt x="115893" y="4424362"/>
                </a:lnTo>
                <a:lnTo>
                  <a:pt x="134368" y="4386262"/>
                </a:lnTo>
                <a:lnTo>
                  <a:pt x="152844" y="4343400"/>
                </a:lnTo>
                <a:lnTo>
                  <a:pt x="167960" y="4297362"/>
                </a:lnTo>
                <a:lnTo>
                  <a:pt x="178038" y="4244975"/>
                </a:lnTo>
                <a:lnTo>
                  <a:pt x="188115" y="4186237"/>
                </a:lnTo>
                <a:lnTo>
                  <a:pt x="189795" y="4116387"/>
                </a:lnTo>
                <a:lnTo>
                  <a:pt x="188115" y="4048125"/>
                </a:lnTo>
                <a:lnTo>
                  <a:pt x="178038" y="3987800"/>
                </a:lnTo>
                <a:lnTo>
                  <a:pt x="167960" y="3935412"/>
                </a:lnTo>
                <a:lnTo>
                  <a:pt x="152844" y="3890962"/>
                </a:lnTo>
                <a:lnTo>
                  <a:pt x="134368" y="3848100"/>
                </a:lnTo>
                <a:lnTo>
                  <a:pt x="115893" y="3811587"/>
                </a:lnTo>
                <a:lnTo>
                  <a:pt x="75583" y="3736975"/>
                </a:lnTo>
                <a:lnTo>
                  <a:pt x="55427" y="3697287"/>
                </a:lnTo>
                <a:lnTo>
                  <a:pt x="38632" y="3656012"/>
                </a:lnTo>
                <a:lnTo>
                  <a:pt x="23515" y="3609975"/>
                </a:lnTo>
                <a:lnTo>
                  <a:pt x="11758" y="3557587"/>
                </a:lnTo>
                <a:lnTo>
                  <a:pt x="3359" y="3497262"/>
                </a:lnTo>
                <a:lnTo>
                  <a:pt x="0" y="3427412"/>
                </a:lnTo>
                <a:lnTo>
                  <a:pt x="3359" y="3360737"/>
                </a:lnTo>
                <a:lnTo>
                  <a:pt x="11758" y="3300412"/>
                </a:lnTo>
                <a:lnTo>
                  <a:pt x="23515" y="3248025"/>
                </a:lnTo>
                <a:lnTo>
                  <a:pt x="38632" y="3201987"/>
                </a:lnTo>
                <a:lnTo>
                  <a:pt x="55427" y="3160712"/>
                </a:lnTo>
                <a:lnTo>
                  <a:pt x="75583" y="3121025"/>
                </a:lnTo>
                <a:lnTo>
                  <a:pt x="95738" y="3084512"/>
                </a:lnTo>
                <a:lnTo>
                  <a:pt x="115893" y="3046412"/>
                </a:lnTo>
                <a:lnTo>
                  <a:pt x="134368" y="3009900"/>
                </a:lnTo>
                <a:lnTo>
                  <a:pt x="152844" y="2967037"/>
                </a:lnTo>
                <a:lnTo>
                  <a:pt x="167960" y="2922587"/>
                </a:lnTo>
                <a:lnTo>
                  <a:pt x="178038" y="2868612"/>
                </a:lnTo>
                <a:lnTo>
                  <a:pt x="188115" y="2809875"/>
                </a:lnTo>
                <a:lnTo>
                  <a:pt x="189795" y="2741612"/>
                </a:lnTo>
                <a:lnTo>
                  <a:pt x="188115" y="2671762"/>
                </a:lnTo>
                <a:lnTo>
                  <a:pt x="178038" y="2613025"/>
                </a:lnTo>
                <a:lnTo>
                  <a:pt x="167960" y="2560637"/>
                </a:lnTo>
                <a:lnTo>
                  <a:pt x="152844" y="2513012"/>
                </a:lnTo>
                <a:lnTo>
                  <a:pt x="134368" y="2471737"/>
                </a:lnTo>
                <a:lnTo>
                  <a:pt x="115893" y="2433637"/>
                </a:lnTo>
                <a:lnTo>
                  <a:pt x="95738" y="2395537"/>
                </a:lnTo>
                <a:lnTo>
                  <a:pt x="75583" y="2359025"/>
                </a:lnTo>
                <a:lnTo>
                  <a:pt x="55427" y="2319337"/>
                </a:lnTo>
                <a:lnTo>
                  <a:pt x="38632" y="2278062"/>
                </a:lnTo>
                <a:lnTo>
                  <a:pt x="23515" y="2232025"/>
                </a:lnTo>
                <a:lnTo>
                  <a:pt x="11758" y="2179637"/>
                </a:lnTo>
                <a:lnTo>
                  <a:pt x="3359" y="2119312"/>
                </a:lnTo>
                <a:lnTo>
                  <a:pt x="0" y="2051050"/>
                </a:lnTo>
                <a:lnTo>
                  <a:pt x="3359" y="1982787"/>
                </a:lnTo>
                <a:lnTo>
                  <a:pt x="11758" y="1922462"/>
                </a:lnTo>
                <a:lnTo>
                  <a:pt x="23515" y="1870075"/>
                </a:lnTo>
                <a:lnTo>
                  <a:pt x="38632" y="1824037"/>
                </a:lnTo>
                <a:lnTo>
                  <a:pt x="55427" y="1782762"/>
                </a:lnTo>
                <a:lnTo>
                  <a:pt x="75583" y="1743075"/>
                </a:lnTo>
                <a:lnTo>
                  <a:pt x="95738" y="1708150"/>
                </a:lnTo>
                <a:lnTo>
                  <a:pt x="115893" y="1671637"/>
                </a:lnTo>
                <a:lnTo>
                  <a:pt x="134368" y="1631950"/>
                </a:lnTo>
                <a:lnTo>
                  <a:pt x="152844" y="1589087"/>
                </a:lnTo>
                <a:lnTo>
                  <a:pt x="167960" y="1544637"/>
                </a:lnTo>
                <a:lnTo>
                  <a:pt x="178038" y="1492250"/>
                </a:lnTo>
                <a:lnTo>
                  <a:pt x="188115" y="1431925"/>
                </a:lnTo>
                <a:lnTo>
                  <a:pt x="189795" y="1363662"/>
                </a:lnTo>
                <a:lnTo>
                  <a:pt x="188115" y="1295400"/>
                </a:lnTo>
                <a:lnTo>
                  <a:pt x="178038" y="1235075"/>
                </a:lnTo>
                <a:lnTo>
                  <a:pt x="167960" y="1182687"/>
                </a:lnTo>
                <a:lnTo>
                  <a:pt x="152844" y="1136650"/>
                </a:lnTo>
                <a:lnTo>
                  <a:pt x="134368" y="1095375"/>
                </a:lnTo>
                <a:lnTo>
                  <a:pt x="115893" y="1055687"/>
                </a:lnTo>
                <a:lnTo>
                  <a:pt x="95738" y="1017587"/>
                </a:lnTo>
                <a:lnTo>
                  <a:pt x="75583" y="981075"/>
                </a:lnTo>
                <a:lnTo>
                  <a:pt x="55427" y="942975"/>
                </a:lnTo>
                <a:lnTo>
                  <a:pt x="38632" y="901700"/>
                </a:lnTo>
                <a:lnTo>
                  <a:pt x="23515" y="854075"/>
                </a:lnTo>
                <a:lnTo>
                  <a:pt x="11758" y="801687"/>
                </a:lnTo>
                <a:lnTo>
                  <a:pt x="3359" y="744537"/>
                </a:lnTo>
                <a:lnTo>
                  <a:pt x="0" y="673100"/>
                </a:lnTo>
                <a:lnTo>
                  <a:pt x="3359" y="606425"/>
                </a:lnTo>
                <a:lnTo>
                  <a:pt x="11758" y="546100"/>
                </a:lnTo>
                <a:lnTo>
                  <a:pt x="23515" y="496887"/>
                </a:lnTo>
                <a:lnTo>
                  <a:pt x="38632" y="450850"/>
                </a:lnTo>
                <a:lnTo>
                  <a:pt x="55427" y="409575"/>
                </a:lnTo>
                <a:lnTo>
                  <a:pt x="73903" y="369887"/>
                </a:lnTo>
                <a:lnTo>
                  <a:pt x="92379" y="334962"/>
                </a:lnTo>
                <a:lnTo>
                  <a:pt x="112534" y="296862"/>
                </a:lnTo>
                <a:lnTo>
                  <a:pt x="132689" y="260350"/>
                </a:lnTo>
                <a:lnTo>
                  <a:pt x="149485" y="217487"/>
                </a:lnTo>
                <a:lnTo>
                  <a:pt x="166281" y="174625"/>
                </a:lnTo>
                <a:lnTo>
                  <a:pt x="176358" y="122237"/>
                </a:lnTo>
                <a:lnTo>
                  <a:pt x="184756" y="666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02598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B9D20-8619-5144-AFDA-C09B3D610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646073"/>
            <a:ext cx="4665725" cy="43880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800"/>
              <a:t>Animals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2CE27-B0D8-824E-9213-556CEF4AC6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3" y="5261905"/>
            <a:ext cx="4665724" cy="836126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US" sz="2000">
                <a:solidFill>
                  <a:schemeClr val="tx1">
                    <a:alpha val="60000"/>
                  </a:schemeClr>
                </a:solidFill>
              </a:rPr>
              <a:t>The desserts animals consist of Fenika fox’s, camels and rattle snakes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61D8756-A025-3444-973D-F71F57ACA9D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" r="9929" b="1"/>
          <a:stretch/>
        </p:blipFill>
        <p:spPr>
          <a:xfrm>
            <a:off x="6003221" y="10"/>
            <a:ext cx="6188779" cy="6157770"/>
          </a:xfrm>
          <a:custGeom>
            <a:avLst/>
            <a:gdLst/>
            <a:ahLst/>
            <a:cxnLst/>
            <a:rect l="l" t="t" r="r" b="b"/>
            <a:pathLst>
              <a:path w="6188779" h="6157780">
                <a:moveTo>
                  <a:pt x="384150" y="0"/>
                </a:moveTo>
                <a:lnTo>
                  <a:pt x="6188779" y="0"/>
                </a:lnTo>
                <a:lnTo>
                  <a:pt x="6188779" y="5757340"/>
                </a:lnTo>
                <a:lnTo>
                  <a:pt x="6142640" y="5790022"/>
                </a:lnTo>
                <a:lnTo>
                  <a:pt x="6076017" y="5824665"/>
                </a:lnTo>
                <a:lnTo>
                  <a:pt x="5996070" y="5848651"/>
                </a:lnTo>
                <a:lnTo>
                  <a:pt x="5913457" y="5859310"/>
                </a:lnTo>
                <a:lnTo>
                  <a:pt x="5828180" y="5861974"/>
                </a:lnTo>
                <a:lnTo>
                  <a:pt x="5737573" y="5853979"/>
                </a:lnTo>
                <a:lnTo>
                  <a:pt x="5646965" y="5843320"/>
                </a:lnTo>
                <a:lnTo>
                  <a:pt x="5556358" y="5829995"/>
                </a:lnTo>
                <a:lnTo>
                  <a:pt x="5465751" y="5819336"/>
                </a:lnTo>
                <a:lnTo>
                  <a:pt x="5375143" y="5814006"/>
                </a:lnTo>
                <a:lnTo>
                  <a:pt x="5287201" y="5814006"/>
                </a:lnTo>
                <a:lnTo>
                  <a:pt x="5204589" y="5824665"/>
                </a:lnTo>
                <a:lnTo>
                  <a:pt x="5119310" y="5845985"/>
                </a:lnTo>
                <a:lnTo>
                  <a:pt x="5042027" y="5877963"/>
                </a:lnTo>
                <a:lnTo>
                  <a:pt x="4962081" y="5920603"/>
                </a:lnTo>
                <a:lnTo>
                  <a:pt x="4882133" y="5963242"/>
                </a:lnTo>
                <a:lnTo>
                  <a:pt x="4802186" y="6011210"/>
                </a:lnTo>
                <a:lnTo>
                  <a:pt x="4724903" y="6056514"/>
                </a:lnTo>
                <a:lnTo>
                  <a:pt x="4642291" y="6096487"/>
                </a:lnTo>
                <a:lnTo>
                  <a:pt x="4562343" y="6128466"/>
                </a:lnTo>
                <a:lnTo>
                  <a:pt x="4479729" y="6149785"/>
                </a:lnTo>
                <a:lnTo>
                  <a:pt x="4394453" y="6157780"/>
                </a:lnTo>
                <a:lnTo>
                  <a:pt x="4309175" y="6149785"/>
                </a:lnTo>
                <a:lnTo>
                  <a:pt x="4226563" y="6128466"/>
                </a:lnTo>
                <a:lnTo>
                  <a:pt x="4146616" y="6096487"/>
                </a:lnTo>
                <a:lnTo>
                  <a:pt x="4064003" y="6056514"/>
                </a:lnTo>
                <a:lnTo>
                  <a:pt x="3986719" y="6011210"/>
                </a:lnTo>
                <a:lnTo>
                  <a:pt x="3906773" y="5963242"/>
                </a:lnTo>
                <a:lnTo>
                  <a:pt x="3826826" y="5920603"/>
                </a:lnTo>
                <a:lnTo>
                  <a:pt x="3746877" y="5877963"/>
                </a:lnTo>
                <a:lnTo>
                  <a:pt x="3666929" y="5845985"/>
                </a:lnTo>
                <a:lnTo>
                  <a:pt x="3584318" y="5824665"/>
                </a:lnTo>
                <a:lnTo>
                  <a:pt x="3501705" y="5814006"/>
                </a:lnTo>
                <a:lnTo>
                  <a:pt x="3413762" y="5814006"/>
                </a:lnTo>
                <a:lnTo>
                  <a:pt x="3323155" y="5819336"/>
                </a:lnTo>
                <a:lnTo>
                  <a:pt x="3232547" y="5829995"/>
                </a:lnTo>
                <a:lnTo>
                  <a:pt x="3141940" y="5843320"/>
                </a:lnTo>
                <a:lnTo>
                  <a:pt x="3051334" y="5853979"/>
                </a:lnTo>
                <a:lnTo>
                  <a:pt x="2960727" y="5861974"/>
                </a:lnTo>
                <a:lnTo>
                  <a:pt x="2875448" y="5859310"/>
                </a:lnTo>
                <a:lnTo>
                  <a:pt x="2792837" y="5848651"/>
                </a:lnTo>
                <a:lnTo>
                  <a:pt x="2712889" y="5824665"/>
                </a:lnTo>
                <a:lnTo>
                  <a:pt x="2646265" y="5790022"/>
                </a:lnTo>
                <a:lnTo>
                  <a:pt x="2582308" y="5744719"/>
                </a:lnTo>
                <a:lnTo>
                  <a:pt x="2526343" y="5691420"/>
                </a:lnTo>
                <a:lnTo>
                  <a:pt x="2470381" y="5630127"/>
                </a:lnTo>
                <a:lnTo>
                  <a:pt x="2419747" y="5566168"/>
                </a:lnTo>
                <a:lnTo>
                  <a:pt x="2369114" y="5499546"/>
                </a:lnTo>
                <a:lnTo>
                  <a:pt x="2318480" y="5432923"/>
                </a:lnTo>
                <a:lnTo>
                  <a:pt x="2267846" y="5368966"/>
                </a:lnTo>
                <a:lnTo>
                  <a:pt x="2214548" y="5307671"/>
                </a:lnTo>
                <a:lnTo>
                  <a:pt x="2153255" y="5254373"/>
                </a:lnTo>
                <a:lnTo>
                  <a:pt x="2094628" y="5206405"/>
                </a:lnTo>
                <a:lnTo>
                  <a:pt x="2028005" y="5169096"/>
                </a:lnTo>
                <a:lnTo>
                  <a:pt x="1956051" y="5137117"/>
                </a:lnTo>
                <a:lnTo>
                  <a:pt x="1878768" y="5110467"/>
                </a:lnTo>
                <a:lnTo>
                  <a:pt x="1798822" y="5086483"/>
                </a:lnTo>
                <a:lnTo>
                  <a:pt x="1718873" y="5065163"/>
                </a:lnTo>
                <a:lnTo>
                  <a:pt x="1636260" y="5043845"/>
                </a:lnTo>
                <a:lnTo>
                  <a:pt x="1558978" y="5019861"/>
                </a:lnTo>
                <a:lnTo>
                  <a:pt x="1481696" y="4993211"/>
                </a:lnTo>
                <a:lnTo>
                  <a:pt x="1409744" y="4961233"/>
                </a:lnTo>
                <a:lnTo>
                  <a:pt x="1345785" y="4921259"/>
                </a:lnTo>
                <a:lnTo>
                  <a:pt x="1287158" y="4873289"/>
                </a:lnTo>
                <a:lnTo>
                  <a:pt x="1239188" y="4814663"/>
                </a:lnTo>
                <a:lnTo>
                  <a:pt x="1199215" y="4750703"/>
                </a:lnTo>
                <a:lnTo>
                  <a:pt x="1167237" y="4678752"/>
                </a:lnTo>
                <a:lnTo>
                  <a:pt x="1140586" y="4601469"/>
                </a:lnTo>
                <a:lnTo>
                  <a:pt x="1116602" y="4524185"/>
                </a:lnTo>
                <a:lnTo>
                  <a:pt x="1095283" y="4441574"/>
                </a:lnTo>
                <a:lnTo>
                  <a:pt x="1073962" y="4361626"/>
                </a:lnTo>
                <a:lnTo>
                  <a:pt x="1049979" y="4281677"/>
                </a:lnTo>
                <a:lnTo>
                  <a:pt x="1023330" y="4204395"/>
                </a:lnTo>
                <a:lnTo>
                  <a:pt x="991351" y="4132443"/>
                </a:lnTo>
                <a:lnTo>
                  <a:pt x="954043" y="4065820"/>
                </a:lnTo>
                <a:lnTo>
                  <a:pt x="906073" y="4007191"/>
                </a:lnTo>
                <a:lnTo>
                  <a:pt x="852774" y="3945898"/>
                </a:lnTo>
                <a:lnTo>
                  <a:pt x="791482" y="3892600"/>
                </a:lnTo>
                <a:lnTo>
                  <a:pt x="724858" y="3841967"/>
                </a:lnTo>
                <a:lnTo>
                  <a:pt x="658236" y="3791333"/>
                </a:lnTo>
                <a:lnTo>
                  <a:pt x="591613" y="3740699"/>
                </a:lnTo>
                <a:lnTo>
                  <a:pt x="527656" y="3690067"/>
                </a:lnTo>
                <a:lnTo>
                  <a:pt x="466362" y="3634102"/>
                </a:lnTo>
                <a:lnTo>
                  <a:pt x="413063" y="3578140"/>
                </a:lnTo>
                <a:lnTo>
                  <a:pt x="367761" y="3514183"/>
                </a:lnTo>
                <a:lnTo>
                  <a:pt x="333116" y="3447559"/>
                </a:lnTo>
                <a:lnTo>
                  <a:pt x="309132" y="3367611"/>
                </a:lnTo>
                <a:lnTo>
                  <a:pt x="298471" y="3284998"/>
                </a:lnTo>
                <a:lnTo>
                  <a:pt x="295806" y="3199721"/>
                </a:lnTo>
                <a:lnTo>
                  <a:pt x="303802" y="3109114"/>
                </a:lnTo>
                <a:lnTo>
                  <a:pt x="314462" y="3018506"/>
                </a:lnTo>
                <a:lnTo>
                  <a:pt x="327785" y="2927901"/>
                </a:lnTo>
                <a:lnTo>
                  <a:pt x="338446" y="2837293"/>
                </a:lnTo>
                <a:lnTo>
                  <a:pt x="343774" y="2746686"/>
                </a:lnTo>
                <a:lnTo>
                  <a:pt x="343774" y="2658743"/>
                </a:lnTo>
                <a:lnTo>
                  <a:pt x="333116" y="2576130"/>
                </a:lnTo>
                <a:lnTo>
                  <a:pt x="311796" y="2493517"/>
                </a:lnTo>
                <a:lnTo>
                  <a:pt x="279817" y="2416237"/>
                </a:lnTo>
                <a:lnTo>
                  <a:pt x="239844" y="2336288"/>
                </a:lnTo>
                <a:lnTo>
                  <a:pt x="194541" y="2256340"/>
                </a:lnTo>
                <a:lnTo>
                  <a:pt x="146571" y="2176393"/>
                </a:lnTo>
                <a:lnTo>
                  <a:pt x="101267" y="2099111"/>
                </a:lnTo>
                <a:lnTo>
                  <a:pt x="61293" y="2016498"/>
                </a:lnTo>
                <a:lnTo>
                  <a:pt x="29315" y="1936550"/>
                </a:lnTo>
                <a:lnTo>
                  <a:pt x="7995" y="1853939"/>
                </a:lnTo>
                <a:lnTo>
                  <a:pt x="0" y="1768660"/>
                </a:lnTo>
                <a:lnTo>
                  <a:pt x="7995" y="1683383"/>
                </a:lnTo>
                <a:lnTo>
                  <a:pt x="29315" y="1600771"/>
                </a:lnTo>
                <a:lnTo>
                  <a:pt x="61293" y="1520824"/>
                </a:lnTo>
                <a:lnTo>
                  <a:pt x="101267" y="1438211"/>
                </a:lnTo>
                <a:lnTo>
                  <a:pt x="146571" y="1360929"/>
                </a:lnTo>
                <a:lnTo>
                  <a:pt x="194541" y="1280980"/>
                </a:lnTo>
                <a:lnTo>
                  <a:pt x="239844" y="1201034"/>
                </a:lnTo>
                <a:lnTo>
                  <a:pt x="279817" y="1121085"/>
                </a:lnTo>
                <a:lnTo>
                  <a:pt x="311796" y="1043803"/>
                </a:lnTo>
                <a:lnTo>
                  <a:pt x="333116" y="961190"/>
                </a:lnTo>
                <a:lnTo>
                  <a:pt x="343774" y="878578"/>
                </a:lnTo>
                <a:lnTo>
                  <a:pt x="343774" y="790636"/>
                </a:lnTo>
                <a:lnTo>
                  <a:pt x="338446" y="700029"/>
                </a:lnTo>
                <a:lnTo>
                  <a:pt x="327785" y="609422"/>
                </a:lnTo>
                <a:lnTo>
                  <a:pt x="314462" y="518814"/>
                </a:lnTo>
                <a:lnTo>
                  <a:pt x="303802" y="428207"/>
                </a:lnTo>
                <a:lnTo>
                  <a:pt x="295806" y="337599"/>
                </a:lnTo>
                <a:lnTo>
                  <a:pt x="298471" y="252322"/>
                </a:lnTo>
                <a:lnTo>
                  <a:pt x="309132" y="169710"/>
                </a:lnTo>
                <a:lnTo>
                  <a:pt x="333116" y="89761"/>
                </a:lnTo>
                <a:lnTo>
                  <a:pt x="367761" y="23140"/>
                </a:lnTo>
                <a:close/>
              </a:path>
            </a:pathLst>
          </a:custGeom>
          <a:ln w="203200">
            <a:noFill/>
          </a:ln>
        </p:spPr>
      </p:pic>
    </p:spTree>
    <p:extLst>
      <p:ext uri="{BB962C8B-B14F-4D97-AF65-F5344CB8AC3E}">
        <p14:creationId xmlns:p14="http://schemas.microsoft.com/office/powerpoint/2010/main" val="1702309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EB636-5230-F54D-B64C-F3AF647AE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General facts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525B9-8C85-1A44-8B77-F4321EBB8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Well known facts about the Sahara desert consists of:</a:t>
            </a:r>
          </a:p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It is the largest desert in the world</a:t>
            </a:r>
          </a:p>
          <a:p>
            <a:pPr marL="0" indent="0">
              <a:buNone/>
            </a:pPr>
            <a:r>
              <a:rPr lang="en-GB" sz="2000">
                <a:solidFill>
                  <a:srgbClr val="FFFFFF"/>
                </a:solidFill>
              </a:rPr>
              <a:t>It is home to over 100 species of animals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EA17FF4-CD54-024B-A0EB-C8BA54FCC8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" r="-1" b="-1"/>
          <a:stretch/>
        </p:blipFill>
        <p:spPr>
          <a:xfrm>
            <a:off x="327547" y="321733"/>
            <a:ext cx="7058306" cy="410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2359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8F535C27-6832-49E5-A487-7B36288FAFEF}"/>
</file>

<file path=customXml/itemProps2.xml><?xml version="1.0" encoding="utf-8"?>
<ds:datastoreItem xmlns:ds="http://schemas.openxmlformats.org/officeDocument/2006/customXml" ds:itemID="{085055D0-6F1D-4374-9274-0311F101AB95}"/>
</file>

<file path=customXml/itemProps3.xml><?xml version="1.0" encoding="utf-8"?>
<ds:datastoreItem xmlns:ds="http://schemas.openxmlformats.org/officeDocument/2006/customXml" ds:itemID="{657D78BA-3EAD-4684-8E73-CD569AB1DB7A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Wisp</vt:lpstr>
      <vt:lpstr>My fact file on the desert</vt:lpstr>
      <vt:lpstr>Largest desert in the world</vt:lpstr>
      <vt:lpstr>Weather</vt:lpstr>
      <vt:lpstr>Physical features</vt:lpstr>
      <vt:lpstr>Plants</vt:lpstr>
      <vt:lpstr>Animals</vt:lpstr>
      <vt:lpstr>General facts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Poppy WARNER</dc:creator>
  <cp:lastModifiedBy>Poppy WARNER</cp:lastModifiedBy>
  <cp:revision>3</cp:revision>
  <dcterms:created xsi:type="dcterms:W3CDTF">2021-01-20T15:05:38Z</dcterms:created>
  <dcterms:modified xsi:type="dcterms:W3CDTF">2021-01-20T15:46:59Z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  <property fmtid="{D5CDD505-2E9C-101B-9397-08002B2CF9AE}" pid="3" name="Order">
    <vt:r8>1100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