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4.xml" ContentType="application/vnd.openxmlformats-officedocument.presentationml.slideLayout+xml"/>
  <Override PartName="/ppt/notesMasters/notesMaster1.xml" ContentType="application/vnd.openxmlformats-officedocument.presentationml.notesMaster+xml"/>
  <Override PartName="/ppt/theme/theme2.xml" ContentType="application/vnd.openxmlformats-officedocument.theme+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notesMasterIdLst>
    <p:notesMasterId r:id="rId4"/>
  </p:notesMasterIdLst>
  <p:sldIdLst>
    <p:sldId id="256" r:id="rId2"/>
    <p:sldId id="257" r:id="rId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5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C0D422-0181-45AA-95F1-D34CF3059EFD}" type="datetimeFigureOut">
              <a:rPr lang="en-GB" smtClean="0"/>
              <a:t>26/01/2021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C841FAC-0782-4C9D-A3C4-CBF6F03D8294}" type="slidenum">
              <a:rPr lang="en-GB" smtClean="0"/>
              <a:t>‹#›</a:t>
            </a:fld>
            <a:endParaRPr lang="en-GB"/>
          </a:p>
        </p:txBody>
      </p:sp>
    </p:spTree>
    <p:extLst>
      <p:ext uri="{BB962C8B-B14F-4D97-AF65-F5344CB8AC3E}">
        <p14:creationId xmlns:p14="http://schemas.microsoft.com/office/powerpoint/2010/main" val="369718591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a:xfrm>
            <a:off x="2692397" y="5037663"/>
            <a:ext cx="5214635" cy="279400"/>
          </a:xfrm>
        </p:spPr>
        <p:txBody>
          <a:bodyPr/>
          <a:lstStyle/>
          <a:p>
            <a:endParaRPr lang="en-GB"/>
          </a:p>
        </p:txBody>
      </p:sp>
      <p:sp>
        <p:nvSpPr>
          <p:cNvPr id="6" name="Slide Number Placeholder 5"/>
          <p:cNvSpPr>
            <a:spLocks noGrp="1"/>
          </p:cNvSpPr>
          <p:nvPr>
            <p:ph type="sldNum" sz="quarter" idx="12"/>
          </p:nvPr>
        </p:nvSpPr>
        <p:spPr>
          <a:xfrm>
            <a:off x="8956900" y="5037663"/>
            <a:ext cx="551167" cy="279400"/>
          </a:xfrm>
        </p:spPr>
        <p:txBody>
          <a:bodyPr/>
          <a:lstStyle/>
          <a:p>
            <a:fld id="{102927D9-CFF1-4AEB-8C40-A60DB660EC2C}" type="slidenum">
              <a:rPr lang="en-GB" smtClean="0"/>
              <a:t>‹#›</a:t>
            </a:fld>
            <a:endParaRPr lang="en-GB"/>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332987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355828921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8496674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9989D8A-CAA2-4D2B-9DF5-00F85A0628CC}"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495407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9989D8A-CAA2-4D2B-9DF5-00F85A0628CC}" type="datetimeFigureOut">
              <a:rPr lang="en-GB" smtClean="0"/>
              <a:t>26/01/2021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102927D9-CFF1-4AEB-8C40-A60DB660EC2C}" type="slidenum">
              <a:rPr lang="en-GB" smtClean="0"/>
              <a:t>‹#›</a:t>
            </a:fld>
            <a:endParaRPr lang="en-GB"/>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703430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9989D8A-CAA2-4D2B-9DF5-00F85A0628CC}" type="datetimeFigureOut">
              <a:rPr lang="en-GB" smtClean="0"/>
              <a:t>26/01/2021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102927D9-CFF1-4AEB-8C40-A60DB660EC2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34092000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9989D8A-CAA2-4D2B-9DF5-00F85A0628CC}" type="datetimeFigureOut">
              <a:rPr lang="en-GB" smtClean="0"/>
              <a:t>26/01/2021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7610219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989D8A-CAA2-4D2B-9DF5-00F85A0628CC}"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2927D9-CFF1-4AEB-8C40-A60DB660EC2C}" type="slidenum">
              <a:rPr lang="en-GB" smtClean="0"/>
              <a:t>‹#›</a:t>
            </a:fld>
            <a:endParaRPr lang="en-GB"/>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0358147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989D8A-CAA2-4D2B-9DF5-00F85A0628CC}"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34866520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89989D8A-CAA2-4D2B-9DF5-00F85A0628CC}" type="datetimeFigureOut">
              <a:rPr lang="en-GB" smtClean="0"/>
              <a:t>26/01/2021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92325498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60861994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61753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spTree>
    <p:extLst>
      <p:ext uri="{BB962C8B-B14F-4D97-AF65-F5344CB8AC3E}">
        <p14:creationId xmlns:p14="http://schemas.microsoft.com/office/powerpoint/2010/main" val="35473171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075534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81654968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6327603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9989D8A-CAA2-4D2B-9DF5-00F85A0628CC}" type="datetimeFigureOut">
              <a:rPr lang="en-GB" smtClean="0"/>
              <a:t>26/01/2021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102927D9-CFF1-4AEB-8C40-A60DB660EC2C}" type="slidenum">
              <a:rPr lang="en-GB" smtClean="0"/>
              <a:t>‹#›</a:t>
            </a:fld>
            <a:endParaRPr lang="en-GB"/>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4900275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89989D8A-CAA2-4D2B-9DF5-00F85A0628CC}" type="datetimeFigureOut">
              <a:rPr lang="en-GB" smtClean="0"/>
              <a:t>26/01/2021</a:t>
            </a:fld>
            <a:endParaRPr lang="en-GB"/>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GB"/>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02927D9-CFF1-4AEB-8C40-A60DB660EC2C}" type="slidenum">
              <a:rPr lang="en-GB" smtClean="0"/>
              <a:t>‹#›</a:t>
            </a:fld>
            <a:endParaRPr lang="en-GB"/>
          </a:p>
        </p:txBody>
      </p:sp>
    </p:spTree>
    <p:extLst>
      <p:ext uri="{BB962C8B-B14F-4D97-AF65-F5344CB8AC3E}">
        <p14:creationId xmlns:p14="http://schemas.microsoft.com/office/powerpoint/2010/main" val="2893168802"/>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 id="2147483713" r:id="rId17"/>
  </p:sldLayoutIdLst>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7.pn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2.xml"/><Relationship Id="rId5" Type="http://schemas.openxmlformats.org/officeDocument/2006/relationships/image" Target="../media/image8.png"/><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9401732C-37EE-4B98-A709-9530173F38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3">
            <a:schemeClr val="lt1"/>
          </a:fillRef>
          <a:effectRef idx="0">
            <a:schemeClr val="accent1"/>
          </a:effectRef>
          <a:fontRef idx="minor">
            <a:schemeClr val="lt1"/>
          </a:fontRef>
        </p:style>
        <p:txBody>
          <a:bodyPr rtlCol="0" anchor="ctr"/>
          <a:lstStyle/>
          <a:p>
            <a:pPr algn="ctr"/>
            <a:endParaRPr lang="en-US"/>
          </a:p>
        </p:txBody>
      </p:sp>
      <p:grpSp>
        <p:nvGrpSpPr>
          <p:cNvPr id="11" name="Group 10">
            <a:extLst>
              <a:ext uri="{FF2B5EF4-FFF2-40B4-BE49-F238E27FC236}">
                <a16:creationId xmlns:a16="http://schemas.microsoft.com/office/drawing/2014/main" id="{654E48C8-2A00-4C54-BC9C-B18EE49E9C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1786"/>
            <a:ext cx="12229962" cy="6856214"/>
            <a:chOff x="-15736" y="0"/>
            <a:chExt cx="12229962" cy="6856214"/>
          </a:xfrm>
        </p:grpSpPr>
        <p:pic>
          <p:nvPicPr>
            <p:cNvPr id="12" name="Picture 11">
              <a:extLst>
                <a:ext uri="{FF2B5EF4-FFF2-40B4-BE49-F238E27FC236}">
                  <a16:creationId xmlns:a16="http://schemas.microsoft.com/office/drawing/2014/main" id="{CE0A0544-8F52-43F0-AC3E-DF683908B568}"/>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13" name="Rectangle 12">
              <a:extLst>
                <a:ext uri="{FF2B5EF4-FFF2-40B4-BE49-F238E27FC236}">
                  <a16:creationId xmlns:a16="http://schemas.microsoft.com/office/drawing/2014/main" id="{2F4057D3-A680-4443-9E51-ED920A691EB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4" name="Picture 13">
              <a:extLst>
                <a:ext uri="{FF2B5EF4-FFF2-40B4-BE49-F238E27FC236}">
                  <a16:creationId xmlns:a16="http://schemas.microsoft.com/office/drawing/2014/main" id="{2F6853A4-7B38-4FDE-B024-AE8BA71E738C}"/>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5" name="Picture 14">
              <a:extLst>
                <a:ext uri="{FF2B5EF4-FFF2-40B4-BE49-F238E27FC236}">
                  <a16:creationId xmlns:a16="http://schemas.microsoft.com/office/drawing/2014/main" id="{86ADF4DB-4290-4441-8F8E-04152FE60631}"/>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1">
            <a:extLst>
              <a:ext uri="{FF2B5EF4-FFF2-40B4-BE49-F238E27FC236}">
                <a16:creationId xmlns:a16="http://schemas.microsoft.com/office/drawing/2014/main" id="{23B2BCD1-029E-4BFF-B328-48A644127A2E}"/>
              </a:ext>
            </a:extLst>
          </p:cNvPr>
          <p:cNvSpPr>
            <a:spLocks noGrp="1"/>
          </p:cNvSpPr>
          <p:nvPr>
            <p:ph type="ctrTitle"/>
          </p:nvPr>
        </p:nvSpPr>
        <p:spPr>
          <a:xfrm>
            <a:off x="997528" y="982132"/>
            <a:ext cx="4094017" cy="2823880"/>
          </a:xfrm>
        </p:spPr>
        <p:txBody>
          <a:bodyPr>
            <a:normAutofit/>
          </a:bodyPr>
          <a:lstStyle/>
          <a:p>
            <a:r>
              <a:rPr lang="en-GB" sz="4800" dirty="0">
                <a:solidFill>
                  <a:srgbClr val="262626"/>
                </a:solidFill>
                <a:latin typeface="Arial" panose="020B0604020202020204" pitchFamily="34" charset="0"/>
                <a:cs typeface="Arial" panose="020B0604020202020204" pitchFamily="34" charset="0"/>
              </a:rPr>
              <a:t>Sea turtle</a:t>
            </a:r>
          </a:p>
        </p:txBody>
      </p:sp>
      <p:sp>
        <p:nvSpPr>
          <p:cNvPr id="3" name="Subtitle 2">
            <a:extLst>
              <a:ext uri="{FF2B5EF4-FFF2-40B4-BE49-F238E27FC236}">
                <a16:creationId xmlns:a16="http://schemas.microsoft.com/office/drawing/2014/main" id="{82F0E151-4FEB-48D9-82EB-7347BE502B08}"/>
              </a:ext>
            </a:extLst>
          </p:cNvPr>
          <p:cNvSpPr>
            <a:spLocks noGrp="1"/>
          </p:cNvSpPr>
          <p:nvPr>
            <p:ph type="subTitle" idx="1"/>
          </p:nvPr>
        </p:nvSpPr>
        <p:spPr>
          <a:xfrm>
            <a:off x="997528" y="4076944"/>
            <a:ext cx="4094017" cy="1679620"/>
          </a:xfrm>
        </p:spPr>
        <p:txBody>
          <a:bodyPr>
            <a:normAutofit/>
          </a:bodyPr>
          <a:lstStyle/>
          <a:p>
            <a:pPr>
              <a:lnSpc>
                <a:spcPct val="90000"/>
              </a:lnSpc>
            </a:pPr>
            <a:r>
              <a:rPr lang="en-GB" sz="1300">
                <a:solidFill>
                  <a:srgbClr val="000000"/>
                </a:solidFill>
                <a:latin typeface="Arial" panose="020B0604020202020204" pitchFamily="34" charset="0"/>
                <a:cs typeface="Arial" panose="020B0604020202020204" pitchFamily="34" charset="0"/>
              </a:rPr>
              <a:t>Sea turtles have many adaptations that help them survive in their habitat. Sea turtles are strong swimmers. The shell adaptations necessary for retractile extremities would impede rapid swimming. With the exception of females that come ashore to nest, sea turtles spend their entire lives at sea and are well adapted to an aquatic existence.</a:t>
            </a:r>
          </a:p>
        </p:txBody>
      </p:sp>
      <p:pic>
        <p:nvPicPr>
          <p:cNvPr id="4" name="Picture 3">
            <a:extLst>
              <a:ext uri="{FF2B5EF4-FFF2-40B4-BE49-F238E27FC236}">
                <a16:creationId xmlns:a16="http://schemas.microsoft.com/office/drawing/2014/main" id="{BCC61DF7-CA50-45F3-BA6F-51567513B1F3}"/>
              </a:ext>
            </a:extLst>
          </p:cNvPr>
          <p:cNvPicPr>
            <a:picLocks noChangeAspect="1"/>
          </p:cNvPicPr>
          <p:nvPr/>
        </p:nvPicPr>
        <p:blipFill rotWithShape="1">
          <a:blip r:embed="rId5"/>
          <a:srcRect t="6427" r="1" b="1"/>
          <a:stretch/>
        </p:blipFill>
        <p:spPr>
          <a:xfrm>
            <a:off x="5776929" y="1428750"/>
            <a:ext cx="5111205" cy="3822032"/>
          </a:xfrm>
          <a:prstGeom prst="rect">
            <a:avLst/>
          </a:prstGeom>
          <a:ln w="57150" cmpd="thickThin">
            <a:solidFill>
              <a:srgbClr val="7F7F7F"/>
            </a:solidFill>
            <a:miter lim="800000"/>
          </a:ln>
        </p:spPr>
      </p:pic>
    </p:spTree>
    <p:extLst>
      <p:ext uri="{BB962C8B-B14F-4D97-AF65-F5344CB8AC3E}">
        <p14:creationId xmlns:p14="http://schemas.microsoft.com/office/powerpoint/2010/main" val="3894073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a:blip r:embed="rId2"/>
          <a:stretch/>
        </a:blipFill>
        <a:effectLst/>
      </p:bgPr>
    </p:bg>
    <p:spTree>
      <p:nvGrpSpPr>
        <p:cNvPr id="1" name=""/>
        <p:cNvGrpSpPr/>
        <p:nvPr/>
      </p:nvGrpSpPr>
      <p:grpSpPr>
        <a:xfrm>
          <a:off x="0" y="0"/>
          <a:ext cx="0" cy="0"/>
          <a:chOff x="0" y="0"/>
          <a:chExt cx="0" cy="0"/>
        </a:xfrm>
      </p:grpSpPr>
      <p:sp useBgFill="1">
        <p:nvSpPr>
          <p:cNvPr id="39" name="Rectangle 38">
            <a:extLst>
              <a:ext uri="{FF2B5EF4-FFF2-40B4-BE49-F238E27FC236}">
                <a16:creationId xmlns:a16="http://schemas.microsoft.com/office/drawing/2014/main" id="{A440FBE6-72B7-43D4-A8EB-FDBC35FE56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41" name="Group 40">
            <a:extLst>
              <a:ext uri="{FF2B5EF4-FFF2-40B4-BE49-F238E27FC236}">
                <a16:creationId xmlns:a16="http://schemas.microsoft.com/office/drawing/2014/main" id="{647B8492-BC4D-4046-B35A-C38E0349406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5736" y="0"/>
            <a:ext cx="12229962" cy="6856214"/>
            <a:chOff x="-15736" y="0"/>
            <a:chExt cx="12229962" cy="6856214"/>
          </a:xfrm>
        </p:grpSpPr>
        <p:pic>
          <p:nvPicPr>
            <p:cNvPr id="42" name="Picture 41">
              <a:extLst>
                <a:ext uri="{FF2B5EF4-FFF2-40B4-BE49-F238E27FC236}">
                  <a16:creationId xmlns:a16="http://schemas.microsoft.com/office/drawing/2014/main" id="{47264A7B-BD07-443B-B4AE-B7D112274D0D}"/>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43" name="Rectangle 42">
              <a:extLst>
                <a:ext uri="{FF2B5EF4-FFF2-40B4-BE49-F238E27FC236}">
                  <a16:creationId xmlns:a16="http://schemas.microsoft.com/office/drawing/2014/main" id="{8D9B85B4-ACC6-412B-BC6B-2163BCCDFBD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44" name="Picture 43">
              <a:extLst>
                <a:ext uri="{FF2B5EF4-FFF2-40B4-BE49-F238E27FC236}">
                  <a16:creationId xmlns:a16="http://schemas.microsoft.com/office/drawing/2014/main" id="{17D5E57D-F913-44D3-9AF3-FCDFAE64F7E9}"/>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51" name="Picture 44">
              <a:extLst>
                <a:ext uri="{FF2B5EF4-FFF2-40B4-BE49-F238E27FC236}">
                  <a16:creationId xmlns:a16="http://schemas.microsoft.com/office/drawing/2014/main" id="{BCF01E4E-4102-455A-BC41-D5F848B94177}"/>
                </a:ext>
                <a:ext uri="{C183D7F6-B498-43B3-948B-1728B52AA6E4}">
                  <adec:decorative xmlns:adec="http://schemas.microsoft.com/office/drawing/2017/decorative" val="1"/>
                </a:ext>
              </a:extLst>
            </p:cNvPr>
            <p:cNvPicPr>
              <a:picLocks noChangeAspect="1"/>
            </p:cNvPicPr>
            <p:nvPr>
              <p:extLst>
                <p:ext uri="{386F3935-93C4-4BCD-93E2-E3B085C9AB24}">
                  <p16:designElem xmlns:p16="http://schemas.microsoft.com/office/powerpoint/2015/main" val="1"/>
                </p:ext>
              </p:extLst>
            </p:nvPr>
          </p:nvPicPr>
          <p:blipFill rotWithShape="1">
            <a:blip r:embed="rId4">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33" name="Title 1">
            <a:extLst>
              <a:ext uri="{FF2B5EF4-FFF2-40B4-BE49-F238E27FC236}">
                <a16:creationId xmlns:a16="http://schemas.microsoft.com/office/drawing/2014/main" id="{E1F3A099-0392-4F93-B5C6-287380B5D803}"/>
              </a:ext>
            </a:extLst>
          </p:cNvPr>
          <p:cNvSpPr>
            <a:spLocks noGrp="1"/>
          </p:cNvSpPr>
          <p:nvPr>
            <p:ph type="title"/>
          </p:nvPr>
        </p:nvSpPr>
        <p:spPr>
          <a:xfrm>
            <a:off x="1295402" y="1457348"/>
            <a:ext cx="3660056" cy="941498"/>
          </a:xfrm>
        </p:spPr>
        <p:txBody>
          <a:bodyPr anchor="b">
            <a:normAutofit/>
          </a:bodyPr>
          <a:lstStyle/>
          <a:p>
            <a:r>
              <a:rPr lang="en-GB" sz="4800" dirty="0">
                <a:latin typeface="Arial" panose="020B0604020202020204" pitchFamily="34" charset="0"/>
                <a:cs typeface="Arial" panose="020B0604020202020204" pitchFamily="34" charset="0"/>
              </a:rPr>
              <a:t>Sloths</a:t>
            </a:r>
          </a:p>
        </p:txBody>
      </p:sp>
      <p:cxnSp>
        <p:nvCxnSpPr>
          <p:cNvPr id="53" name="Straight Connector 46">
            <a:extLst>
              <a:ext uri="{FF2B5EF4-FFF2-40B4-BE49-F238E27FC236}">
                <a16:creationId xmlns:a16="http://schemas.microsoft.com/office/drawing/2014/main" id="{16652DC1-CA18-4263-AC06-BAB0B05EC78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95401" y="2400639"/>
            <a:ext cx="3660057" cy="0"/>
          </a:xfrm>
          <a:prstGeom prst="line">
            <a:avLst/>
          </a:prstGeom>
        </p:spPr>
        <p:style>
          <a:lnRef idx="2">
            <a:schemeClr val="accent1"/>
          </a:lnRef>
          <a:fillRef idx="0">
            <a:schemeClr val="accent1"/>
          </a:fillRef>
          <a:effectRef idx="1">
            <a:schemeClr val="accent1"/>
          </a:effectRef>
          <a:fontRef idx="minor">
            <a:schemeClr val="tx1"/>
          </a:fontRef>
        </p:style>
      </p:cxnSp>
      <p:sp>
        <p:nvSpPr>
          <p:cNvPr id="34" name="Content Placeholder 7">
            <a:extLst>
              <a:ext uri="{FF2B5EF4-FFF2-40B4-BE49-F238E27FC236}">
                <a16:creationId xmlns:a16="http://schemas.microsoft.com/office/drawing/2014/main" id="{9F6CAFD9-7E0D-4FA0-A13E-B381CC33B61B}"/>
              </a:ext>
            </a:extLst>
          </p:cNvPr>
          <p:cNvSpPr>
            <a:spLocks noGrp="1"/>
          </p:cNvSpPr>
          <p:nvPr>
            <p:ph idx="1"/>
          </p:nvPr>
        </p:nvSpPr>
        <p:spPr>
          <a:xfrm>
            <a:off x="1311137" y="2398846"/>
            <a:ext cx="3660057" cy="2446868"/>
          </a:xfrm>
        </p:spPr>
        <p:txBody>
          <a:bodyPr>
            <a:normAutofit lnSpcReduction="10000"/>
          </a:bodyPr>
          <a:lstStyle/>
          <a:p>
            <a:pPr algn="ctr"/>
            <a:r>
              <a:rPr lang="en-GB" sz="1600" dirty="0">
                <a:latin typeface="Arial" panose="020B0604020202020204" pitchFamily="34" charset="0"/>
                <a:cs typeface="Arial" panose="020B0604020202020204" pitchFamily="34" charset="0"/>
              </a:rPr>
              <a:t>Despite being slow, sloths are well adapted to their environment. They are built perfectly for life in the trees because their arms that are longer than their legs and curved feet for grasping branches. They cannot walk, but are actually good swimmers. They move slowly, but this helps them stay unseen by predators.</a:t>
            </a:r>
            <a:endParaRPr lang="en-US" sz="1600" dirty="0">
              <a:latin typeface="Arial" panose="020B0604020202020204" pitchFamily="34" charset="0"/>
              <a:cs typeface="Arial" panose="020B0604020202020204" pitchFamily="34" charset="0"/>
            </a:endParaRPr>
          </a:p>
        </p:txBody>
      </p:sp>
      <p:pic>
        <p:nvPicPr>
          <p:cNvPr id="4" name="Content Placeholder 3">
            <a:extLst>
              <a:ext uri="{FF2B5EF4-FFF2-40B4-BE49-F238E27FC236}">
                <a16:creationId xmlns:a16="http://schemas.microsoft.com/office/drawing/2014/main" id="{D1CAA38B-E9E1-44C2-B12F-206AE7DAA4C9}"/>
              </a:ext>
            </a:extLst>
          </p:cNvPr>
          <p:cNvPicPr>
            <a:picLocks noChangeAspect="1"/>
          </p:cNvPicPr>
          <p:nvPr/>
        </p:nvPicPr>
        <p:blipFill rotWithShape="1">
          <a:blip r:embed="rId5"/>
          <a:srcRect l="6940" r="6940"/>
          <a:stretch/>
        </p:blipFill>
        <p:spPr>
          <a:xfrm>
            <a:off x="5418668" y="982131"/>
            <a:ext cx="5469466" cy="4893735"/>
          </a:xfrm>
          <a:prstGeom prst="rect">
            <a:avLst/>
          </a:prstGeom>
          <a:ln w="57150" cmpd="thickThin">
            <a:solidFill>
              <a:schemeClr val="tx1">
                <a:lumMod val="50000"/>
                <a:lumOff val="50000"/>
              </a:schemeClr>
            </a:solidFill>
            <a:miter lim="800000"/>
          </a:ln>
        </p:spPr>
      </p:pic>
    </p:spTree>
    <p:extLst>
      <p:ext uri="{BB962C8B-B14F-4D97-AF65-F5344CB8AC3E}">
        <p14:creationId xmlns:p14="http://schemas.microsoft.com/office/powerpoint/2010/main" val="191955383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D128EEE04A6E5449DC2FAF9314036AB" ma:contentTypeVersion="11" ma:contentTypeDescription="Create a new document." ma:contentTypeScope="" ma:versionID="981bd6d50b246d2a12d6984e737a0561">
  <xsd:schema xmlns:xsd="http://www.w3.org/2001/XMLSchema" xmlns:xs="http://www.w3.org/2001/XMLSchema" xmlns:p="http://schemas.microsoft.com/office/2006/metadata/properties" xmlns:ns2="60ff3e94-e8ee-4955-aa57-bb6fb4984b14" targetNamespace="http://schemas.microsoft.com/office/2006/metadata/properties" ma:root="true" ma:fieldsID="1a723ac77077cf4c53430461abc479d3" ns2:_="">
    <xsd:import namespace="60ff3e94-e8ee-4955-aa57-bb6fb4984b14"/>
    <xsd:element name="properties">
      <xsd:complexType>
        <xsd:sequence>
          <xsd:element name="documentManagement">
            <xsd:complexType>
              <xsd:all>
                <xsd:element ref="ns2:ReferenceId" minOccurs="0"/>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Location" minOccurs="0"/>
                <xsd:element ref="ns2:MediaServiceGenerationTime" minOccurs="0"/>
                <xsd:element ref="ns2:MediaServiceEventHashCode"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60ff3e94-e8ee-4955-aa57-bb6fb4984b14" elementFormDefault="qualified">
    <xsd:import namespace="http://schemas.microsoft.com/office/2006/documentManagement/types"/>
    <xsd:import namespace="http://schemas.microsoft.com/office/infopath/2007/PartnerControls"/>
    <xsd:element name="ReferenceId" ma:index="8" nillable="true" ma:displayName="ReferenceId" ma:indexed="true" ma:internalName="ReferenceId">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AutoKeyPoints" ma:index="11" nillable="true" ma:displayName="MediaServiceAutoKeyPoints" ma:hidden="true" ma:internalName="MediaServiceAutoKeyPoints" ma:readOnly="true">
      <xsd:simpleType>
        <xsd:restriction base="dms:Note"/>
      </xsd:simpleType>
    </xsd:element>
    <xsd:element name="MediaServiceKeyPoints" ma:index="12" nillable="true" ma:displayName="KeyPoints" ma:internalName="MediaServiceKeyPoints" ma:readOnly="true">
      <xsd:simpleType>
        <xsd:restriction base="dms:Note">
          <xsd:maxLength value="255"/>
        </xsd:restrictio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Tags" ma:internalName="MediaServiceAutoTags" ma:readOnly="true">
      <xsd:simpleType>
        <xsd:restriction base="dms:Text"/>
      </xsd:simpleType>
    </xsd:element>
    <xsd:element name="MediaServiceLocation" ma:index="15"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ReferenceId xmlns="60ff3e94-e8ee-4955-aa57-bb6fb4984b14" xsi:nil="true"/>
  </documentManagement>
</p:properties>
</file>

<file path=customXml/itemProps1.xml><?xml version="1.0" encoding="utf-8"?>
<ds:datastoreItem xmlns:ds="http://schemas.openxmlformats.org/officeDocument/2006/customXml" ds:itemID="{0769D0F7-1DE9-4B98-8098-743195B577CD}"/>
</file>

<file path=customXml/itemProps2.xml><?xml version="1.0" encoding="utf-8"?>
<ds:datastoreItem xmlns:ds="http://schemas.openxmlformats.org/officeDocument/2006/customXml" ds:itemID="{C00C7C92-2E94-482C-9873-4F585071EDD7}"/>
</file>

<file path=customXml/itemProps3.xml><?xml version="1.0" encoding="utf-8"?>
<ds:datastoreItem xmlns:ds="http://schemas.openxmlformats.org/officeDocument/2006/customXml" ds:itemID="{B5AFC242-8C31-4234-9D25-A50F13425F59}"/>
</file>

<file path=docProps/app.xml><?xml version="1.0" encoding="utf-8"?>
<Properties xmlns="http://schemas.openxmlformats.org/officeDocument/2006/extended-properties" xmlns:vt="http://schemas.openxmlformats.org/officeDocument/2006/docPropsVTypes">
  <TotalTime>14</TotalTime>
  <Words>122</Words>
  <Application>Microsoft Office PowerPoint</Application>
  <PresentationFormat>Widescreen</PresentationFormat>
  <Paragraphs>4</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Garamond</vt:lpstr>
      <vt:lpstr>Organic</vt:lpstr>
      <vt:lpstr>Sea turtle</vt:lpstr>
      <vt:lpstr>Sloths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Sea turtle</dc:title>
  <dc:creator>Isobel Burton</dc:creator>
  <cp:lastModifiedBy>Isobel Burton</cp:lastModifiedBy>
  <cp:revision>2</cp:revision>
  <dcterms:created xsi:type="dcterms:W3CDTF">2021-01-26T14:59:37Z</dcterms:created>
  <dcterms:modified xsi:type="dcterms:W3CDTF">2021-01-26T15:14:17Z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0x0101000D128EEE04A6E5449DC2FAF9314036AB</vt:lpwstr>
  </property>
</Properties>
</file>