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 J" initials="CJ" lastIdx="1" clrIdx="0">
    <p:extLst>
      <p:ext uri="{19B8F6BF-5375-455C-9EA6-DF929625EA0E}">
        <p15:presenceInfo xmlns:p15="http://schemas.microsoft.com/office/powerpoint/2012/main" userId="28780ccfdc44796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8C6CE-D82C-4D82-B395-5CC5155DC5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998639"/>
            <a:ext cx="7766936" cy="1096899"/>
          </a:xfrm>
        </p:spPr>
        <p:txBody>
          <a:bodyPr/>
          <a:lstStyle/>
          <a:p>
            <a:pPr algn="ctr"/>
            <a:r>
              <a:rPr lang="en-GB" sz="3600" dirty="0"/>
              <a:t>Comparing England France and Brazil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97325-7DD4-4663-A38C-45AEBB0F9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3429001"/>
            <a:ext cx="7766936" cy="1096899"/>
          </a:xfrm>
        </p:spPr>
        <p:txBody>
          <a:bodyPr/>
          <a:lstStyle/>
          <a:p>
            <a:pPr algn="ctr"/>
            <a:r>
              <a:rPr lang="en-GB" dirty="0"/>
              <a:t>There are lots of different countries in the world, and each of them are wonderful in their own ways.</a:t>
            </a:r>
          </a:p>
          <a:p>
            <a:pPr algn="ctr"/>
            <a:r>
              <a:rPr lang="en-GB" dirty="0"/>
              <a:t>I am going to tell you about England, France and Brazil.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4958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5A772-2936-485B-9D51-5F83B3307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00418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England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A722C-2F72-42DB-8594-69D86C675B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69409"/>
            <a:ext cx="4892956" cy="437195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Hemisphere: Northern and Western.</a:t>
            </a:r>
          </a:p>
          <a:p>
            <a:r>
              <a:rPr lang="en-GB" dirty="0"/>
              <a:t>Continent: Europe</a:t>
            </a:r>
          </a:p>
          <a:p>
            <a:r>
              <a:rPr lang="en-GB" dirty="0"/>
              <a:t>Oceans surrounding England: English channel, North sea, Irish sea and the Atlantic sea.</a:t>
            </a:r>
          </a:p>
          <a:p>
            <a:r>
              <a:rPr lang="en-GB" dirty="0"/>
              <a:t>Geographical features: Much of the surface of the UK consists of rugged hills and low mountains. There are also flat and gentle rolling plains in the east and southeast.</a:t>
            </a:r>
          </a:p>
          <a:p>
            <a:r>
              <a:rPr lang="en-GB" dirty="0"/>
              <a:t>What is the country famous for?: The Royal Family, Tea, fish and chips and big ben.</a:t>
            </a:r>
          </a:p>
          <a:p>
            <a:r>
              <a:rPr lang="en-GB" dirty="0"/>
              <a:t>Natural resources: coal, salt, clay, natural gas and iron ore.</a:t>
            </a:r>
          </a:p>
          <a:p>
            <a:r>
              <a:rPr lang="en-GB" dirty="0"/>
              <a:t>Climate: temperature oceanic climate but changes in pressure and unsettled weather are typical.</a:t>
            </a:r>
          </a:p>
          <a:p>
            <a:r>
              <a:rPr lang="en-GB" dirty="0"/>
              <a:t>Export: gems, oil, pharmaceuticals and vehicles.</a:t>
            </a:r>
          </a:p>
          <a:p>
            <a:r>
              <a:rPr lang="en-GB" dirty="0"/>
              <a:t>Import: gold, cars, crude oil and turbo jet.</a:t>
            </a:r>
          </a:p>
          <a:p>
            <a:r>
              <a:rPr lang="en-GB" dirty="0"/>
              <a:t>Threats: rain (flooding), sleet and wind.</a:t>
            </a:r>
          </a:p>
        </p:txBody>
      </p:sp>
      <p:pic>
        <p:nvPicPr>
          <p:cNvPr id="2050" name="Picture 2" descr="Why Britain is losing its taste for tea – and how hipsters could revive it">
            <a:extLst>
              <a:ext uri="{FF2B5EF4-FFF2-40B4-BE49-F238E27FC236}">
                <a16:creationId xmlns:a16="http://schemas.microsoft.com/office/drawing/2014/main" id="{6AF3C8FA-6402-41CD-A76D-0D79E14D6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005" y="18288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5D7AFE-4CC3-4449-BFDD-198989F049BE}"/>
              </a:ext>
            </a:extLst>
          </p:cNvPr>
          <p:cNvSpPr txBox="1"/>
          <p:nvPr/>
        </p:nvSpPr>
        <p:spPr>
          <a:xfrm>
            <a:off x="7121236" y="4608945"/>
            <a:ext cx="1283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7FA36C-E014-4BEB-A67E-0E48711651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4891" y="3632199"/>
            <a:ext cx="2163228" cy="2996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08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4EB0F-8A52-40AE-9958-32B5527EA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2A852-B814-4D36-8513-5C83745846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08727"/>
            <a:ext cx="6591684" cy="4332635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Hemisphere: Northern and Eastern </a:t>
            </a:r>
          </a:p>
          <a:p>
            <a:r>
              <a:rPr lang="en-GB" dirty="0"/>
              <a:t>Continents: Europe</a:t>
            </a:r>
          </a:p>
          <a:p>
            <a:r>
              <a:rPr lang="en-GB" dirty="0"/>
              <a:t>Oceans surrounding France: North-Atlantic Ocean, English channel and the North sea.</a:t>
            </a:r>
          </a:p>
          <a:p>
            <a:r>
              <a:rPr lang="en-GB" dirty="0"/>
              <a:t>Geographical features: mostly flat plains or gentle rolling hills in northern west and mountains in south east.</a:t>
            </a:r>
          </a:p>
          <a:p>
            <a:r>
              <a:rPr lang="en-GB" dirty="0"/>
              <a:t>What is this country famous for?: The Alps, Disneyland Paris, Eiffel tower, Baguette, Escargot and mimes.</a:t>
            </a:r>
          </a:p>
          <a:p>
            <a:r>
              <a:rPr lang="en-GB" dirty="0"/>
              <a:t>Natural resources: coal, wind energy, uranium and iron ore.</a:t>
            </a:r>
          </a:p>
          <a:p>
            <a:r>
              <a:rPr lang="en-GB" dirty="0"/>
              <a:t>Climate: cool winters and mild summers.</a:t>
            </a:r>
          </a:p>
          <a:p>
            <a:r>
              <a:rPr lang="en-GB" dirty="0"/>
              <a:t>Export: machinery, vehicles, space craft, plastic and perfumes.</a:t>
            </a:r>
          </a:p>
          <a:p>
            <a:r>
              <a:rPr lang="en-GB" dirty="0"/>
              <a:t>Import: oil, pharmaceuticals and electrical machinery.</a:t>
            </a:r>
          </a:p>
          <a:p>
            <a:r>
              <a:rPr lang="en-GB" dirty="0"/>
              <a:t>Threats: acid rain and air pollution.</a:t>
            </a:r>
          </a:p>
        </p:txBody>
      </p:sp>
      <p:pic>
        <p:nvPicPr>
          <p:cNvPr id="1028" name="Picture 4" descr="Live: Paris' Eiffel Tower reopens to public - CGTN">
            <a:extLst>
              <a:ext uri="{FF2B5EF4-FFF2-40B4-BE49-F238E27FC236}">
                <a16:creationId xmlns:a16="http://schemas.microsoft.com/office/drawing/2014/main" id="{8679363A-1727-4079-AFB0-357BE50D5F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018" y="397164"/>
            <a:ext cx="2262016" cy="329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'Escargot - St Martin - Arrivalguides.com">
            <a:extLst>
              <a:ext uri="{FF2B5EF4-FFF2-40B4-BE49-F238E27FC236}">
                <a16:creationId xmlns:a16="http://schemas.microsoft.com/office/drawing/2014/main" id="{02A40651-DBE2-4B93-83A0-6676D1F2E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736" y="4126490"/>
            <a:ext cx="25146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191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C543-B2FE-4156-9BE9-D2A59A81F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Brazil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03852-2132-4126-8EEC-62ABED10D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949969" cy="388077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Hemisphere: Southern</a:t>
            </a:r>
          </a:p>
          <a:p>
            <a:r>
              <a:rPr lang="en-GB" dirty="0"/>
              <a:t>Continents: South America</a:t>
            </a:r>
          </a:p>
          <a:p>
            <a:r>
              <a:rPr lang="en-GB" dirty="0"/>
              <a:t>Oceans surrounding Brazil: South-Atlantic Ocean, North-Atlantic Ocean, South Pacific Ocean and the North Pacific Ocean.</a:t>
            </a:r>
          </a:p>
          <a:p>
            <a:r>
              <a:rPr lang="en-GB" dirty="0"/>
              <a:t>Geographical features: Rain forests, wet land and mountains.</a:t>
            </a:r>
          </a:p>
          <a:p>
            <a:r>
              <a:rPr lang="en-GB" dirty="0"/>
              <a:t>What is this country famous for? Amazon Rain Forest, Capoeira and the Christ the Redeemer statue.</a:t>
            </a:r>
          </a:p>
          <a:p>
            <a:r>
              <a:rPr lang="en-GB" dirty="0"/>
              <a:t>Natural resources: minerals, hydro power, petrol and coffee.</a:t>
            </a:r>
          </a:p>
          <a:p>
            <a:r>
              <a:rPr lang="en-GB" dirty="0"/>
              <a:t>Climate: Humid, tropical and sub tropical climate.</a:t>
            </a:r>
          </a:p>
          <a:p>
            <a:r>
              <a:rPr lang="en-GB" dirty="0"/>
              <a:t>Export: Soya bean, crude oil, iron ores and corn.</a:t>
            </a:r>
          </a:p>
          <a:p>
            <a:r>
              <a:rPr lang="en-GB" dirty="0"/>
              <a:t>Import: machinery, chemicals and pharmaceuticals.</a:t>
            </a:r>
          </a:p>
          <a:p>
            <a:r>
              <a:rPr lang="en-GB" dirty="0"/>
              <a:t>Threats: Drought, flash flooding and land slides.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6C23F2-1D8B-4C15-9791-4CE819FE85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3282" y="803564"/>
            <a:ext cx="2353300" cy="2980377"/>
          </a:xfrm>
          <a:prstGeom prst="rect">
            <a:avLst/>
          </a:prstGeom>
        </p:spPr>
      </p:pic>
      <p:pic>
        <p:nvPicPr>
          <p:cNvPr id="3074" name="Picture 2" descr="15,374 Amazon Rainforest Photos and Premium High Res Pictures - Getty Images">
            <a:extLst>
              <a:ext uri="{FF2B5EF4-FFF2-40B4-BE49-F238E27FC236}">
                <a16:creationId xmlns:a16="http://schemas.microsoft.com/office/drawing/2014/main" id="{BC5659CC-FD61-4525-84EF-3C9586D2F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459" y="4233986"/>
            <a:ext cx="2619375" cy="179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91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C3215-B662-4FD9-B488-427032C92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108364"/>
          </a:xfrm>
        </p:spPr>
        <p:txBody>
          <a:bodyPr>
            <a:normAutofit/>
          </a:bodyPr>
          <a:lstStyle/>
          <a:p>
            <a:pPr algn="ctr"/>
            <a:r>
              <a:rPr lang="en-GB" sz="6000" dirty="0"/>
              <a:t>Comparisons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215925-81B4-4051-89CD-7EBC64B17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solidFill>
                  <a:srgbClr val="92D050"/>
                </a:solidFill>
              </a:rPr>
              <a:t>Similarities</a:t>
            </a:r>
          </a:p>
          <a:p>
            <a:r>
              <a:rPr lang="en-GB" dirty="0"/>
              <a:t>They all produce pharmaceuticals which shows production is important.</a:t>
            </a:r>
          </a:p>
          <a:p>
            <a:r>
              <a:rPr lang="en-GB" dirty="0"/>
              <a:t>They all contain iron ore which they mine from the ground.</a:t>
            </a:r>
          </a:p>
          <a:p>
            <a:r>
              <a:rPr lang="en-GB" dirty="0"/>
              <a:t>They all have a famous land mark which are important for the travel trade.</a:t>
            </a:r>
          </a:p>
          <a:p>
            <a:r>
              <a:rPr lang="en-GB" dirty="0"/>
              <a:t>They all have some kind of natural threat but Brazil has very severe threats.</a:t>
            </a:r>
          </a:p>
          <a:p>
            <a:r>
              <a:rPr lang="en-GB" sz="2400" dirty="0">
                <a:solidFill>
                  <a:srgbClr val="92D050"/>
                </a:solidFill>
              </a:rPr>
              <a:t>Differences</a:t>
            </a:r>
          </a:p>
          <a:p>
            <a:r>
              <a:rPr lang="en-GB" dirty="0"/>
              <a:t>They are in different hemispheres</a:t>
            </a:r>
          </a:p>
          <a:p>
            <a:r>
              <a:rPr lang="en-GB" dirty="0"/>
              <a:t>Their geographical features are very different and so are the climates, imports and exports and threats.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7914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D29EB-E544-43F2-8DCA-980F66AF9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2819400"/>
          </a:xfrm>
        </p:spPr>
        <p:txBody>
          <a:bodyPr/>
          <a:lstStyle/>
          <a:p>
            <a:pPr algn="ctr"/>
            <a:r>
              <a:rPr lang="en-GB" dirty="0"/>
              <a:t>Presentation </a:t>
            </a:r>
            <a:br>
              <a:rPr lang="en-GB" dirty="0"/>
            </a:br>
            <a:r>
              <a:rPr lang="en-GB"/>
              <a:t>by </a:t>
            </a:r>
            <a:br>
              <a:rPr lang="en-GB"/>
            </a:br>
            <a:r>
              <a:rPr lang="en-GB"/>
              <a:t>Ellie </a:t>
            </a:r>
            <a:r>
              <a:rPr lang="en-GB" dirty="0"/>
              <a:t>James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0D6EB1-6549-48F1-8373-0D9A80DD84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947" y="1784168"/>
            <a:ext cx="8596668" cy="4464232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337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219</TotalTime>
  <Words>489</Words>
  <Application>Microsoft Office PowerPoint</Application>
  <PresentationFormat>Widescreen</PresentationFormat>
  <Paragraphs>46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Comparing England France and Brazil</vt:lpstr>
      <vt:lpstr>England</vt:lpstr>
      <vt:lpstr>France</vt:lpstr>
      <vt:lpstr>Brazil</vt:lpstr>
      <vt:lpstr>Comparisons</vt:lpstr>
      <vt:lpstr>Presentation  by  Ellie James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Comparing England France and Brazil</dc:title>
  <dc:creator>C J</dc:creator>
  <cp:lastModifiedBy>gemma scarr</cp:lastModifiedBy>
  <cp:revision>6</cp:revision>
  <dcterms:created xsi:type="dcterms:W3CDTF">2021-01-12T17:33:15Z</dcterms:created>
  <dcterms:modified xsi:type="dcterms:W3CDTF">2021-01-13T17:59:29Z</dcterms:modified>
</cp:coreProperties>
</file>