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4"/>
  </p:sldMasterIdLst>
  <p:sldIdLst>
    <p:sldId id="256" r:id="rId5"/>
    <p:sldId id="257" r:id="rId6"/>
    <p:sldId id="268" r:id="rId7"/>
    <p:sldId id="269" r:id="rId8"/>
    <p:sldId id="270" r:id="rId9"/>
    <p:sldId id="267" r:id="rId10"/>
    <p:sldId id="272" r:id="rId11"/>
    <p:sldId id="271" r:id="rId12"/>
    <p:sldId id="273" r:id="rId13"/>
    <p:sldId id="274" r:id="rId14"/>
    <p:sldId id="275" r:id="rId15"/>
    <p:sldId id="276" r:id="rId16"/>
    <p:sldId id="265" r:id="rId17"/>
  </p:sldIdLst>
  <p:sldSz cx="12192000" cy="6858000"/>
  <p:notesSz cx="6858000" cy="9144000"/>
  <p:embeddedFontLst>
    <p:embeddedFont>
      <p:font typeface="Arial Rounded MT Bold" panose="020F0704030504030204" pitchFamily="34" charset="0"/>
      <p:regular r:id="rId18"/>
    </p:embeddedFont>
    <p:embeddedFont>
      <p:font typeface="Calibri" panose="020F0502020204030204" pitchFamily="34" charset="0"/>
      <p:regular r:id="rId19"/>
      <p:bold r:id="rId20"/>
      <p:italic r:id="rId21"/>
      <p:boldItalic r:id="rId22"/>
    </p:embeddedFont>
    <p:embeddedFont>
      <p:font typeface="Calibri Light" panose="020F0302020204030204" pitchFamily="34" charset="0"/>
      <p:regular r:id="rId23"/>
      <p:italic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5" d="100"/>
          <a:sy n="65" d="100"/>
        </p:scale>
        <p:origin x="66" y="2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font" Target="fonts/font1.fntdata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font" Target="fonts/font4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font" Target="fonts/font3.fntdata"/><Relationship Id="rId29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7.fntdata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6.fntdata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font" Target="fonts/font2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5.fntdata"/><Relationship Id="rId27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ie Vary" userId="3cb4824c-2d9c-48ad-800a-88d4c9f13fce" providerId="ADAL" clId="{BF05F89E-73CC-40F1-AD40-127A48903EF2}"/>
    <pc:docChg chg="custSel modSld">
      <pc:chgData name="Katie Vary" userId="3cb4824c-2d9c-48ad-800a-88d4c9f13fce" providerId="ADAL" clId="{BF05F89E-73CC-40F1-AD40-127A48903EF2}" dt="2023-05-23T08:09:48.415" v="295" actId="20577"/>
      <pc:docMkLst>
        <pc:docMk/>
      </pc:docMkLst>
      <pc:sldChg chg="modSp">
        <pc:chgData name="Katie Vary" userId="3cb4824c-2d9c-48ad-800a-88d4c9f13fce" providerId="ADAL" clId="{BF05F89E-73CC-40F1-AD40-127A48903EF2}" dt="2023-05-23T08:09:48.415" v="295" actId="20577"/>
        <pc:sldMkLst>
          <pc:docMk/>
          <pc:sldMk cId="586624721" sldId="269"/>
        </pc:sldMkLst>
        <pc:spChg chg="mod">
          <ac:chgData name="Katie Vary" userId="3cb4824c-2d9c-48ad-800a-88d4c9f13fce" providerId="ADAL" clId="{BF05F89E-73CC-40F1-AD40-127A48903EF2}" dt="2023-05-23T08:09:48.415" v="295" actId="20577"/>
          <ac:spMkLst>
            <pc:docMk/>
            <pc:sldMk cId="586624721" sldId="269"/>
            <ac:spMk id="3" creationId="{CE454BB7-7808-2B3F-6F86-6127B430643E}"/>
          </ac:spMkLst>
        </pc:spChg>
      </pc:sldChg>
    </pc:docChg>
  </pc:docChgLst>
  <pc:docChgLst>
    <pc:chgData name="Katie Vary" userId="3cb4824c-2d9c-48ad-800a-88d4c9f13fce" providerId="ADAL" clId="{F02B5D96-BF30-48E7-A858-6E8814602E51}"/>
    <pc:docChg chg="custSel modSld">
      <pc:chgData name="Katie Vary" userId="3cb4824c-2d9c-48ad-800a-88d4c9f13fce" providerId="ADAL" clId="{F02B5D96-BF30-48E7-A858-6E8814602E51}" dt="2023-05-17T08:46:08.586" v="4" actId="478"/>
      <pc:docMkLst>
        <pc:docMk/>
      </pc:docMkLst>
      <pc:sldChg chg="delSp">
        <pc:chgData name="Katie Vary" userId="3cb4824c-2d9c-48ad-800a-88d4c9f13fce" providerId="ADAL" clId="{F02B5D96-BF30-48E7-A858-6E8814602E51}" dt="2023-05-17T08:45:50.333" v="0" actId="478"/>
        <pc:sldMkLst>
          <pc:docMk/>
          <pc:sldMk cId="2340013193" sldId="270"/>
        </pc:sldMkLst>
        <pc:spChg chg="del">
          <ac:chgData name="Katie Vary" userId="3cb4824c-2d9c-48ad-800a-88d4c9f13fce" providerId="ADAL" clId="{F02B5D96-BF30-48E7-A858-6E8814602E51}" dt="2023-05-17T08:45:50.333" v="0" actId="478"/>
          <ac:spMkLst>
            <pc:docMk/>
            <pc:sldMk cId="2340013193" sldId="270"/>
            <ac:spMk id="5" creationId="{2C8833CC-5B32-4FB1-8A68-4B7F0D669118}"/>
          </ac:spMkLst>
        </pc:spChg>
      </pc:sldChg>
      <pc:sldChg chg="delSp">
        <pc:chgData name="Katie Vary" userId="3cb4824c-2d9c-48ad-800a-88d4c9f13fce" providerId="ADAL" clId="{F02B5D96-BF30-48E7-A858-6E8814602E51}" dt="2023-05-17T08:46:03.711" v="3" actId="478"/>
        <pc:sldMkLst>
          <pc:docMk/>
          <pc:sldMk cId="577287425" sldId="271"/>
        </pc:sldMkLst>
        <pc:spChg chg="del">
          <ac:chgData name="Katie Vary" userId="3cb4824c-2d9c-48ad-800a-88d4c9f13fce" providerId="ADAL" clId="{F02B5D96-BF30-48E7-A858-6E8814602E51}" dt="2023-05-17T08:46:03.711" v="3" actId="478"/>
          <ac:spMkLst>
            <pc:docMk/>
            <pc:sldMk cId="577287425" sldId="271"/>
            <ac:spMk id="2" creationId="{EEB5854B-A836-46B0-AF72-93970055207D}"/>
          </ac:spMkLst>
        </pc:spChg>
      </pc:sldChg>
      <pc:sldChg chg="delSp modSp">
        <pc:chgData name="Katie Vary" userId="3cb4824c-2d9c-48ad-800a-88d4c9f13fce" providerId="ADAL" clId="{F02B5D96-BF30-48E7-A858-6E8814602E51}" dt="2023-05-17T08:45:58.023" v="2" actId="478"/>
        <pc:sldMkLst>
          <pc:docMk/>
          <pc:sldMk cId="224617950" sldId="272"/>
        </pc:sldMkLst>
        <pc:spChg chg="del mod">
          <ac:chgData name="Katie Vary" userId="3cb4824c-2d9c-48ad-800a-88d4c9f13fce" providerId="ADAL" clId="{F02B5D96-BF30-48E7-A858-6E8814602E51}" dt="2023-05-17T08:45:58.023" v="2" actId="478"/>
          <ac:spMkLst>
            <pc:docMk/>
            <pc:sldMk cId="224617950" sldId="272"/>
            <ac:spMk id="2" creationId="{EEB5854B-A836-46B0-AF72-93970055207D}"/>
          </ac:spMkLst>
        </pc:spChg>
      </pc:sldChg>
      <pc:sldChg chg="delSp">
        <pc:chgData name="Katie Vary" userId="3cb4824c-2d9c-48ad-800a-88d4c9f13fce" providerId="ADAL" clId="{F02B5D96-BF30-48E7-A858-6E8814602E51}" dt="2023-05-17T08:46:08.586" v="4" actId="478"/>
        <pc:sldMkLst>
          <pc:docMk/>
          <pc:sldMk cId="1954685691" sldId="273"/>
        </pc:sldMkLst>
        <pc:spChg chg="del">
          <ac:chgData name="Katie Vary" userId="3cb4824c-2d9c-48ad-800a-88d4c9f13fce" providerId="ADAL" clId="{F02B5D96-BF30-48E7-A858-6E8814602E51}" dt="2023-05-17T08:46:08.586" v="4" actId="478"/>
          <ac:spMkLst>
            <pc:docMk/>
            <pc:sldMk cId="1954685691" sldId="273"/>
            <ac:spMk id="2" creationId="{EEB5854B-A836-46B0-AF72-93970055207D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B24C0D-6CDE-4D6D-BA56-64C30170D73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C64E803-B629-44B8-90BF-E6337790A57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7BEA88-5185-48C9-BC7B-2E3C8A7C0F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FBEEE-8DF2-49CD-8434-4D4BD6CDBE23}" type="datetimeFigureOut">
              <a:rPr lang="en-GB" smtClean="0"/>
              <a:t>23/05/2023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720F9D-8225-4CB8-88A7-0D4824D6A7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E6957B-FEF8-4EF5-9E47-253640C09A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35163-6CB4-480A-8E37-71D02E60A3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68691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97FBE0-A3A6-44A9-B1BF-FABCB703BB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737033-E27C-4710-98FB-484AB32421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28EE47-F194-4998-8EB1-EB72A65851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FBEEE-8DF2-49CD-8434-4D4BD6CDBE23}" type="datetimeFigureOut">
              <a:rPr lang="en-GB" smtClean="0"/>
              <a:t>23/05/2023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BBBEE7-6A79-404D-9625-0E30289663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60925D-014F-4B3E-892C-08180C3598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35163-6CB4-480A-8E37-71D02E60A3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57020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1209DD-170C-463B-96AF-982B113CA9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CE3153-0726-44FE-B6AF-BE88657EDF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1D24DC-1E3C-409B-9C13-5EFB323C19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FBEEE-8DF2-49CD-8434-4D4BD6CDBE23}" type="datetimeFigureOut">
              <a:rPr lang="en-GB" smtClean="0"/>
              <a:t>23/05/2023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098C33-46D6-4458-A67E-AC19537976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30AE08-4A28-4168-A8F8-A2660495B3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35163-6CB4-480A-8E37-71D02E60A3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6468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0892A3-A448-4C1D-8D81-CDBD6F83DC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FFFB8C-0261-44AB-A766-0F3599DE63E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4636E91-84F0-4789-9372-24D147585B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F5041C6-2BA8-4F14-8E6C-1026762AFD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FBEEE-8DF2-49CD-8434-4D4BD6CDBE23}" type="datetimeFigureOut">
              <a:rPr lang="en-GB" smtClean="0"/>
              <a:t>23/05/2023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FB9000-D57E-4B44-A18A-CFC21E1403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083411-43F6-48BF-AEE2-7C212A3D24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35163-6CB4-480A-8E37-71D02E60A3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62371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309406-C488-458D-9BAF-9DC1C3A9E2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2EAEAD-6F2D-41F1-AF6F-CC5D242B9B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B85017F-8F95-45F6-9F5D-656D026A79A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7A8CE0F-0BD6-4C26-B246-61B2AAABF37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0F72101-3150-4D51-8745-2BDDD7A19A5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1439D74-8DD5-4CD5-B1E1-07191F1896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FBEEE-8DF2-49CD-8434-4D4BD6CDBE23}" type="datetimeFigureOut">
              <a:rPr lang="en-GB" smtClean="0"/>
              <a:t>23/05/2023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0D3AAA6-E73A-4BD3-9B0E-809238205C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B15C557-B423-42EF-9E50-6C1C9FF686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35163-6CB4-480A-8E37-71D02E60A3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73670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1B0C82-D92B-4B5C-8568-EA6BCBEF02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0760E21-C5FF-4A4F-AA83-1184D7D9C9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FBEEE-8DF2-49CD-8434-4D4BD6CDBE23}" type="datetimeFigureOut">
              <a:rPr lang="en-GB" smtClean="0"/>
              <a:t>23/05/2023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8B84FF4-910C-4C00-B600-137EB03151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45DC94F-8CCB-4086-8BF3-3FFE0245C0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35163-6CB4-480A-8E37-71D02E60A3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61406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AD05117-3C2F-483C-AFC2-67D722A815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FBEEE-8DF2-49CD-8434-4D4BD6CDBE23}" type="datetimeFigureOut">
              <a:rPr lang="en-GB" smtClean="0"/>
              <a:t>23/05/2023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EF97065-59E8-4EE3-899E-363521149A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ACB636-AE1D-4C85-AC7E-BB82D840B1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35163-6CB4-480A-8E37-71D02E60A3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9036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698103-B8FC-42D9-97B0-D473C626E6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1610A0-E958-467F-9BF5-05DF871C42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0A132E1-278E-47A3-AB81-6757A500AE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EEE5C7-3448-4774-8DD1-FFF933B181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FBEEE-8DF2-49CD-8434-4D4BD6CDBE23}" type="datetimeFigureOut">
              <a:rPr lang="en-GB" smtClean="0"/>
              <a:t>23/05/2023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A8AD13C-8459-46B2-BD8F-4AAACFF2E0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31BEB33-B533-4303-AB82-E74859C198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35163-6CB4-480A-8E37-71D02E60A3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66616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7B5DAB-A491-49D6-8624-953E0480DA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9FC9C80-0066-454F-A13E-BAC7BCFDDB7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615B68B-B93C-4E19-ADAD-91A8D55B3E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7499A57-7E50-455D-9BCB-CE0C9BD9E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FBEEE-8DF2-49CD-8434-4D4BD6CDBE23}" type="datetimeFigureOut">
              <a:rPr lang="en-GB" smtClean="0"/>
              <a:t>23/05/2023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4B7530-3074-44C2-A3B8-BB87574AAA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712165-ED7F-4E53-82AD-353C2C80E3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35163-6CB4-480A-8E37-71D02E60A3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80244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28D7F4-9229-4FA6-9CA8-BDDC9D22B6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FEC4024-952E-4C18-B434-3E41004DF7F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511A0D-41C2-41A3-AAC2-D8BB2930F6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FBEEE-8DF2-49CD-8434-4D4BD6CDBE23}" type="datetimeFigureOut">
              <a:rPr lang="en-GB" smtClean="0"/>
              <a:t>23/05/2023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2F81A6-E035-4A8A-993C-9E2A46C273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FCFAE3-FAC2-4195-A59F-95E1DE3468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35163-6CB4-480A-8E37-71D02E60A3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39879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5115C78-00D0-4491-9290-5B02DD537F1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F8AADEC-376A-4EB5-AF87-0E8B859097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454DED-C77C-4F69-8433-549D05C629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FBEEE-8DF2-49CD-8434-4D4BD6CDBE23}" type="datetimeFigureOut">
              <a:rPr lang="en-GB" smtClean="0"/>
              <a:t>23/05/2023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E8D425-69C3-4CAD-A0CF-DA3DA7D93D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213899-BCFE-4CCB-800D-65F4EA2CCF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635163-6CB4-480A-8E37-71D02E60A3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62565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A3BC101-2915-49F4-AA50-5CC0746649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3A6006E-A7EC-4C14-AFDC-EA1D8B5AD3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D62FBF-5458-4DD5-874C-8332A7F6291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DFBEEE-8DF2-49CD-8434-4D4BD6CDBE23}" type="datetimeFigureOut">
              <a:rPr lang="en-GB" smtClean="0"/>
              <a:t>23/05/2023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AA9167-7747-49B3-AD32-B6AAD1E57E4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83DF82-2064-400E-9DB1-B90C0E0E604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635163-6CB4-480A-8E37-71D02E60A3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7198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svg"/><Relationship Id="rId7" Type="http://schemas.openxmlformats.org/officeDocument/2006/relationships/image" Target="../media/image8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sv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8" name="Rectangle 47">
            <a:extLst>
              <a:ext uri="{FF2B5EF4-FFF2-40B4-BE49-F238E27FC236}">
                <a16:creationId xmlns:a16="http://schemas.microsoft.com/office/drawing/2014/main" id="{3C54F4CE-85F0-46ED-80DA-9518C9251A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Freeform: Shape 49">
            <a:extLst>
              <a:ext uri="{FF2B5EF4-FFF2-40B4-BE49-F238E27FC236}">
                <a16:creationId xmlns:a16="http://schemas.microsoft.com/office/drawing/2014/main" id="{F778EC6E-B783-44A8-9FF7-FEF1EE6DC0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8394178" cy="6857999"/>
          </a:xfrm>
          <a:custGeom>
            <a:avLst/>
            <a:gdLst>
              <a:gd name="connsiteX0" fmla="*/ 0 w 8733721"/>
              <a:gd name="connsiteY0" fmla="*/ 0 h 6857999"/>
              <a:gd name="connsiteX1" fmla="*/ 961321 w 8733721"/>
              <a:gd name="connsiteY1" fmla="*/ 0 h 6857999"/>
              <a:gd name="connsiteX2" fmla="*/ 2920621 w 8733721"/>
              <a:gd name="connsiteY2" fmla="*/ 0 h 6857999"/>
              <a:gd name="connsiteX3" fmla="*/ 8733721 w 8733721"/>
              <a:gd name="connsiteY3" fmla="*/ 0 h 6857999"/>
              <a:gd name="connsiteX4" fmla="*/ 8733721 w 8733721"/>
              <a:gd name="connsiteY4" fmla="*/ 2 h 6857999"/>
              <a:gd name="connsiteX5" fmla="*/ 8236175 w 8733721"/>
              <a:gd name="connsiteY5" fmla="*/ 2 h 6857999"/>
              <a:gd name="connsiteX6" fmla="*/ 8231178 w 8733721"/>
              <a:gd name="connsiteY6" fmla="*/ 14562 h 6857999"/>
              <a:gd name="connsiteX7" fmla="*/ 8234773 w 8733721"/>
              <a:gd name="connsiteY7" fmla="*/ 59077 h 6857999"/>
              <a:gd name="connsiteX8" fmla="*/ 8227623 w 8733721"/>
              <a:gd name="connsiteY8" fmla="*/ 107668 h 6857999"/>
              <a:gd name="connsiteX9" fmla="*/ 8246150 w 8733721"/>
              <a:gd name="connsiteY9" fmla="*/ 246136 h 6857999"/>
              <a:gd name="connsiteX10" fmla="*/ 8224308 w 8733721"/>
              <a:gd name="connsiteY10" fmla="*/ 372908 h 6857999"/>
              <a:gd name="connsiteX11" fmla="*/ 8221687 w 8733721"/>
              <a:gd name="connsiteY11" fmla="*/ 450607 h 6857999"/>
              <a:gd name="connsiteX12" fmla="*/ 8232987 w 8733721"/>
              <a:gd name="connsiteY12" fmla="*/ 812800 h 6857999"/>
              <a:gd name="connsiteX13" fmla="*/ 8241364 w 8733721"/>
              <a:gd name="connsiteY13" fmla="*/ 912727 h 6857999"/>
              <a:gd name="connsiteX14" fmla="*/ 8240165 w 8733721"/>
              <a:gd name="connsiteY14" fmla="*/ 989950 h 6857999"/>
              <a:gd name="connsiteX15" fmla="*/ 8243561 w 8733721"/>
              <a:gd name="connsiteY15" fmla="*/ 1141745 h 6857999"/>
              <a:gd name="connsiteX16" fmla="*/ 8256144 w 8733721"/>
              <a:gd name="connsiteY16" fmla="*/ 1265454 h 6857999"/>
              <a:gd name="connsiteX17" fmla="*/ 8281494 w 8733721"/>
              <a:gd name="connsiteY17" fmla="*/ 1385480 h 6857999"/>
              <a:gd name="connsiteX18" fmla="*/ 8297877 w 8733721"/>
              <a:gd name="connsiteY18" fmla="*/ 1458060 h 6857999"/>
              <a:gd name="connsiteX19" fmla="*/ 8315502 w 8733721"/>
              <a:gd name="connsiteY19" fmla="*/ 1513175 h 6857999"/>
              <a:gd name="connsiteX20" fmla="*/ 8342335 w 8733721"/>
              <a:gd name="connsiteY20" fmla="*/ 1570809 h 6857999"/>
              <a:gd name="connsiteX21" fmla="*/ 8372418 w 8733721"/>
              <a:gd name="connsiteY21" fmla="*/ 1638391 h 6857999"/>
              <a:gd name="connsiteX22" fmla="*/ 8390715 w 8733721"/>
              <a:gd name="connsiteY22" fmla="*/ 1742490 h 6857999"/>
              <a:gd name="connsiteX23" fmla="*/ 8415178 w 8733721"/>
              <a:gd name="connsiteY23" fmla="*/ 1818229 h 6857999"/>
              <a:gd name="connsiteX24" fmla="*/ 8409273 w 8733721"/>
              <a:gd name="connsiteY24" fmla="*/ 1862723 h 6857999"/>
              <a:gd name="connsiteX25" fmla="*/ 8414840 w 8733721"/>
              <a:gd name="connsiteY25" fmla="*/ 1917476 h 6857999"/>
              <a:gd name="connsiteX26" fmla="*/ 8410734 w 8733721"/>
              <a:gd name="connsiteY26" fmla="*/ 1972204 h 6857999"/>
              <a:gd name="connsiteX27" fmla="*/ 8416466 w 8733721"/>
              <a:gd name="connsiteY27" fmla="*/ 2054291 h 6857999"/>
              <a:gd name="connsiteX28" fmla="*/ 8409837 w 8733721"/>
              <a:gd name="connsiteY28" fmla="*/ 2227417 h 6857999"/>
              <a:gd name="connsiteX29" fmla="*/ 8374483 w 8733721"/>
              <a:gd name="connsiteY29" fmla="*/ 2510933 h 6857999"/>
              <a:gd name="connsiteX30" fmla="*/ 8375191 w 8733721"/>
              <a:gd name="connsiteY30" fmla="*/ 2741866 h 6857999"/>
              <a:gd name="connsiteX31" fmla="*/ 8384389 w 8733721"/>
              <a:gd name="connsiteY31" fmla="*/ 2864935 h 6857999"/>
              <a:gd name="connsiteX32" fmla="*/ 8391822 w 8733721"/>
              <a:gd name="connsiteY32" fmla="*/ 2950807 h 6857999"/>
              <a:gd name="connsiteX33" fmla="*/ 8378111 w 8733721"/>
              <a:gd name="connsiteY33" fmla="*/ 2978246 h 6857999"/>
              <a:gd name="connsiteX34" fmla="*/ 8375025 w 8733721"/>
              <a:gd name="connsiteY34" fmla="*/ 2995916 h 6857999"/>
              <a:gd name="connsiteX35" fmla="*/ 8366764 w 8733721"/>
              <a:gd name="connsiteY35" fmla="*/ 2998648 h 6857999"/>
              <a:gd name="connsiteX36" fmla="*/ 8356827 w 8733721"/>
              <a:gd name="connsiteY36" fmla="*/ 3023630 h 6857999"/>
              <a:gd name="connsiteX37" fmla="*/ 8348883 w 8733721"/>
              <a:gd name="connsiteY37" fmla="*/ 3096975 h 6857999"/>
              <a:gd name="connsiteX38" fmla="*/ 8331320 w 8733721"/>
              <a:gd name="connsiteY38" fmla="*/ 3216657 h 6857999"/>
              <a:gd name="connsiteX39" fmla="*/ 8334250 w 8733721"/>
              <a:gd name="connsiteY39" fmla="*/ 3310980 h 6857999"/>
              <a:gd name="connsiteX40" fmla="*/ 8323018 w 8733721"/>
              <a:gd name="connsiteY40" fmla="*/ 3344725 h 6857999"/>
              <a:gd name="connsiteX41" fmla="*/ 8312317 w 8733721"/>
              <a:gd name="connsiteY41" fmla="*/ 3393250 h 6857999"/>
              <a:gd name="connsiteX42" fmla="*/ 8299110 w 8733721"/>
              <a:gd name="connsiteY42" fmla="*/ 3514536 h 6857999"/>
              <a:gd name="connsiteX43" fmla="*/ 8279421 w 8733721"/>
              <a:gd name="connsiteY43" fmla="*/ 3686149 h 6857999"/>
              <a:gd name="connsiteX44" fmla="*/ 8273021 w 8733721"/>
              <a:gd name="connsiteY44" fmla="*/ 3692208 h 6857999"/>
              <a:gd name="connsiteX45" fmla="*/ 8260968 w 8733721"/>
              <a:gd name="connsiteY45" fmla="*/ 3776022 h 6857999"/>
              <a:gd name="connsiteX46" fmla="*/ 8257071 w 8733721"/>
              <a:gd name="connsiteY46" fmla="*/ 3977138 h 6857999"/>
              <a:gd name="connsiteX47" fmla="*/ 8203359 w 8733721"/>
              <a:gd name="connsiteY47" fmla="*/ 4222149 h 6857999"/>
              <a:gd name="connsiteX48" fmla="*/ 8197502 w 8733721"/>
              <a:gd name="connsiteY48" fmla="*/ 4364683 h 6857999"/>
              <a:gd name="connsiteX49" fmla="*/ 8189960 w 8733721"/>
              <a:gd name="connsiteY49" fmla="*/ 4462471 h 6857999"/>
              <a:gd name="connsiteX50" fmla="*/ 8175156 w 8733721"/>
              <a:gd name="connsiteY50" fmla="*/ 4574052 h 6857999"/>
              <a:gd name="connsiteX51" fmla="*/ 8145454 w 8733721"/>
              <a:gd name="connsiteY51" fmla="*/ 4667756 h 6857999"/>
              <a:gd name="connsiteX52" fmla="*/ 8086875 w 8733721"/>
              <a:gd name="connsiteY52" fmla="*/ 4799019 h 6857999"/>
              <a:gd name="connsiteX53" fmla="*/ 8071779 w 8733721"/>
              <a:gd name="connsiteY53" fmla="*/ 4849614 h 6857999"/>
              <a:gd name="connsiteX54" fmla="*/ 8046521 w 8733721"/>
              <a:gd name="connsiteY54" fmla="*/ 4919971 h 6857999"/>
              <a:gd name="connsiteX55" fmla="*/ 7999171 w 8733721"/>
              <a:gd name="connsiteY55" fmla="*/ 5010766 h 6857999"/>
              <a:gd name="connsiteX56" fmla="*/ 7974494 w 8733721"/>
              <a:gd name="connsiteY56" fmla="*/ 5088190 h 6857999"/>
              <a:gd name="connsiteX57" fmla="*/ 7960017 w 8733721"/>
              <a:gd name="connsiteY57" fmla="*/ 5143922 h 6857999"/>
              <a:gd name="connsiteX58" fmla="*/ 7940570 w 8733721"/>
              <a:gd name="connsiteY58" fmla="*/ 5284346 h 6857999"/>
              <a:gd name="connsiteX59" fmla="*/ 7923844 w 8733721"/>
              <a:gd name="connsiteY59" fmla="*/ 5390948 h 6857999"/>
              <a:gd name="connsiteX60" fmla="*/ 7905061 w 8733721"/>
              <a:gd name="connsiteY60" fmla="*/ 5470854 h 6857999"/>
              <a:gd name="connsiteX61" fmla="*/ 7900574 w 8733721"/>
              <a:gd name="connsiteY61" fmla="*/ 5529643 h 6857999"/>
              <a:gd name="connsiteX62" fmla="*/ 7889879 w 8733721"/>
              <a:gd name="connsiteY62" fmla="*/ 5597292 h 6857999"/>
              <a:gd name="connsiteX63" fmla="*/ 7881533 w 8733721"/>
              <a:gd name="connsiteY63" fmla="*/ 5608899 h 6857999"/>
              <a:gd name="connsiteX64" fmla="*/ 7866845 w 8733721"/>
              <a:gd name="connsiteY64" fmla="*/ 5684911 h 6857999"/>
              <a:gd name="connsiteX65" fmla="*/ 7866707 w 8733721"/>
              <a:gd name="connsiteY65" fmla="*/ 5755776 h 6857999"/>
              <a:gd name="connsiteX66" fmla="*/ 7858630 w 8733721"/>
              <a:gd name="connsiteY66" fmla="*/ 5889599 h 6857999"/>
              <a:gd name="connsiteX67" fmla="*/ 7862852 w 8733721"/>
              <a:gd name="connsiteY67" fmla="*/ 5989744 h 6857999"/>
              <a:gd name="connsiteX68" fmla="*/ 7834617 w 8733721"/>
              <a:gd name="connsiteY68" fmla="*/ 6084926 h 6857999"/>
              <a:gd name="connsiteX69" fmla="*/ 7830440 w 8733721"/>
              <a:gd name="connsiteY69" fmla="*/ 6346549 h 6857999"/>
              <a:gd name="connsiteX70" fmla="*/ 7828988 w 8733721"/>
              <a:gd name="connsiteY70" fmla="*/ 6527527 h 6857999"/>
              <a:gd name="connsiteX71" fmla="*/ 7833220 w 8733721"/>
              <a:gd name="connsiteY71" fmla="*/ 6627129 h 6857999"/>
              <a:gd name="connsiteX72" fmla="*/ 7833451 w 8733721"/>
              <a:gd name="connsiteY72" fmla="*/ 6694819 h 6857999"/>
              <a:gd name="connsiteX73" fmla="*/ 7859394 w 8733721"/>
              <a:gd name="connsiteY73" fmla="*/ 6765445 h 6857999"/>
              <a:gd name="connsiteX74" fmla="*/ 7866873 w 8733721"/>
              <a:gd name="connsiteY74" fmla="*/ 6844697 h 6857999"/>
              <a:gd name="connsiteX75" fmla="*/ 7868076 w 8733721"/>
              <a:gd name="connsiteY75" fmla="*/ 6857999 h 6857999"/>
              <a:gd name="connsiteX76" fmla="*/ 2920621 w 8733721"/>
              <a:gd name="connsiteY76" fmla="*/ 6857999 h 6857999"/>
              <a:gd name="connsiteX77" fmla="*/ 961321 w 8733721"/>
              <a:gd name="connsiteY77" fmla="*/ 6857999 h 6857999"/>
              <a:gd name="connsiteX78" fmla="*/ 0 w 8733721"/>
              <a:gd name="connsiteY78" fmla="*/ 6857999 h 6857999"/>
              <a:gd name="connsiteX0" fmla="*/ 0 w 8733721"/>
              <a:gd name="connsiteY0" fmla="*/ 0 h 6857999"/>
              <a:gd name="connsiteX1" fmla="*/ 961321 w 8733721"/>
              <a:gd name="connsiteY1" fmla="*/ 0 h 6857999"/>
              <a:gd name="connsiteX2" fmla="*/ 2920621 w 8733721"/>
              <a:gd name="connsiteY2" fmla="*/ 0 h 6857999"/>
              <a:gd name="connsiteX3" fmla="*/ 8733721 w 8733721"/>
              <a:gd name="connsiteY3" fmla="*/ 0 h 6857999"/>
              <a:gd name="connsiteX4" fmla="*/ 8733721 w 8733721"/>
              <a:gd name="connsiteY4" fmla="*/ 2 h 6857999"/>
              <a:gd name="connsiteX5" fmla="*/ 8236175 w 8733721"/>
              <a:gd name="connsiteY5" fmla="*/ 2 h 6857999"/>
              <a:gd name="connsiteX6" fmla="*/ 8231178 w 8733721"/>
              <a:gd name="connsiteY6" fmla="*/ 14562 h 6857999"/>
              <a:gd name="connsiteX7" fmla="*/ 8234773 w 8733721"/>
              <a:gd name="connsiteY7" fmla="*/ 59077 h 6857999"/>
              <a:gd name="connsiteX8" fmla="*/ 8227623 w 8733721"/>
              <a:gd name="connsiteY8" fmla="*/ 107668 h 6857999"/>
              <a:gd name="connsiteX9" fmla="*/ 8246150 w 8733721"/>
              <a:gd name="connsiteY9" fmla="*/ 246136 h 6857999"/>
              <a:gd name="connsiteX10" fmla="*/ 8224308 w 8733721"/>
              <a:gd name="connsiteY10" fmla="*/ 372908 h 6857999"/>
              <a:gd name="connsiteX11" fmla="*/ 8221687 w 8733721"/>
              <a:gd name="connsiteY11" fmla="*/ 450607 h 6857999"/>
              <a:gd name="connsiteX12" fmla="*/ 8232987 w 8733721"/>
              <a:gd name="connsiteY12" fmla="*/ 812800 h 6857999"/>
              <a:gd name="connsiteX13" fmla="*/ 8241364 w 8733721"/>
              <a:gd name="connsiteY13" fmla="*/ 912727 h 6857999"/>
              <a:gd name="connsiteX14" fmla="*/ 8240165 w 8733721"/>
              <a:gd name="connsiteY14" fmla="*/ 989950 h 6857999"/>
              <a:gd name="connsiteX15" fmla="*/ 8243561 w 8733721"/>
              <a:gd name="connsiteY15" fmla="*/ 1141745 h 6857999"/>
              <a:gd name="connsiteX16" fmla="*/ 8256144 w 8733721"/>
              <a:gd name="connsiteY16" fmla="*/ 1265454 h 6857999"/>
              <a:gd name="connsiteX17" fmla="*/ 8281494 w 8733721"/>
              <a:gd name="connsiteY17" fmla="*/ 1385480 h 6857999"/>
              <a:gd name="connsiteX18" fmla="*/ 8297877 w 8733721"/>
              <a:gd name="connsiteY18" fmla="*/ 1458060 h 6857999"/>
              <a:gd name="connsiteX19" fmla="*/ 8315502 w 8733721"/>
              <a:gd name="connsiteY19" fmla="*/ 1513175 h 6857999"/>
              <a:gd name="connsiteX20" fmla="*/ 8342335 w 8733721"/>
              <a:gd name="connsiteY20" fmla="*/ 1570809 h 6857999"/>
              <a:gd name="connsiteX21" fmla="*/ 8372418 w 8733721"/>
              <a:gd name="connsiteY21" fmla="*/ 1638391 h 6857999"/>
              <a:gd name="connsiteX22" fmla="*/ 8390715 w 8733721"/>
              <a:gd name="connsiteY22" fmla="*/ 1742490 h 6857999"/>
              <a:gd name="connsiteX23" fmla="*/ 8385393 w 8733721"/>
              <a:gd name="connsiteY23" fmla="*/ 1812272 h 6857999"/>
              <a:gd name="connsiteX24" fmla="*/ 8409273 w 8733721"/>
              <a:gd name="connsiteY24" fmla="*/ 1862723 h 6857999"/>
              <a:gd name="connsiteX25" fmla="*/ 8414840 w 8733721"/>
              <a:gd name="connsiteY25" fmla="*/ 1917476 h 6857999"/>
              <a:gd name="connsiteX26" fmla="*/ 8410734 w 8733721"/>
              <a:gd name="connsiteY26" fmla="*/ 1972204 h 6857999"/>
              <a:gd name="connsiteX27" fmla="*/ 8416466 w 8733721"/>
              <a:gd name="connsiteY27" fmla="*/ 2054291 h 6857999"/>
              <a:gd name="connsiteX28" fmla="*/ 8409837 w 8733721"/>
              <a:gd name="connsiteY28" fmla="*/ 2227417 h 6857999"/>
              <a:gd name="connsiteX29" fmla="*/ 8374483 w 8733721"/>
              <a:gd name="connsiteY29" fmla="*/ 2510933 h 6857999"/>
              <a:gd name="connsiteX30" fmla="*/ 8375191 w 8733721"/>
              <a:gd name="connsiteY30" fmla="*/ 2741866 h 6857999"/>
              <a:gd name="connsiteX31" fmla="*/ 8384389 w 8733721"/>
              <a:gd name="connsiteY31" fmla="*/ 2864935 h 6857999"/>
              <a:gd name="connsiteX32" fmla="*/ 8391822 w 8733721"/>
              <a:gd name="connsiteY32" fmla="*/ 2950807 h 6857999"/>
              <a:gd name="connsiteX33" fmla="*/ 8378111 w 8733721"/>
              <a:gd name="connsiteY33" fmla="*/ 2978246 h 6857999"/>
              <a:gd name="connsiteX34" fmla="*/ 8375025 w 8733721"/>
              <a:gd name="connsiteY34" fmla="*/ 2995916 h 6857999"/>
              <a:gd name="connsiteX35" fmla="*/ 8366764 w 8733721"/>
              <a:gd name="connsiteY35" fmla="*/ 2998648 h 6857999"/>
              <a:gd name="connsiteX36" fmla="*/ 8356827 w 8733721"/>
              <a:gd name="connsiteY36" fmla="*/ 3023630 h 6857999"/>
              <a:gd name="connsiteX37" fmla="*/ 8348883 w 8733721"/>
              <a:gd name="connsiteY37" fmla="*/ 3096975 h 6857999"/>
              <a:gd name="connsiteX38" fmla="*/ 8331320 w 8733721"/>
              <a:gd name="connsiteY38" fmla="*/ 3216657 h 6857999"/>
              <a:gd name="connsiteX39" fmla="*/ 8334250 w 8733721"/>
              <a:gd name="connsiteY39" fmla="*/ 3310980 h 6857999"/>
              <a:gd name="connsiteX40" fmla="*/ 8323018 w 8733721"/>
              <a:gd name="connsiteY40" fmla="*/ 3344725 h 6857999"/>
              <a:gd name="connsiteX41" fmla="*/ 8312317 w 8733721"/>
              <a:gd name="connsiteY41" fmla="*/ 3393250 h 6857999"/>
              <a:gd name="connsiteX42" fmla="*/ 8299110 w 8733721"/>
              <a:gd name="connsiteY42" fmla="*/ 3514536 h 6857999"/>
              <a:gd name="connsiteX43" fmla="*/ 8279421 w 8733721"/>
              <a:gd name="connsiteY43" fmla="*/ 3686149 h 6857999"/>
              <a:gd name="connsiteX44" fmla="*/ 8273021 w 8733721"/>
              <a:gd name="connsiteY44" fmla="*/ 3692208 h 6857999"/>
              <a:gd name="connsiteX45" fmla="*/ 8260968 w 8733721"/>
              <a:gd name="connsiteY45" fmla="*/ 3776022 h 6857999"/>
              <a:gd name="connsiteX46" fmla="*/ 8257071 w 8733721"/>
              <a:gd name="connsiteY46" fmla="*/ 3977138 h 6857999"/>
              <a:gd name="connsiteX47" fmla="*/ 8203359 w 8733721"/>
              <a:gd name="connsiteY47" fmla="*/ 4222149 h 6857999"/>
              <a:gd name="connsiteX48" fmla="*/ 8197502 w 8733721"/>
              <a:gd name="connsiteY48" fmla="*/ 4364683 h 6857999"/>
              <a:gd name="connsiteX49" fmla="*/ 8189960 w 8733721"/>
              <a:gd name="connsiteY49" fmla="*/ 4462471 h 6857999"/>
              <a:gd name="connsiteX50" fmla="*/ 8175156 w 8733721"/>
              <a:gd name="connsiteY50" fmla="*/ 4574052 h 6857999"/>
              <a:gd name="connsiteX51" fmla="*/ 8145454 w 8733721"/>
              <a:gd name="connsiteY51" fmla="*/ 4667756 h 6857999"/>
              <a:gd name="connsiteX52" fmla="*/ 8086875 w 8733721"/>
              <a:gd name="connsiteY52" fmla="*/ 4799019 h 6857999"/>
              <a:gd name="connsiteX53" fmla="*/ 8071779 w 8733721"/>
              <a:gd name="connsiteY53" fmla="*/ 4849614 h 6857999"/>
              <a:gd name="connsiteX54" fmla="*/ 8046521 w 8733721"/>
              <a:gd name="connsiteY54" fmla="*/ 4919971 h 6857999"/>
              <a:gd name="connsiteX55" fmla="*/ 7999171 w 8733721"/>
              <a:gd name="connsiteY55" fmla="*/ 5010766 h 6857999"/>
              <a:gd name="connsiteX56" fmla="*/ 7974494 w 8733721"/>
              <a:gd name="connsiteY56" fmla="*/ 5088190 h 6857999"/>
              <a:gd name="connsiteX57" fmla="*/ 7960017 w 8733721"/>
              <a:gd name="connsiteY57" fmla="*/ 5143922 h 6857999"/>
              <a:gd name="connsiteX58" fmla="*/ 7940570 w 8733721"/>
              <a:gd name="connsiteY58" fmla="*/ 5284346 h 6857999"/>
              <a:gd name="connsiteX59" fmla="*/ 7923844 w 8733721"/>
              <a:gd name="connsiteY59" fmla="*/ 5390948 h 6857999"/>
              <a:gd name="connsiteX60" fmla="*/ 7905061 w 8733721"/>
              <a:gd name="connsiteY60" fmla="*/ 5470854 h 6857999"/>
              <a:gd name="connsiteX61" fmla="*/ 7900574 w 8733721"/>
              <a:gd name="connsiteY61" fmla="*/ 5529643 h 6857999"/>
              <a:gd name="connsiteX62" fmla="*/ 7889879 w 8733721"/>
              <a:gd name="connsiteY62" fmla="*/ 5597292 h 6857999"/>
              <a:gd name="connsiteX63" fmla="*/ 7881533 w 8733721"/>
              <a:gd name="connsiteY63" fmla="*/ 5608899 h 6857999"/>
              <a:gd name="connsiteX64" fmla="*/ 7866845 w 8733721"/>
              <a:gd name="connsiteY64" fmla="*/ 5684911 h 6857999"/>
              <a:gd name="connsiteX65" fmla="*/ 7866707 w 8733721"/>
              <a:gd name="connsiteY65" fmla="*/ 5755776 h 6857999"/>
              <a:gd name="connsiteX66" fmla="*/ 7858630 w 8733721"/>
              <a:gd name="connsiteY66" fmla="*/ 5889599 h 6857999"/>
              <a:gd name="connsiteX67" fmla="*/ 7862852 w 8733721"/>
              <a:gd name="connsiteY67" fmla="*/ 5989744 h 6857999"/>
              <a:gd name="connsiteX68" fmla="*/ 7834617 w 8733721"/>
              <a:gd name="connsiteY68" fmla="*/ 6084926 h 6857999"/>
              <a:gd name="connsiteX69" fmla="*/ 7830440 w 8733721"/>
              <a:gd name="connsiteY69" fmla="*/ 6346549 h 6857999"/>
              <a:gd name="connsiteX70" fmla="*/ 7828988 w 8733721"/>
              <a:gd name="connsiteY70" fmla="*/ 6527527 h 6857999"/>
              <a:gd name="connsiteX71" fmla="*/ 7833220 w 8733721"/>
              <a:gd name="connsiteY71" fmla="*/ 6627129 h 6857999"/>
              <a:gd name="connsiteX72" fmla="*/ 7833451 w 8733721"/>
              <a:gd name="connsiteY72" fmla="*/ 6694819 h 6857999"/>
              <a:gd name="connsiteX73" fmla="*/ 7859394 w 8733721"/>
              <a:gd name="connsiteY73" fmla="*/ 6765445 h 6857999"/>
              <a:gd name="connsiteX74" fmla="*/ 7866873 w 8733721"/>
              <a:gd name="connsiteY74" fmla="*/ 6844697 h 6857999"/>
              <a:gd name="connsiteX75" fmla="*/ 7868076 w 8733721"/>
              <a:gd name="connsiteY75" fmla="*/ 6857999 h 6857999"/>
              <a:gd name="connsiteX76" fmla="*/ 2920621 w 8733721"/>
              <a:gd name="connsiteY76" fmla="*/ 6857999 h 6857999"/>
              <a:gd name="connsiteX77" fmla="*/ 961321 w 8733721"/>
              <a:gd name="connsiteY77" fmla="*/ 6857999 h 6857999"/>
              <a:gd name="connsiteX78" fmla="*/ 0 w 8733721"/>
              <a:gd name="connsiteY78" fmla="*/ 6857999 h 6857999"/>
              <a:gd name="connsiteX79" fmla="*/ 0 w 8733721"/>
              <a:gd name="connsiteY79" fmla="*/ 0 h 6857999"/>
              <a:gd name="connsiteX0" fmla="*/ 0 w 8733721"/>
              <a:gd name="connsiteY0" fmla="*/ 0 h 6857999"/>
              <a:gd name="connsiteX1" fmla="*/ 961321 w 8733721"/>
              <a:gd name="connsiteY1" fmla="*/ 0 h 6857999"/>
              <a:gd name="connsiteX2" fmla="*/ 2920621 w 8733721"/>
              <a:gd name="connsiteY2" fmla="*/ 0 h 6857999"/>
              <a:gd name="connsiteX3" fmla="*/ 8733721 w 8733721"/>
              <a:gd name="connsiteY3" fmla="*/ 0 h 6857999"/>
              <a:gd name="connsiteX4" fmla="*/ 8733721 w 8733721"/>
              <a:gd name="connsiteY4" fmla="*/ 2 h 6857999"/>
              <a:gd name="connsiteX5" fmla="*/ 8236175 w 8733721"/>
              <a:gd name="connsiteY5" fmla="*/ 2 h 6857999"/>
              <a:gd name="connsiteX6" fmla="*/ 8231178 w 8733721"/>
              <a:gd name="connsiteY6" fmla="*/ 14562 h 6857999"/>
              <a:gd name="connsiteX7" fmla="*/ 8234773 w 8733721"/>
              <a:gd name="connsiteY7" fmla="*/ 59077 h 6857999"/>
              <a:gd name="connsiteX8" fmla="*/ 8227623 w 8733721"/>
              <a:gd name="connsiteY8" fmla="*/ 107668 h 6857999"/>
              <a:gd name="connsiteX9" fmla="*/ 8246150 w 8733721"/>
              <a:gd name="connsiteY9" fmla="*/ 246136 h 6857999"/>
              <a:gd name="connsiteX10" fmla="*/ 8224308 w 8733721"/>
              <a:gd name="connsiteY10" fmla="*/ 372908 h 6857999"/>
              <a:gd name="connsiteX11" fmla="*/ 8221687 w 8733721"/>
              <a:gd name="connsiteY11" fmla="*/ 450607 h 6857999"/>
              <a:gd name="connsiteX12" fmla="*/ 8232987 w 8733721"/>
              <a:gd name="connsiteY12" fmla="*/ 812800 h 6857999"/>
              <a:gd name="connsiteX13" fmla="*/ 8241364 w 8733721"/>
              <a:gd name="connsiteY13" fmla="*/ 912727 h 6857999"/>
              <a:gd name="connsiteX14" fmla="*/ 8240165 w 8733721"/>
              <a:gd name="connsiteY14" fmla="*/ 989950 h 6857999"/>
              <a:gd name="connsiteX15" fmla="*/ 8243561 w 8733721"/>
              <a:gd name="connsiteY15" fmla="*/ 1141745 h 6857999"/>
              <a:gd name="connsiteX16" fmla="*/ 8256144 w 8733721"/>
              <a:gd name="connsiteY16" fmla="*/ 1265454 h 6857999"/>
              <a:gd name="connsiteX17" fmla="*/ 8281494 w 8733721"/>
              <a:gd name="connsiteY17" fmla="*/ 1385480 h 6857999"/>
              <a:gd name="connsiteX18" fmla="*/ 8297877 w 8733721"/>
              <a:gd name="connsiteY18" fmla="*/ 1458060 h 6857999"/>
              <a:gd name="connsiteX19" fmla="*/ 8315502 w 8733721"/>
              <a:gd name="connsiteY19" fmla="*/ 1513175 h 6857999"/>
              <a:gd name="connsiteX20" fmla="*/ 8342335 w 8733721"/>
              <a:gd name="connsiteY20" fmla="*/ 1570809 h 6857999"/>
              <a:gd name="connsiteX21" fmla="*/ 8372418 w 8733721"/>
              <a:gd name="connsiteY21" fmla="*/ 1638391 h 6857999"/>
              <a:gd name="connsiteX22" fmla="*/ 8360930 w 8733721"/>
              <a:gd name="connsiteY22" fmla="*/ 1742490 h 6857999"/>
              <a:gd name="connsiteX23" fmla="*/ 8385393 w 8733721"/>
              <a:gd name="connsiteY23" fmla="*/ 1812272 h 6857999"/>
              <a:gd name="connsiteX24" fmla="*/ 8409273 w 8733721"/>
              <a:gd name="connsiteY24" fmla="*/ 1862723 h 6857999"/>
              <a:gd name="connsiteX25" fmla="*/ 8414840 w 8733721"/>
              <a:gd name="connsiteY25" fmla="*/ 1917476 h 6857999"/>
              <a:gd name="connsiteX26" fmla="*/ 8410734 w 8733721"/>
              <a:gd name="connsiteY26" fmla="*/ 1972204 h 6857999"/>
              <a:gd name="connsiteX27" fmla="*/ 8416466 w 8733721"/>
              <a:gd name="connsiteY27" fmla="*/ 2054291 h 6857999"/>
              <a:gd name="connsiteX28" fmla="*/ 8409837 w 8733721"/>
              <a:gd name="connsiteY28" fmla="*/ 2227417 h 6857999"/>
              <a:gd name="connsiteX29" fmla="*/ 8374483 w 8733721"/>
              <a:gd name="connsiteY29" fmla="*/ 2510933 h 6857999"/>
              <a:gd name="connsiteX30" fmla="*/ 8375191 w 8733721"/>
              <a:gd name="connsiteY30" fmla="*/ 2741866 h 6857999"/>
              <a:gd name="connsiteX31" fmla="*/ 8384389 w 8733721"/>
              <a:gd name="connsiteY31" fmla="*/ 2864935 h 6857999"/>
              <a:gd name="connsiteX32" fmla="*/ 8391822 w 8733721"/>
              <a:gd name="connsiteY32" fmla="*/ 2950807 h 6857999"/>
              <a:gd name="connsiteX33" fmla="*/ 8378111 w 8733721"/>
              <a:gd name="connsiteY33" fmla="*/ 2978246 h 6857999"/>
              <a:gd name="connsiteX34" fmla="*/ 8375025 w 8733721"/>
              <a:gd name="connsiteY34" fmla="*/ 2995916 h 6857999"/>
              <a:gd name="connsiteX35" fmla="*/ 8366764 w 8733721"/>
              <a:gd name="connsiteY35" fmla="*/ 2998648 h 6857999"/>
              <a:gd name="connsiteX36" fmla="*/ 8356827 w 8733721"/>
              <a:gd name="connsiteY36" fmla="*/ 3023630 h 6857999"/>
              <a:gd name="connsiteX37" fmla="*/ 8348883 w 8733721"/>
              <a:gd name="connsiteY37" fmla="*/ 3096975 h 6857999"/>
              <a:gd name="connsiteX38" fmla="*/ 8331320 w 8733721"/>
              <a:gd name="connsiteY38" fmla="*/ 3216657 h 6857999"/>
              <a:gd name="connsiteX39" fmla="*/ 8334250 w 8733721"/>
              <a:gd name="connsiteY39" fmla="*/ 3310980 h 6857999"/>
              <a:gd name="connsiteX40" fmla="*/ 8323018 w 8733721"/>
              <a:gd name="connsiteY40" fmla="*/ 3344725 h 6857999"/>
              <a:gd name="connsiteX41" fmla="*/ 8312317 w 8733721"/>
              <a:gd name="connsiteY41" fmla="*/ 3393250 h 6857999"/>
              <a:gd name="connsiteX42" fmla="*/ 8299110 w 8733721"/>
              <a:gd name="connsiteY42" fmla="*/ 3514536 h 6857999"/>
              <a:gd name="connsiteX43" fmla="*/ 8279421 w 8733721"/>
              <a:gd name="connsiteY43" fmla="*/ 3686149 h 6857999"/>
              <a:gd name="connsiteX44" fmla="*/ 8273021 w 8733721"/>
              <a:gd name="connsiteY44" fmla="*/ 3692208 h 6857999"/>
              <a:gd name="connsiteX45" fmla="*/ 8260968 w 8733721"/>
              <a:gd name="connsiteY45" fmla="*/ 3776022 h 6857999"/>
              <a:gd name="connsiteX46" fmla="*/ 8257071 w 8733721"/>
              <a:gd name="connsiteY46" fmla="*/ 3977138 h 6857999"/>
              <a:gd name="connsiteX47" fmla="*/ 8203359 w 8733721"/>
              <a:gd name="connsiteY47" fmla="*/ 4222149 h 6857999"/>
              <a:gd name="connsiteX48" fmla="*/ 8197502 w 8733721"/>
              <a:gd name="connsiteY48" fmla="*/ 4364683 h 6857999"/>
              <a:gd name="connsiteX49" fmla="*/ 8189960 w 8733721"/>
              <a:gd name="connsiteY49" fmla="*/ 4462471 h 6857999"/>
              <a:gd name="connsiteX50" fmla="*/ 8175156 w 8733721"/>
              <a:gd name="connsiteY50" fmla="*/ 4574052 h 6857999"/>
              <a:gd name="connsiteX51" fmla="*/ 8145454 w 8733721"/>
              <a:gd name="connsiteY51" fmla="*/ 4667756 h 6857999"/>
              <a:gd name="connsiteX52" fmla="*/ 8086875 w 8733721"/>
              <a:gd name="connsiteY52" fmla="*/ 4799019 h 6857999"/>
              <a:gd name="connsiteX53" fmla="*/ 8071779 w 8733721"/>
              <a:gd name="connsiteY53" fmla="*/ 4849614 h 6857999"/>
              <a:gd name="connsiteX54" fmla="*/ 8046521 w 8733721"/>
              <a:gd name="connsiteY54" fmla="*/ 4919971 h 6857999"/>
              <a:gd name="connsiteX55" fmla="*/ 7999171 w 8733721"/>
              <a:gd name="connsiteY55" fmla="*/ 5010766 h 6857999"/>
              <a:gd name="connsiteX56" fmla="*/ 7974494 w 8733721"/>
              <a:gd name="connsiteY56" fmla="*/ 5088190 h 6857999"/>
              <a:gd name="connsiteX57" fmla="*/ 7960017 w 8733721"/>
              <a:gd name="connsiteY57" fmla="*/ 5143922 h 6857999"/>
              <a:gd name="connsiteX58" fmla="*/ 7940570 w 8733721"/>
              <a:gd name="connsiteY58" fmla="*/ 5284346 h 6857999"/>
              <a:gd name="connsiteX59" fmla="*/ 7923844 w 8733721"/>
              <a:gd name="connsiteY59" fmla="*/ 5390948 h 6857999"/>
              <a:gd name="connsiteX60" fmla="*/ 7905061 w 8733721"/>
              <a:gd name="connsiteY60" fmla="*/ 5470854 h 6857999"/>
              <a:gd name="connsiteX61" fmla="*/ 7900574 w 8733721"/>
              <a:gd name="connsiteY61" fmla="*/ 5529643 h 6857999"/>
              <a:gd name="connsiteX62" fmla="*/ 7889879 w 8733721"/>
              <a:gd name="connsiteY62" fmla="*/ 5597292 h 6857999"/>
              <a:gd name="connsiteX63" fmla="*/ 7881533 w 8733721"/>
              <a:gd name="connsiteY63" fmla="*/ 5608899 h 6857999"/>
              <a:gd name="connsiteX64" fmla="*/ 7866845 w 8733721"/>
              <a:gd name="connsiteY64" fmla="*/ 5684911 h 6857999"/>
              <a:gd name="connsiteX65" fmla="*/ 7866707 w 8733721"/>
              <a:gd name="connsiteY65" fmla="*/ 5755776 h 6857999"/>
              <a:gd name="connsiteX66" fmla="*/ 7858630 w 8733721"/>
              <a:gd name="connsiteY66" fmla="*/ 5889599 h 6857999"/>
              <a:gd name="connsiteX67" fmla="*/ 7862852 w 8733721"/>
              <a:gd name="connsiteY67" fmla="*/ 5989744 h 6857999"/>
              <a:gd name="connsiteX68" fmla="*/ 7834617 w 8733721"/>
              <a:gd name="connsiteY68" fmla="*/ 6084926 h 6857999"/>
              <a:gd name="connsiteX69" fmla="*/ 7830440 w 8733721"/>
              <a:gd name="connsiteY69" fmla="*/ 6346549 h 6857999"/>
              <a:gd name="connsiteX70" fmla="*/ 7828988 w 8733721"/>
              <a:gd name="connsiteY70" fmla="*/ 6527527 h 6857999"/>
              <a:gd name="connsiteX71" fmla="*/ 7833220 w 8733721"/>
              <a:gd name="connsiteY71" fmla="*/ 6627129 h 6857999"/>
              <a:gd name="connsiteX72" fmla="*/ 7833451 w 8733721"/>
              <a:gd name="connsiteY72" fmla="*/ 6694819 h 6857999"/>
              <a:gd name="connsiteX73" fmla="*/ 7859394 w 8733721"/>
              <a:gd name="connsiteY73" fmla="*/ 6765445 h 6857999"/>
              <a:gd name="connsiteX74" fmla="*/ 7866873 w 8733721"/>
              <a:gd name="connsiteY74" fmla="*/ 6844697 h 6857999"/>
              <a:gd name="connsiteX75" fmla="*/ 7868076 w 8733721"/>
              <a:gd name="connsiteY75" fmla="*/ 6857999 h 6857999"/>
              <a:gd name="connsiteX76" fmla="*/ 2920621 w 8733721"/>
              <a:gd name="connsiteY76" fmla="*/ 6857999 h 6857999"/>
              <a:gd name="connsiteX77" fmla="*/ 961321 w 8733721"/>
              <a:gd name="connsiteY77" fmla="*/ 6857999 h 6857999"/>
              <a:gd name="connsiteX78" fmla="*/ 0 w 8733721"/>
              <a:gd name="connsiteY78" fmla="*/ 6857999 h 6857999"/>
              <a:gd name="connsiteX79" fmla="*/ 0 w 8733721"/>
              <a:gd name="connsiteY79" fmla="*/ 0 h 6857999"/>
              <a:gd name="connsiteX0" fmla="*/ 0 w 8733721"/>
              <a:gd name="connsiteY0" fmla="*/ 0 h 6857999"/>
              <a:gd name="connsiteX1" fmla="*/ 961321 w 8733721"/>
              <a:gd name="connsiteY1" fmla="*/ 0 h 6857999"/>
              <a:gd name="connsiteX2" fmla="*/ 2920621 w 8733721"/>
              <a:gd name="connsiteY2" fmla="*/ 0 h 6857999"/>
              <a:gd name="connsiteX3" fmla="*/ 8733721 w 8733721"/>
              <a:gd name="connsiteY3" fmla="*/ 0 h 6857999"/>
              <a:gd name="connsiteX4" fmla="*/ 8733721 w 8733721"/>
              <a:gd name="connsiteY4" fmla="*/ 2 h 6857999"/>
              <a:gd name="connsiteX5" fmla="*/ 8236175 w 8733721"/>
              <a:gd name="connsiteY5" fmla="*/ 2 h 6857999"/>
              <a:gd name="connsiteX6" fmla="*/ 8231178 w 8733721"/>
              <a:gd name="connsiteY6" fmla="*/ 14562 h 6857999"/>
              <a:gd name="connsiteX7" fmla="*/ 8234773 w 8733721"/>
              <a:gd name="connsiteY7" fmla="*/ 59077 h 6857999"/>
              <a:gd name="connsiteX8" fmla="*/ 8227623 w 8733721"/>
              <a:gd name="connsiteY8" fmla="*/ 107668 h 6857999"/>
              <a:gd name="connsiteX9" fmla="*/ 8246150 w 8733721"/>
              <a:gd name="connsiteY9" fmla="*/ 246136 h 6857999"/>
              <a:gd name="connsiteX10" fmla="*/ 8224308 w 8733721"/>
              <a:gd name="connsiteY10" fmla="*/ 372908 h 6857999"/>
              <a:gd name="connsiteX11" fmla="*/ 8221687 w 8733721"/>
              <a:gd name="connsiteY11" fmla="*/ 450607 h 6857999"/>
              <a:gd name="connsiteX12" fmla="*/ 8232987 w 8733721"/>
              <a:gd name="connsiteY12" fmla="*/ 812800 h 6857999"/>
              <a:gd name="connsiteX13" fmla="*/ 8241364 w 8733721"/>
              <a:gd name="connsiteY13" fmla="*/ 912727 h 6857999"/>
              <a:gd name="connsiteX14" fmla="*/ 8240165 w 8733721"/>
              <a:gd name="connsiteY14" fmla="*/ 989950 h 6857999"/>
              <a:gd name="connsiteX15" fmla="*/ 8243561 w 8733721"/>
              <a:gd name="connsiteY15" fmla="*/ 1141745 h 6857999"/>
              <a:gd name="connsiteX16" fmla="*/ 8256144 w 8733721"/>
              <a:gd name="connsiteY16" fmla="*/ 1265454 h 6857999"/>
              <a:gd name="connsiteX17" fmla="*/ 8281494 w 8733721"/>
              <a:gd name="connsiteY17" fmla="*/ 1385480 h 6857999"/>
              <a:gd name="connsiteX18" fmla="*/ 8297877 w 8733721"/>
              <a:gd name="connsiteY18" fmla="*/ 1458060 h 6857999"/>
              <a:gd name="connsiteX19" fmla="*/ 8315502 w 8733721"/>
              <a:gd name="connsiteY19" fmla="*/ 1513175 h 6857999"/>
              <a:gd name="connsiteX20" fmla="*/ 8342335 w 8733721"/>
              <a:gd name="connsiteY20" fmla="*/ 1570809 h 6857999"/>
              <a:gd name="connsiteX21" fmla="*/ 8372418 w 8733721"/>
              <a:gd name="connsiteY21" fmla="*/ 1638391 h 6857999"/>
              <a:gd name="connsiteX22" fmla="*/ 8360930 w 8733721"/>
              <a:gd name="connsiteY22" fmla="*/ 1742490 h 6857999"/>
              <a:gd name="connsiteX23" fmla="*/ 8385393 w 8733721"/>
              <a:gd name="connsiteY23" fmla="*/ 1812272 h 6857999"/>
              <a:gd name="connsiteX24" fmla="*/ 8409273 w 8733721"/>
              <a:gd name="connsiteY24" fmla="*/ 1862723 h 6857999"/>
              <a:gd name="connsiteX25" fmla="*/ 8414840 w 8733721"/>
              <a:gd name="connsiteY25" fmla="*/ 1917476 h 6857999"/>
              <a:gd name="connsiteX26" fmla="*/ 8410734 w 8733721"/>
              <a:gd name="connsiteY26" fmla="*/ 1972204 h 6857999"/>
              <a:gd name="connsiteX27" fmla="*/ 8386681 w 8733721"/>
              <a:gd name="connsiteY27" fmla="*/ 2066205 h 6857999"/>
              <a:gd name="connsiteX28" fmla="*/ 8409837 w 8733721"/>
              <a:gd name="connsiteY28" fmla="*/ 2227417 h 6857999"/>
              <a:gd name="connsiteX29" fmla="*/ 8374483 w 8733721"/>
              <a:gd name="connsiteY29" fmla="*/ 2510933 h 6857999"/>
              <a:gd name="connsiteX30" fmla="*/ 8375191 w 8733721"/>
              <a:gd name="connsiteY30" fmla="*/ 2741866 h 6857999"/>
              <a:gd name="connsiteX31" fmla="*/ 8384389 w 8733721"/>
              <a:gd name="connsiteY31" fmla="*/ 2864935 h 6857999"/>
              <a:gd name="connsiteX32" fmla="*/ 8391822 w 8733721"/>
              <a:gd name="connsiteY32" fmla="*/ 2950807 h 6857999"/>
              <a:gd name="connsiteX33" fmla="*/ 8378111 w 8733721"/>
              <a:gd name="connsiteY33" fmla="*/ 2978246 h 6857999"/>
              <a:gd name="connsiteX34" fmla="*/ 8375025 w 8733721"/>
              <a:gd name="connsiteY34" fmla="*/ 2995916 h 6857999"/>
              <a:gd name="connsiteX35" fmla="*/ 8366764 w 8733721"/>
              <a:gd name="connsiteY35" fmla="*/ 2998648 h 6857999"/>
              <a:gd name="connsiteX36" fmla="*/ 8356827 w 8733721"/>
              <a:gd name="connsiteY36" fmla="*/ 3023630 h 6857999"/>
              <a:gd name="connsiteX37" fmla="*/ 8348883 w 8733721"/>
              <a:gd name="connsiteY37" fmla="*/ 3096975 h 6857999"/>
              <a:gd name="connsiteX38" fmla="*/ 8331320 w 8733721"/>
              <a:gd name="connsiteY38" fmla="*/ 3216657 h 6857999"/>
              <a:gd name="connsiteX39" fmla="*/ 8334250 w 8733721"/>
              <a:gd name="connsiteY39" fmla="*/ 3310980 h 6857999"/>
              <a:gd name="connsiteX40" fmla="*/ 8323018 w 8733721"/>
              <a:gd name="connsiteY40" fmla="*/ 3344725 h 6857999"/>
              <a:gd name="connsiteX41" fmla="*/ 8312317 w 8733721"/>
              <a:gd name="connsiteY41" fmla="*/ 3393250 h 6857999"/>
              <a:gd name="connsiteX42" fmla="*/ 8299110 w 8733721"/>
              <a:gd name="connsiteY42" fmla="*/ 3514536 h 6857999"/>
              <a:gd name="connsiteX43" fmla="*/ 8279421 w 8733721"/>
              <a:gd name="connsiteY43" fmla="*/ 3686149 h 6857999"/>
              <a:gd name="connsiteX44" fmla="*/ 8273021 w 8733721"/>
              <a:gd name="connsiteY44" fmla="*/ 3692208 h 6857999"/>
              <a:gd name="connsiteX45" fmla="*/ 8260968 w 8733721"/>
              <a:gd name="connsiteY45" fmla="*/ 3776022 h 6857999"/>
              <a:gd name="connsiteX46" fmla="*/ 8257071 w 8733721"/>
              <a:gd name="connsiteY46" fmla="*/ 3977138 h 6857999"/>
              <a:gd name="connsiteX47" fmla="*/ 8203359 w 8733721"/>
              <a:gd name="connsiteY47" fmla="*/ 4222149 h 6857999"/>
              <a:gd name="connsiteX48" fmla="*/ 8197502 w 8733721"/>
              <a:gd name="connsiteY48" fmla="*/ 4364683 h 6857999"/>
              <a:gd name="connsiteX49" fmla="*/ 8189960 w 8733721"/>
              <a:gd name="connsiteY49" fmla="*/ 4462471 h 6857999"/>
              <a:gd name="connsiteX50" fmla="*/ 8175156 w 8733721"/>
              <a:gd name="connsiteY50" fmla="*/ 4574052 h 6857999"/>
              <a:gd name="connsiteX51" fmla="*/ 8145454 w 8733721"/>
              <a:gd name="connsiteY51" fmla="*/ 4667756 h 6857999"/>
              <a:gd name="connsiteX52" fmla="*/ 8086875 w 8733721"/>
              <a:gd name="connsiteY52" fmla="*/ 4799019 h 6857999"/>
              <a:gd name="connsiteX53" fmla="*/ 8071779 w 8733721"/>
              <a:gd name="connsiteY53" fmla="*/ 4849614 h 6857999"/>
              <a:gd name="connsiteX54" fmla="*/ 8046521 w 8733721"/>
              <a:gd name="connsiteY54" fmla="*/ 4919971 h 6857999"/>
              <a:gd name="connsiteX55" fmla="*/ 7999171 w 8733721"/>
              <a:gd name="connsiteY55" fmla="*/ 5010766 h 6857999"/>
              <a:gd name="connsiteX56" fmla="*/ 7974494 w 8733721"/>
              <a:gd name="connsiteY56" fmla="*/ 5088190 h 6857999"/>
              <a:gd name="connsiteX57" fmla="*/ 7960017 w 8733721"/>
              <a:gd name="connsiteY57" fmla="*/ 5143922 h 6857999"/>
              <a:gd name="connsiteX58" fmla="*/ 7940570 w 8733721"/>
              <a:gd name="connsiteY58" fmla="*/ 5284346 h 6857999"/>
              <a:gd name="connsiteX59" fmla="*/ 7923844 w 8733721"/>
              <a:gd name="connsiteY59" fmla="*/ 5390948 h 6857999"/>
              <a:gd name="connsiteX60" fmla="*/ 7905061 w 8733721"/>
              <a:gd name="connsiteY60" fmla="*/ 5470854 h 6857999"/>
              <a:gd name="connsiteX61" fmla="*/ 7900574 w 8733721"/>
              <a:gd name="connsiteY61" fmla="*/ 5529643 h 6857999"/>
              <a:gd name="connsiteX62" fmla="*/ 7889879 w 8733721"/>
              <a:gd name="connsiteY62" fmla="*/ 5597292 h 6857999"/>
              <a:gd name="connsiteX63" fmla="*/ 7881533 w 8733721"/>
              <a:gd name="connsiteY63" fmla="*/ 5608899 h 6857999"/>
              <a:gd name="connsiteX64" fmla="*/ 7866845 w 8733721"/>
              <a:gd name="connsiteY64" fmla="*/ 5684911 h 6857999"/>
              <a:gd name="connsiteX65" fmla="*/ 7866707 w 8733721"/>
              <a:gd name="connsiteY65" fmla="*/ 5755776 h 6857999"/>
              <a:gd name="connsiteX66" fmla="*/ 7858630 w 8733721"/>
              <a:gd name="connsiteY66" fmla="*/ 5889599 h 6857999"/>
              <a:gd name="connsiteX67" fmla="*/ 7862852 w 8733721"/>
              <a:gd name="connsiteY67" fmla="*/ 5989744 h 6857999"/>
              <a:gd name="connsiteX68" fmla="*/ 7834617 w 8733721"/>
              <a:gd name="connsiteY68" fmla="*/ 6084926 h 6857999"/>
              <a:gd name="connsiteX69" fmla="*/ 7830440 w 8733721"/>
              <a:gd name="connsiteY69" fmla="*/ 6346549 h 6857999"/>
              <a:gd name="connsiteX70" fmla="*/ 7828988 w 8733721"/>
              <a:gd name="connsiteY70" fmla="*/ 6527527 h 6857999"/>
              <a:gd name="connsiteX71" fmla="*/ 7833220 w 8733721"/>
              <a:gd name="connsiteY71" fmla="*/ 6627129 h 6857999"/>
              <a:gd name="connsiteX72" fmla="*/ 7833451 w 8733721"/>
              <a:gd name="connsiteY72" fmla="*/ 6694819 h 6857999"/>
              <a:gd name="connsiteX73" fmla="*/ 7859394 w 8733721"/>
              <a:gd name="connsiteY73" fmla="*/ 6765445 h 6857999"/>
              <a:gd name="connsiteX74" fmla="*/ 7866873 w 8733721"/>
              <a:gd name="connsiteY74" fmla="*/ 6844697 h 6857999"/>
              <a:gd name="connsiteX75" fmla="*/ 7868076 w 8733721"/>
              <a:gd name="connsiteY75" fmla="*/ 6857999 h 6857999"/>
              <a:gd name="connsiteX76" fmla="*/ 2920621 w 8733721"/>
              <a:gd name="connsiteY76" fmla="*/ 6857999 h 6857999"/>
              <a:gd name="connsiteX77" fmla="*/ 961321 w 8733721"/>
              <a:gd name="connsiteY77" fmla="*/ 6857999 h 6857999"/>
              <a:gd name="connsiteX78" fmla="*/ 0 w 8733721"/>
              <a:gd name="connsiteY78" fmla="*/ 6857999 h 6857999"/>
              <a:gd name="connsiteX79" fmla="*/ 0 w 8733721"/>
              <a:gd name="connsiteY79" fmla="*/ 0 h 6857999"/>
              <a:gd name="connsiteX0" fmla="*/ 0 w 8733721"/>
              <a:gd name="connsiteY0" fmla="*/ 0 h 6857999"/>
              <a:gd name="connsiteX1" fmla="*/ 961321 w 8733721"/>
              <a:gd name="connsiteY1" fmla="*/ 0 h 6857999"/>
              <a:gd name="connsiteX2" fmla="*/ 2920621 w 8733721"/>
              <a:gd name="connsiteY2" fmla="*/ 0 h 6857999"/>
              <a:gd name="connsiteX3" fmla="*/ 8733721 w 8733721"/>
              <a:gd name="connsiteY3" fmla="*/ 0 h 6857999"/>
              <a:gd name="connsiteX4" fmla="*/ 8733721 w 8733721"/>
              <a:gd name="connsiteY4" fmla="*/ 2 h 6857999"/>
              <a:gd name="connsiteX5" fmla="*/ 8236175 w 8733721"/>
              <a:gd name="connsiteY5" fmla="*/ 2 h 6857999"/>
              <a:gd name="connsiteX6" fmla="*/ 8231178 w 8733721"/>
              <a:gd name="connsiteY6" fmla="*/ 14562 h 6857999"/>
              <a:gd name="connsiteX7" fmla="*/ 8234773 w 8733721"/>
              <a:gd name="connsiteY7" fmla="*/ 59077 h 6857999"/>
              <a:gd name="connsiteX8" fmla="*/ 8227623 w 8733721"/>
              <a:gd name="connsiteY8" fmla="*/ 107668 h 6857999"/>
              <a:gd name="connsiteX9" fmla="*/ 8246150 w 8733721"/>
              <a:gd name="connsiteY9" fmla="*/ 246136 h 6857999"/>
              <a:gd name="connsiteX10" fmla="*/ 8224308 w 8733721"/>
              <a:gd name="connsiteY10" fmla="*/ 372908 h 6857999"/>
              <a:gd name="connsiteX11" fmla="*/ 8221687 w 8733721"/>
              <a:gd name="connsiteY11" fmla="*/ 450607 h 6857999"/>
              <a:gd name="connsiteX12" fmla="*/ 8232987 w 8733721"/>
              <a:gd name="connsiteY12" fmla="*/ 812800 h 6857999"/>
              <a:gd name="connsiteX13" fmla="*/ 8241364 w 8733721"/>
              <a:gd name="connsiteY13" fmla="*/ 912727 h 6857999"/>
              <a:gd name="connsiteX14" fmla="*/ 8240165 w 8733721"/>
              <a:gd name="connsiteY14" fmla="*/ 989950 h 6857999"/>
              <a:gd name="connsiteX15" fmla="*/ 8243561 w 8733721"/>
              <a:gd name="connsiteY15" fmla="*/ 1141745 h 6857999"/>
              <a:gd name="connsiteX16" fmla="*/ 8256144 w 8733721"/>
              <a:gd name="connsiteY16" fmla="*/ 1265454 h 6857999"/>
              <a:gd name="connsiteX17" fmla="*/ 8281494 w 8733721"/>
              <a:gd name="connsiteY17" fmla="*/ 1385480 h 6857999"/>
              <a:gd name="connsiteX18" fmla="*/ 8297877 w 8733721"/>
              <a:gd name="connsiteY18" fmla="*/ 1458060 h 6857999"/>
              <a:gd name="connsiteX19" fmla="*/ 8315502 w 8733721"/>
              <a:gd name="connsiteY19" fmla="*/ 1513175 h 6857999"/>
              <a:gd name="connsiteX20" fmla="*/ 8342335 w 8733721"/>
              <a:gd name="connsiteY20" fmla="*/ 1570809 h 6857999"/>
              <a:gd name="connsiteX21" fmla="*/ 8372418 w 8733721"/>
              <a:gd name="connsiteY21" fmla="*/ 1638391 h 6857999"/>
              <a:gd name="connsiteX22" fmla="*/ 8360930 w 8733721"/>
              <a:gd name="connsiteY22" fmla="*/ 1742490 h 6857999"/>
              <a:gd name="connsiteX23" fmla="*/ 8385393 w 8733721"/>
              <a:gd name="connsiteY23" fmla="*/ 1812272 h 6857999"/>
              <a:gd name="connsiteX24" fmla="*/ 8409273 w 8733721"/>
              <a:gd name="connsiteY24" fmla="*/ 1862723 h 6857999"/>
              <a:gd name="connsiteX25" fmla="*/ 8414840 w 8733721"/>
              <a:gd name="connsiteY25" fmla="*/ 1917476 h 6857999"/>
              <a:gd name="connsiteX26" fmla="*/ 8410734 w 8733721"/>
              <a:gd name="connsiteY26" fmla="*/ 1972204 h 6857999"/>
              <a:gd name="connsiteX27" fmla="*/ 8386681 w 8733721"/>
              <a:gd name="connsiteY27" fmla="*/ 2066205 h 6857999"/>
              <a:gd name="connsiteX28" fmla="*/ 8380052 w 8733721"/>
              <a:gd name="connsiteY28" fmla="*/ 2227417 h 6857999"/>
              <a:gd name="connsiteX29" fmla="*/ 8374483 w 8733721"/>
              <a:gd name="connsiteY29" fmla="*/ 2510933 h 6857999"/>
              <a:gd name="connsiteX30" fmla="*/ 8375191 w 8733721"/>
              <a:gd name="connsiteY30" fmla="*/ 2741866 h 6857999"/>
              <a:gd name="connsiteX31" fmla="*/ 8384389 w 8733721"/>
              <a:gd name="connsiteY31" fmla="*/ 2864935 h 6857999"/>
              <a:gd name="connsiteX32" fmla="*/ 8391822 w 8733721"/>
              <a:gd name="connsiteY32" fmla="*/ 2950807 h 6857999"/>
              <a:gd name="connsiteX33" fmla="*/ 8378111 w 8733721"/>
              <a:gd name="connsiteY33" fmla="*/ 2978246 h 6857999"/>
              <a:gd name="connsiteX34" fmla="*/ 8375025 w 8733721"/>
              <a:gd name="connsiteY34" fmla="*/ 2995916 h 6857999"/>
              <a:gd name="connsiteX35" fmla="*/ 8366764 w 8733721"/>
              <a:gd name="connsiteY35" fmla="*/ 2998648 h 6857999"/>
              <a:gd name="connsiteX36" fmla="*/ 8356827 w 8733721"/>
              <a:gd name="connsiteY36" fmla="*/ 3023630 h 6857999"/>
              <a:gd name="connsiteX37" fmla="*/ 8348883 w 8733721"/>
              <a:gd name="connsiteY37" fmla="*/ 3096975 h 6857999"/>
              <a:gd name="connsiteX38" fmla="*/ 8331320 w 8733721"/>
              <a:gd name="connsiteY38" fmla="*/ 3216657 h 6857999"/>
              <a:gd name="connsiteX39" fmla="*/ 8334250 w 8733721"/>
              <a:gd name="connsiteY39" fmla="*/ 3310980 h 6857999"/>
              <a:gd name="connsiteX40" fmla="*/ 8323018 w 8733721"/>
              <a:gd name="connsiteY40" fmla="*/ 3344725 h 6857999"/>
              <a:gd name="connsiteX41" fmla="*/ 8312317 w 8733721"/>
              <a:gd name="connsiteY41" fmla="*/ 3393250 h 6857999"/>
              <a:gd name="connsiteX42" fmla="*/ 8299110 w 8733721"/>
              <a:gd name="connsiteY42" fmla="*/ 3514536 h 6857999"/>
              <a:gd name="connsiteX43" fmla="*/ 8279421 w 8733721"/>
              <a:gd name="connsiteY43" fmla="*/ 3686149 h 6857999"/>
              <a:gd name="connsiteX44" fmla="*/ 8273021 w 8733721"/>
              <a:gd name="connsiteY44" fmla="*/ 3692208 h 6857999"/>
              <a:gd name="connsiteX45" fmla="*/ 8260968 w 8733721"/>
              <a:gd name="connsiteY45" fmla="*/ 3776022 h 6857999"/>
              <a:gd name="connsiteX46" fmla="*/ 8257071 w 8733721"/>
              <a:gd name="connsiteY46" fmla="*/ 3977138 h 6857999"/>
              <a:gd name="connsiteX47" fmla="*/ 8203359 w 8733721"/>
              <a:gd name="connsiteY47" fmla="*/ 4222149 h 6857999"/>
              <a:gd name="connsiteX48" fmla="*/ 8197502 w 8733721"/>
              <a:gd name="connsiteY48" fmla="*/ 4364683 h 6857999"/>
              <a:gd name="connsiteX49" fmla="*/ 8189960 w 8733721"/>
              <a:gd name="connsiteY49" fmla="*/ 4462471 h 6857999"/>
              <a:gd name="connsiteX50" fmla="*/ 8175156 w 8733721"/>
              <a:gd name="connsiteY50" fmla="*/ 4574052 h 6857999"/>
              <a:gd name="connsiteX51" fmla="*/ 8145454 w 8733721"/>
              <a:gd name="connsiteY51" fmla="*/ 4667756 h 6857999"/>
              <a:gd name="connsiteX52" fmla="*/ 8086875 w 8733721"/>
              <a:gd name="connsiteY52" fmla="*/ 4799019 h 6857999"/>
              <a:gd name="connsiteX53" fmla="*/ 8071779 w 8733721"/>
              <a:gd name="connsiteY53" fmla="*/ 4849614 h 6857999"/>
              <a:gd name="connsiteX54" fmla="*/ 8046521 w 8733721"/>
              <a:gd name="connsiteY54" fmla="*/ 4919971 h 6857999"/>
              <a:gd name="connsiteX55" fmla="*/ 7999171 w 8733721"/>
              <a:gd name="connsiteY55" fmla="*/ 5010766 h 6857999"/>
              <a:gd name="connsiteX56" fmla="*/ 7974494 w 8733721"/>
              <a:gd name="connsiteY56" fmla="*/ 5088190 h 6857999"/>
              <a:gd name="connsiteX57" fmla="*/ 7960017 w 8733721"/>
              <a:gd name="connsiteY57" fmla="*/ 5143922 h 6857999"/>
              <a:gd name="connsiteX58" fmla="*/ 7940570 w 8733721"/>
              <a:gd name="connsiteY58" fmla="*/ 5284346 h 6857999"/>
              <a:gd name="connsiteX59" fmla="*/ 7923844 w 8733721"/>
              <a:gd name="connsiteY59" fmla="*/ 5390948 h 6857999"/>
              <a:gd name="connsiteX60" fmla="*/ 7905061 w 8733721"/>
              <a:gd name="connsiteY60" fmla="*/ 5470854 h 6857999"/>
              <a:gd name="connsiteX61" fmla="*/ 7900574 w 8733721"/>
              <a:gd name="connsiteY61" fmla="*/ 5529643 h 6857999"/>
              <a:gd name="connsiteX62" fmla="*/ 7889879 w 8733721"/>
              <a:gd name="connsiteY62" fmla="*/ 5597292 h 6857999"/>
              <a:gd name="connsiteX63" fmla="*/ 7881533 w 8733721"/>
              <a:gd name="connsiteY63" fmla="*/ 5608899 h 6857999"/>
              <a:gd name="connsiteX64" fmla="*/ 7866845 w 8733721"/>
              <a:gd name="connsiteY64" fmla="*/ 5684911 h 6857999"/>
              <a:gd name="connsiteX65" fmla="*/ 7866707 w 8733721"/>
              <a:gd name="connsiteY65" fmla="*/ 5755776 h 6857999"/>
              <a:gd name="connsiteX66" fmla="*/ 7858630 w 8733721"/>
              <a:gd name="connsiteY66" fmla="*/ 5889599 h 6857999"/>
              <a:gd name="connsiteX67" fmla="*/ 7862852 w 8733721"/>
              <a:gd name="connsiteY67" fmla="*/ 5989744 h 6857999"/>
              <a:gd name="connsiteX68" fmla="*/ 7834617 w 8733721"/>
              <a:gd name="connsiteY68" fmla="*/ 6084926 h 6857999"/>
              <a:gd name="connsiteX69" fmla="*/ 7830440 w 8733721"/>
              <a:gd name="connsiteY69" fmla="*/ 6346549 h 6857999"/>
              <a:gd name="connsiteX70" fmla="*/ 7828988 w 8733721"/>
              <a:gd name="connsiteY70" fmla="*/ 6527527 h 6857999"/>
              <a:gd name="connsiteX71" fmla="*/ 7833220 w 8733721"/>
              <a:gd name="connsiteY71" fmla="*/ 6627129 h 6857999"/>
              <a:gd name="connsiteX72" fmla="*/ 7833451 w 8733721"/>
              <a:gd name="connsiteY72" fmla="*/ 6694819 h 6857999"/>
              <a:gd name="connsiteX73" fmla="*/ 7859394 w 8733721"/>
              <a:gd name="connsiteY73" fmla="*/ 6765445 h 6857999"/>
              <a:gd name="connsiteX74" fmla="*/ 7866873 w 8733721"/>
              <a:gd name="connsiteY74" fmla="*/ 6844697 h 6857999"/>
              <a:gd name="connsiteX75" fmla="*/ 7868076 w 8733721"/>
              <a:gd name="connsiteY75" fmla="*/ 6857999 h 6857999"/>
              <a:gd name="connsiteX76" fmla="*/ 2920621 w 8733721"/>
              <a:gd name="connsiteY76" fmla="*/ 6857999 h 6857999"/>
              <a:gd name="connsiteX77" fmla="*/ 961321 w 8733721"/>
              <a:gd name="connsiteY77" fmla="*/ 6857999 h 6857999"/>
              <a:gd name="connsiteX78" fmla="*/ 0 w 8733721"/>
              <a:gd name="connsiteY78" fmla="*/ 6857999 h 6857999"/>
              <a:gd name="connsiteX79" fmla="*/ 0 w 8733721"/>
              <a:gd name="connsiteY79" fmla="*/ 0 h 6857999"/>
              <a:gd name="connsiteX0" fmla="*/ 0 w 8733721"/>
              <a:gd name="connsiteY0" fmla="*/ 0 h 6857999"/>
              <a:gd name="connsiteX1" fmla="*/ 961321 w 8733721"/>
              <a:gd name="connsiteY1" fmla="*/ 0 h 6857999"/>
              <a:gd name="connsiteX2" fmla="*/ 2920621 w 8733721"/>
              <a:gd name="connsiteY2" fmla="*/ 0 h 6857999"/>
              <a:gd name="connsiteX3" fmla="*/ 8733721 w 8733721"/>
              <a:gd name="connsiteY3" fmla="*/ 0 h 6857999"/>
              <a:gd name="connsiteX4" fmla="*/ 8733721 w 8733721"/>
              <a:gd name="connsiteY4" fmla="*/ 2 h 6857999"/>
              <a:gd name="connsiteX5" fmla="*/ 8236175 w 8733721"/>
              <a:gd name="connsiteY5" fmla="*/ 2 h 6857999"/>
              <a:gd name="connsiteX6" fmla="*/ 8231178 w 8733721"/>
              <a:gd name="connsiteY6" fmla="*/ 14562 h 6857999"/>
              <a:gd name="connsiteX7" fmla="*/ 8234773 w 8733721"/>
              <a:gd name="connsiteY7" fmla="*/ 59077 h 6857999"/>
              <a:gd name="connsiteX8" fmla="*/ 8227623 w 8733721"/>
              <a:gd name="connsiteY8" fmla="*/ 107668 h 6857999"/>
              <a:gd name="connsiteX9" fmla="*/ 8246150 w 8733721"/>
              <a:gd name="connsiteY9" fmla="*/ 246136 h 6857999"/>
              <a:gd name="connsiteX10" fmla="*/ 8224308 w 8733721"/>
              <a:gd name="connsiteY10" fmla="*/ 372908 h 6857999"/>
              <a:gd name="connsiteX11" fmla="*/ 8221687 w 8733721"/>
              <a:gd name="connsiteY11" fmla="*/ 450607 h 6857999"/>
              <a:gd name="connsiteX12" fmla="*/ 8232987 w 8733721"/>
              <a:gd name="connsiteY12" fmla="*/ 812800 h 6857999"/>
              <a:gd name="connsiteX13" fmla="*/ 8241364 w 8733721"/>
              <a:gd name="connsiteY13" fmla="*/ 912727 h 6857999"/>
              <a:gd name="connsiteX14" fmla="*/ 8240165 w 8733721"/>
              <a:gd name="connsiteY14" fmla="*/ 989950 h 6857999"/>
              <a:gd name="connsiteX15" fmla="*/ 8243561 w 8733721"/>
              <a:gd name="connsiteY15" fmla="*/ 1141745 h 6857999"/>
              <a:gd name="connsiteX16" fmla="*/ 8256144 w 8733721"/>
              <a:gd name="connsiteY16" fmla="*/ 1265454 h 6857999"/>
              <a:gd name="connsiteX17" fmla="*/ 8281494 w 8733721"/>
              <a:gd name="connsiteY17" fmla="*/ 1385480 h 6857999"/>
              <a:gd name="connsiteX18" fmla="*/ 8297877 w 8733721"/>
              <a:gd name="connsiteY18" fmla="*/ 1458060 h 6857999"/>
              <a:gd name="connsiteX19" fmla="*/ 8315502 w 8733721"/>
              <a:gd name="connsiteY19" fmla="*/ 1513175 h 6857999"/>
              <a:gd name="connsiteX20" fmla="*/ 8342335 w 8733721"/>
              <a:gd name="connsiteY20" fmla="*/ 1570809 h 6857999"/>
              <a:gd name="connsiteX21" fmla="*/ 8372418 w 8733721"/>
              <a:gd name="connsiteY21" fmla="*/ 1638391 h 6857999"/>
              <a:gd name="connsiteX22" fmla="*/ 8360930 w 8733721"/>
              <a:gd name="connsiteY22" fmla="*/ 1742490 h 6857999"/>
              <a:gd name="connsiteX23" fmla="*/ 8385393 w 8733721"/>
              <a:gd name="connsiteY23" fmla="*/ 1812272 h 6857999"/>
              <a:gd name="connsiteX24" fmla="*/ 8409273 w 8733721"/>
              <a:gd name="connsiteY24" fmla="*/ 1862723 h 6857999"/>
              <a:gd name="connsiteX25" fmla="*/ 8414840 w 8733721"/>
              <a:gd name="connsiteY25" fmla="*/ 1917476 h 6857999"/>
              <a:gd name="connsiteX26" fmla="*/ 8386906 w 8733721"/>
              <a:gd name="connsiteY26" fmla="*/ 1972204 h 6857999"/>
              <a:gd name="connsiteX27" fmla="*/ 8386681 w 8733721"/>
              <a:gd name="connsiteY27" fmla="*/ 2066205 h 6857999"/>
              <a:gd name="connsiteX28" fmla="*/ 8380052 w 8733721"/>
              <a:gd name="connsiteY28" fmla="*/ 2227417 h 6857999"/>
              <a:gd name="connsiteX29" fmla="*/ 8374483 w 8733721"/>
              <a:gd name="connsiteY29" fmla="*/ 2510933 h 6857999"/>
              <a:gd name="connsiteX30" fmla="*/ 8375191 w 8733721"/>
              <a:gd name="connsiteY30" fmla="*/ 2741866 h 6857999"/>
              <a:gd name="connsiteX31" fmla="*/ 8384389 w 8733721"/>
              <a:gd name="connsiteY31" fmla="*/ 2864935 h 6857999"/>
              <a:gd name="connsiteX32" fmla="*/ 8391822 w 8733721"/>
              <a:gd name="connsiteY32" fmla="*/ 2950807 h 6857999"/>
              <a:gd name="connsiteX33" fmla="*/ 8378111 w 8733721"/>
              <a:gd name="connsiteY33" fmla="*/ 2978246 h 6857999"/>
              <a:gd name="connsiteX34" fmla="*/ 8375025 w 8733721"/>
              <a:gd name="connsiteY34" fmla="*/ 2995916 h 6857999"/>
              <a:gd name="connsiteX35" fmla="*/ 8366764 w 8733721"/>
              <a:gd name="connsiteY35" fmla="*/ 2998648 h 6857999"/>
              <a:gd name="connsiteX36" fmla="*/ 8356827 w 8733721"/>
              <a:gd name="connsiteY36" fmla="*/ 3023630 h 6857999"/>
              <a:gd name="connsiteX37" fmla="*/ 8348883 w 8733721"/>
              <a:gd name="connsiteY37" fmla="*/ 3096975 h 6857999"/>
              <a:gd name="connsiteX38" fmla="*/ 8331320 w 8733721"/>
              <a:gd name="connsiteY38" fmla="*/ 3216657 h 6857999"/>
              <a:gd name="connsiteX39" fmla="*/ 8334250 w 8733721"/>
              <a:gd name="connsiteY39" fmla="*/ 3310980 h 6857999"/>
              <a:gd name="connsiteX40" fmla="*/ 8323018 w 8733721"/>
              <a:gd name="connsiteY40" fmla="*/ 3344725 h 6857999"/>
              <a:gd name="connsiteX41" fmla="*/ 8312317 w 8733721"/>
              <a:gd name="connsiteY41" fmla="*/ 3393250 h 6857999"/>
              <a:gd name="connsiteX42" fmla="*/ 8299110 w 8733721"/>
              <a:gd name="connsiteY42" fmla="*/ 3514536 h 6857999"/>
              <a:gd name="connsiteX43" fmla="*/ 8279421 w 8733721"/>
              <a:gd name="connsiteY43" fmla="*/ 3686149 h 6857999"/>
              <a:gd name="connsiteX44" fmla="*/ 8273021 w 8733721"/>
              <a:gd name="connsiteY44" fmla="*/ 3692208 h 6857999"/>
              <a:gd name="connsiteX45" fmla="*/ 8260968 w 8733721"/>
              <a:gd name="connsiteY45" fmla="*/ 3776022 h 6857999"/>
              <a:gd name="connsiteX46" fmla="*/ 8257071 w 8733721"/>
              <a:gd name="connsiteY46" fmla="*/ 3977138 h 6857999"/>
              <a:gd name="connsiteX47" fmla="*/ 8203359 w 8733721"/>
              <a:gd name="connsiteY47" fmla="*/ 4222149 h 6857999"/>
              <a:gd name="connsiteX48" fmla="*/ 8197502 w 8733721"/>
              <a:gd name="connsiteY48" fmla="*/ 4364683 h 6857999"/>
              <a:gd name="connsiteX49" fmla="*/ 8189960 w 8733721"/>
              <a:gd name="connsiteY49" fmla="*/ 4462471 h 6857999"/>
              <a:gd name="connsiteX50" fmla="*/ 8175156 w 8733721"/>
              <a:gd name="connsiteY50" fmla="*/ 4574052 h 6857999"/>
              <a:gd name="connsiteX51" fmla="*/ 8145454 w 8733721"/>
              <a:gd name="connsiteY51" fmla="*/ 4667756 h 6857999"/>
              <a:gd name="connsiteX52" fmla="*/ 8086875 w 8733721"/>
              <a:gd name="connsiteY52" fmla="*/ 4799019 h 6857999"/>
              <a:gd name="connsiteX53" fmla="*/ 8071779 w 8733721"/>
              <a:gd name="connsiteY53" fmla="*/ 4849614 h 6857999"/>
              <a:gd name="connsiteX54" fmla="*/ 8046521 w 8733721"/>
              <a:gd name="connsiteY54" fmla="*/ 4919971 h 6857999"/>
              <a:gd name="connsiteX55" fmla="*/ 7999171 w 8733721"/>
              <a:gd name="connsiteY55" fmla="*/ 5010766 h 6857999"/>
              <a:gd name="connsiteX56" fmla="*/ 7974494 w 8733721"/>
              <a:gd name="connsiteY56" fmla="*/ 5088190 h 6857999"/>
              <a:gd name="connsiteX57" fmla="*/ 7960017 w 8733721"/>
              <a:gd name="connsiteY57" fmla="*/ 5143922 h 6857999"/>
              <a:gd name="connsiteX58" fmla="*/ 7940570 w 8733721"/>
              <a:gd name="connsiteY58" fmla="*/ 5284346 h 6857999"/>
              <a:gd name="connsiteX59" fmla="*/ 7923844 w 8733721"/>
              <a:gd name="connsiteY59" fmla="*/ 5390948 h 6857999"/>
              <a:gd name="connsiteX60" fmla="*/ 7905061 w 8733721"/>
              <a:gd name="connsiteY60" fmla="*/ 5470854 h 6857999"/>
              <a:gd name="connsiteX61" fmla="*/ 7900574 w 8733721"/>
              <a:gd name="connsiteY61" fmla="*/ 5529643 h 6857999"/>
              <a:gd name="connsiteX62" fmla="*/ 7889879 w 8733721"/>
              <a:gd name="connsiteY62" fmla="*/ 5597292 h 6857999"/>
              <a:gd name="connsiteX63" fmla="*/ 7881533 w 8733721"/>
              <a:gd name="connsiteY63" fmla="*/ 5608899 h 6857999"/>
              <a:gd name="connsiteX64" fmla="*/ 7866845 w 8733721"/>
              <a:gd name="connsiteY64" fmla="*/ 5684911 h 6857999"/>
              <a:gd name="connsiteX65" fmla="*/ 7866707 w 8733721"/>
              <a:gd name="connsiteY65" fmla="*/ 5755776 h 6857999"/>
              <a:gd name="connsiteX66" fmla="*/ 7858630 w 8733721"/>
              <a:gd name="connsiteY66" fmla="*/ 5889599 h 6857999"/>
              <a:gd name="connsiteX67" fmla="*/ 7862852 w 8733721"/>
              <a:gd name="connsiteY67" fmla="*/ 5989744 h 6857999"/>
              <a:gd name="connsiteX68" fmla="*/ 7834617 w 8733721"/>
              <a:gd name="connsiteY68" fmla="*/ 6084926 h 6857999"/>
              <a:gd name="connsiteX69" fmla="*/ 7830440 w 8733721"/>
              <a:gd name="connsiteY69" fmla="*/ 6346549 h 6857999"/>
              <a:gd name="connsiteX70" fmla="*/ 7828988 w 8733721"/>
              <a:gd name="connsiteY70" fmla="*/ 6527527 h 6857999"/>
              <a:gd name="connsiteX71" fmla="*/ 7833220 w 8733721"/>
              <a:gd name="connsiteY71" fmla="*/ 6627129 h 6857999"/>
              <a:gd name="connsiteX72" fmla="*/ 7833451 w 8733721"/>
              <a:gd name="connsiteY72" fmla="*/ 6694819 h 6857999"/>
              <a:gd name="connsiteX73" fmla="*/ 7859394 w 8733721"/>
              <a:gd name="connsiteY73" fmla="*/ 6765445 h 6857999"/>
              <a:gd name="connsiteX74" fmla="*/ 7866873 w 8733721"/>
              <a:gd name="connsiteY74" fmla="*/ 6844697 h 6857999"/>
              <a:gd name="connsiteX75" fmla="*/ 7868076 w 8733721"/>
              <a:gd name="connsiteY75" fmla="*/ 6857999 h 6857999"/>
              <a:gd name="connsiteX76" fmla="*/ 2920621 w 8733721"/>
              <a:gd name="connsiteY76" fmla="*/ 6857999 h 6857999"/>
              <a:gd name="connsiteX77" fmla="*/ 961321 w 8733721"/>
              <a:gd name="connsiteY77" fmla="*/ 6857999 h 6857999"/>
              <a:gd name="connsiteX78" fmla="*/ 0 w 8733721"/>
              <a:gd name="connsiteY78" fmla="*/ 6857999 h 6857999"/>
              <a:gd name="connsiteX79" fmla="*/ 0 w 8733721"/>
              <a:gd name="connsiteY79" fmla="*/ 0 h 6857999"/>
              <a:gd name="connsiteX0" fmla="*/ 0 w 8733721"/>
              <a:gd name="connsiteY0" fmla="*/ 0 h 6857999"/>
              <a:gd name="connsiteX1" fmla="*/ 961321 w 8733721"/>
              <a:gd name="connsiteY1" fmla="*/ 0 h 6857999"/>
              <a:gd name="connsiteX2" fmla="*/ 2920621 w 8733721"/>
              <a:gd name="connsiteY2" fmla="*/ 0 h 6857999"/>
              <a:gd name="connsiteX3" fmla="*/ 8733721 w 8733721"/>
              <a:gd name="connsiteY3" fmla="*/ 0 h 6857999"/>
              <a:gd name="connsiteX4" fmla="*/ 8733721 w 8733721"/>
              <a:gd name="connsiteY4" fmla="*/ 2 h 6857999"/>
              <a:gd name="connsiteX5" fmla="*/ 8236175 w 8733721"/>
              <a:gd name="connsiteY5" fmla="*/ 2 h 6857999"/>
              <a:gd name="connsiteX6" fmla="*/ 8231178 w 8733721"/>
              <a:gd name="connsiteY6" fmla="*/ 14562 h 6857999"/>
              <a:gd name="connsiteX7" fmla="*/ 8234773 w 8733721"/>
              <a:gd name="connsiteY7" fmla="*/ 59077 h 6857999"/>
              <a:gd name="connsiteX8" fmla="*/ 8227623 w 8733721"/>
              <a:gd name="connsiteY8" fmla="*/ 107668 h 6857999"/>
              <a:gd name="connsiteX9" fmla="*/ 8246150 w 8733721"/>
              <a:gd name="connsiteY9" fmla="*/ 246136 h 6857999"/>
              <a:gd name="connsiteX10" fmla="*/ 8224308 w 8733721"/>
              <a:gd name="connsiteY10" fmla="*/ 372908 h 6857999"/>
              <a:gd name="connsiteX11" fmla="*/ 8221687 w 8733721"/>
              <a:gd name="connsiteY11" fmla="*/ 450607 h 6857999"/>
              <a:gd name="connsiteX12" fmla="*/ 8232987 w 8733721"/>
              <a:gd name="connsiteY12" fmla="*/ 812800 h 6857999"/>
              <a:gd name="connsiteX13" fmla="*/ 8241364 w 8733721"/>
              <a:gd name="connsiteY13" fmla="*/ 912727 h 6857999"/>
              <a:gd name="connsiteX14" fmla="*/ 8240165 w 8733721"/>
              <a:gd name="connsiteY14" fmla="*/ 989950 h 6857999"/>
              <a:gd name="connsiteX15" fmla="*/ 8243561 w 8733721"/>
              <a:gd name="connsiteY15" fmla="*/ 1141745 h 6857999"/>
              <a:gd name="connsiteX16" fmla="*/ 8256144 w 8733721"/>
              <a:gd name="connsiteY16" fmla="*/ 1265454 h 6857999"/>
              <a:gd name="connsiteX17" fmla="*/ 8281494 w 8733721"/>
              <a:gd name="connsiteY17" fmla="*/ 1385480 h 6857999"/>
              <a:gd name="connsiteX18" fmla="*/ 8297877 w 8733721"/>
              <a:gd name="connsiteY18" fmla="*/ 1458060 h 6857999"/>
              <a:gd name="connsiteX19" fmla="*/ 8315502 w 8733721"/>
              <a:gd name="connsiteY19" fmla="*/ 1513175 h 6857999"/>
              <a:gd name="connsiteX20" fmla="*/ 8342335 w 8733721"/>
              <a:gd name="connsiteY20" fmla="*/ 1570809 h 6857999"/>
              <a:gd name="connsiteX21" fmla="*/ 8372418 w 8733721"/>
              <a:gd name="connsiteY21" fmla="*/ 1638391 h 6857999"/>
              <a:gd name="connsiteX22" fmla="*/ 8360930 w 8733721"/>
              <a:gd name="connsiteY22" fmla="*/ 1742490 h 6857999"/>
              <a:gd name="connsiteX23" fmla="*/ 8385393 w 8733721"/>
              <a:gd name="connsiteY23" fmla="*/ 1812272 h 6857999"/>
              <a:gd name="connsiteX24" fmla="*/ 8409273 w 8733721"/>
              <a:gd name="connsiteY24" fmla="*/ 1862723 h 6857999"/>
              <a:gd name="connsiteX25" fmla="*/ 8385055 w 8733721"/>
              <a:gd name="connsiteY25" fmla="*/ 1923433 h 6857999"/>
              <a:gd name="connsiteX26" fmla="*/ 8386906 w 8733721"/>
              <a:gd name="connsiteY26" fmla="*/ 1972204 h 6857999"/>
              <a:gd name="connsiteX27" fmla="*/ 8386681 w 8733721"/>
              <a:gd name="connsiteY27" fmla="*/ 2066205 h 6857999"/>
              <a:gd name="connsiteX28" fmla="*/ 8380052 w 8733721"/>
              <a:gd name="connsiteY28" fmla="*/ 2227417 h 6857999"/>
              <a:gd name="connsiteX29" fmla="*/ 8374483 w 8733721"/>
              <a:gd name="connsiteY29" fmla="*/ 2510933 h 6857999"/>
              <a:gd name="connsiteX30" fmla="*/ 8375191 w 8733721"/>
              <a:gd name="connsiteY30" fmla="*/ 2741866 h 6857999"/>
              <a:gd name="connsiteX31" fmla="*/ 8384389 w 8733721"/>
              <a:gd name="connsiteY31" fmla="*/ 2864935 h 6857999"/>
              <a:gd name="connsiteX32" fmla="*/ 8391822 w 8733721"/>
              <a:gd name="connsiteY32" fmla="*/ 2950807 h 6857999"/>
              <a:gd name="connsiteX33" fmla="*/ 8378111 w 8733721"/>
              <a:gd name="connsiteY33" fmla="*/ 2978246 h 6857999"/>
              <a:gd name="connsiteX34" fmla="*/ 8375025 w 8733721"/>
              <a:gd name="connsiteY34" fmla="*/ 2995916 h 6857999"/>
              <a:gd name="connsiteX35" fmla="*/ 8366764 w 8733721"/>
              <a:gd name="connsiteY35" fmla="*/ 2998648 h 6857999"/>
              <a:gd name="connsiteX36" fmla="*/ 8356827 w 8733721"/>
              <a:gd name="connsiteY36" fmla="*/ 3023630 h 6857999"/>
              <a:gd name="connsiteX37" fmla="*/ 8348883 w 8733721"/>
              <a:gd name="connsiteY37" fmla="*/ 3096975 h 6857999"/>
              <a:gd name="connsiteX38" fmla="*/ 8331320 w 8733721"/>
              <a:gd name="connsiteY38" fmla="*/ 3216657 h 6857999"/>
              <a:gd name="connsiteX39" fmla="*/ 8334250 w 8733721"/>
              <a:gd name="connsiteY39" fmla="*/ 3310980 h 6857999"/>
              <a:gd name="connsiteX40" fmla="*/ 8323018 w 8733721"/>
              <a:gd name="connsiteY40" fmla="*/ 3344725 h 6857999"/>
              <a:gd name="connsiteX41" fmla="*/ 8312317 w 8733721"/>
              <a:gd name="connsiteY41" fmla="*/ 3393250 h 6857999"/>
              <a:gd name="connsiteX42" fmla="*/ 8299110 w 8733721"/>
              <a:gd name="connsiteY42" fmla="*/ 3514536 h 6857999"/>
              <a:gd name="connsiteX43" fmla="*/ 8279421 w 8733721"/>
              <a:gd name="connsiteY43" fmla="*/ 3686149 h 6857999"/>
              <a:gd name="connsiteX44" fmla="*/ 8273021 w 8733721"/>
              <a:gd name="connsiteY44" fmla="*/ 3692208 h 6857999"/>
              <a:gd name="connsiteX45" fmla="*/ 8260968 w 8733721"/>
              <a:gd name="connsiteY45" fmla="*/ 3776022 h 6857999"/>
              <a:gd name="connsiteX46" fmla="*/ 8257071 w 8733721"/>
              <a:gd name="connsiteY46" fmla="*/ 3977138 h 6857999"/>
              <a:gd name="connsiteX47" fmla="*/ 8203359 w 8733721"/>
              <a:gd name="connsiteY47" fmla="*/ 4222149 h 6857999"/>
              <a:gd name="connsiteX48" fmla="*/ 8197502 w 8733721"/>
              <a:gd name="connsiteY48" fmla="*/ 4364683 h 6857999"/>
              <a:gd name="connsiteX49" fmla="*/ 8189960 w 8733721"/>
              <a:gd name="connsiteY49" fmla="*/ 4462471 h 6857999"/>
              <a:gd name="connsiteX50" fmla="*/ 8175156 w 8733721"/>
              <a:gd name="connsiteY50" fmla="*/ 4574052 h 6857999"/>
              <a:gd name="connsiteX51" fmla="*/ 8145454 w 8733721"/>
              <a:gd name="connsiteY51" fmla="*/ 4667756 h 6857999"/>
              <a:gd name="connsiteX52" fmla="*/ 8086875 w 8733721"/>
              <a:gd name="connsiteY52" fmla="*/ 4799019 h 6857999"/>
              <a:gd name="connsiteX53" fmla="*/ 8071779 w 8733721"/>
              <a:gd name="connsiteY53" fmla="*/ 4849614 h 6857999"/>
              <a:gd name="connsiteX54" fmla="*/ 8046521 w 8733721"/>
              <a:gd name="connsiteY54" fmla="*/ 4919971 h 6857999"/>
              <a:gd name="connsiteX55" fmla="*/ 7999171 w 8733721"/>
              <a:gd name="connsiteY55" fmla="*/ 5010766 h 6857999"/>
              <a:gd name="connsiteX56" fmla="*/ 7974494 w 8733721"/>
              <a:gd name="connsiteY56" fmla="*/ 5088190 h 6857999"/>
              <a:gd name="connsiteX57" fmla="*/ 7960017 w 8733721"/>
              <a:gd name="connsiteY57" fmla="*/ 5143922 h 6857999"/>
              <a:gd name="connsiteX58" fmla="*/ 7940570 w 8733721"/>
              <a:gd name="connsiteY58" fmla="*/ 5284346 h 6857999"/>
              <a:gd name="connsiteX59" fmla="*/ 7923844 w 8733721"/>
              <a:gd name="connsiteY59" fmla="*/ 5390948 h 6857999"/>
              <a:gd name="connsiteX60" fmla="*/ 7905061 w 8733721"/>
              <a:gd name="connsiteY60" fmla="*/ 5470854 h 6857999"/>
              <a:gd name="connsiteX61" fmla="*/ 7900574 w 8733721"/>
              <a:gd name="connsiteY61" fmla="*/ 5529643 h 6857999"/>
              <a:gd name="connsiteX62" fmla="*/ 7889879 w 8733721"/>
              <a:gd name="connsiteY62" fmla="*/ 5597292 h 6857999"/>
              <a:gd name="connsiteX63" fmla="*/ 7881533 w 8733721"/>
              <a:gd name="connsiteY63" fmla="*/ 5608899 h 6857999"/>
              <a:gd name="connsiteX64" fmla="*/ 7866845 w 8733721"/>
              <a:gd name="connsiteY64" fmla="*/ 5684911 h 6857999"/>
              <a:gd name="connsiteX65" fmla="*/ 7866707 w 8733721"/>
              <a:gd name="connsiteY65" fmla="*/ 5755776 h 6857999"/>
              <a:gd name="connsiteX66" fmla="*/ 7858630 w 8733721"/>
              <a:gd name="connsiteY66" fmla="*/ 5889599 h 6857999"/>
              <a:gd name="connsiteX67" fmla="*/ 7862852 w 8733721"/>
              <a:gd name="connsiteY67" fmla="*/ 5989744 h 6857999"/>
              <a:gd name="connsiteX68" fmla="*/ 7834617 w 8733721"/>
              <a:gd name="connsiteY68" fmla="*/ 6084926 h 6857999"/>
              <a:gd name="connsiteX69" fmla="*/ 7830440 w 8733721"/>
              <a:gd name="connsiteY69" fmla="*/ 6346549 h 6857999"/>
              <a:gd name="connsiteX70" fmla="*/ 7828988 w 8733721"/>
              <a:gd name="connsiteY70" fmla="*/ 6527527 h 6857999"/>
              <a:gd name="connsiteX71" fmla="*/ 7833220 w 8733721"/>
              <a:gd name="connsiteY71" fmla="*/ 6627129 h 6857999"/>
              <a:gd name="connsiteX72" fmla="*/ 7833451 w 8733721"/>
              <a:gd name="connsiteY72" fmla="*/ 6694819 h 6857999"/>
              <a:gd name="connsiteX73" fmla="*/ 7859394 w 8733721"/>
              <a:gd name="connsiteY73" fmla="*/ 6765445 h 6857999"/>
              <a:gd name="connsiteX74" fmla="*/ 7866873 w 8733721"/>
              <a:gd name="connsiteY74" fmla="*/ 6844697 h 6857999"/>
              <a:gd name="connsiteX75" fmla="*/ 7868076 w 8733721"/>
              <a:gd name="connsiteY75" fmla="*/ 6857999 h 6857999"/>
              <a:gd name="connsiteX76" fmla="*/ 2920621 w 8733721"/>
              <a:gd name="connsiteY76" fmla="*/ 6857999 h 6857999"/>
              <a:gd name="connsiteX77" fmla="*/ 961321 w 8733721"/>
              <a:gd name="connsiteY77" fmla="*/ 6857999 h 6857999"/>
              <a:gd name="connsiteX78" fmla="*/ 0 w 8733721"/>
              <a:gd name="connsiteY78" fmla="*/ 6857999 h 6857999"/>
              <a:gd name="connsiteX79" fmla="*/ 0 w 8733721"/>
              <a:gd name="connsiteY79" fmla="*/ 0 h 6857999"/>
              <a:gd name="connsiteX0" fmla="*/ 0 w 8733721"/>
              <a:gd name="connsiteY0" fmla="*/ 0 h 6857999"/>
              <a:gd name="connsiteX1" fmla="*/ 961321 w 8733721"/>
              <a:gd name="connsiteY1" fmla="*/ 0 h 6857999"/>
              <a:gd name="connsiteX2" fmla="*/ 2920621 w 8733721"/>
              <a:gd name="connsiteY2" fmla="*/ 0 h 6857999"/>
              <a:gd name="connsiteX3" fmla="*/ 8733721 w 8733721"/>
              <a:gd name="connsiteY3" fmla="*/ 0 h 6857999"/>
              <a:gd name="connsiteX4" fmla="*/ 8733721 w 8733721"/>
              <a:gd name="connsiteY4" fmla="*/ 2 h 6857999"/>
              <a:gd name="connsiteX5" fmla="*/ 8236175 w 8733721"/>
              <a:gd name="connsiteY5" fmla="*/ 2 h 6857999"/>
              <a:gd name="connsiteX6" fmla="*/ 8231178 w 8733721"/>
              <a:gd name="connsiteY6" fmla="*/ 14562 h 6857999"/>
              <a:gd name="connsiteX7" fmla="*/ 8234773 w 8733721"/>
              <a:gd name="connsiteY7" fmla="*/ 59077 h 6857999"/>
              <a:gd name="connsiteX8" fmla="*/ 8227623 w 8733721"/>
              <a:gd name="connsiteY8" fmla="*/ 107668 h 6857999"/>
              <a:gd name="connsiteX9" fmla="*/ 8246150 w 8733721"/>
              <a:gd name="connsiteY9" fmla="*/ 246136 h 6857999"/>
              <a:gd name="connsiteX10" fmla="*/ 8224308 w 8733721"/>
              <a:gd name="connsiteY10" fmla="*/ 372908 h 6857999"/>
              <a:gd name="connsiteX11" fmla="*/ 8221687 w 8733721"/>
              <a:gd name="connsiteY11" fmla="*/ 450607 h 6857999"/>
              <a:gd name="connsiteX12" fmla="*/ 8232987 w 8733721"/>
              <a:gd name="connsiteY12" fmla="*/ 812800 h 6857999"/>
              <a:gd name="connsiteX13" fmla="*/ 8241364 w 8733721"/>
              <a:gd name="connsiteY13" fmla="*/ 912727 h 6857999"/>
              <a:gd name="connsiteX14" fmla="*/ 8240165 w 8733721"/>
              <a:gd name="connsiteY14" fmla="*/ 989950 h 6857999"/>
              <a:gd name="connsiteX15" fmla="*/ 8243561 w 8733721"/>
              <a:gd name="connsiteY15" fmla="*/ 1141745 h 6857999"/>
              <a:gd name="connsiteX16" fmla="*/ 8256144 w 8733721"/>
              <a:gd name="connsiteY16" fmla="*/ 1265454 h 6857999"/>
              <a:gd name="connsiteX17" fmla="*/ 8281494 w 8733721"/>
              <a:gd name="connsiteY17" fmla="*/ 1385480 h 6857999"/>
              <a:gd name="connsiteX18" fmla="*/ 8297877 w 8733721"/>
              <a:gd name="connsiteY18" fmla="*/ 1458060 h 6857999"/>
              <a:gd name="connsiteX19" fmla="*/ 8315502 w 8733721"/>
              <a:gd name="connsiteY19" fmla="*/ 1513175 h 6857999"/>
              <a:gd name="connsiteX20" fmla="*/ 8342335 w 8733721"/>
              <a:gd name="connsiteY20" fmla="*/ 1570809 h 6857999"/>
              <a:gd name="connsiteX21" fmla="*/ 8372418 w 8733721"/>
              <a:gd name="connsiteY21" fmla="*/ 1638391 h 6857999"/>
              <a:gd name="connsiteX22" fmla="*/ 8360930 w 8733721"/>
              <a:gd name="connsiteY22" fmla="*/ 1742490 h 6857999"/>
              <a:gd name="connsiteX23" fmla="*/ 8385393 w 8733721"/>
              <a:gd name="connsiteY23" fmla="*/ 1812272 h 6857999"/>
              <a:gd name="connsiteX24" fmla="*/ 8379488 w 8733721"/>
              <a:gd name="connsiteY24" fmla="*/ 1856766 h 6857999"/>
              <a:gd name="connsiteX25" fmla="*/ 8385055 w 8733721"/>
              <a:gd name="connsiteY25" fmla="*/ 1923433 h 6857999"/>
              <a:gd name="connsiteX26" fmla="*/ 8386906 w 8733721"/>
              <a:gd name="connsiteY26" fmla="*/ 1972204 h 6857999"/>
              <a:gd name="connsiteX27" fmla="*/ 8386681 w 8733721"/>
              <a:gd name="connsiteY27" fmla="*/ 2066205 h 6857999"/>
              <a:gd name="connsiteX28" fmla="*/ 8380052 w 8733721"/>
              <a:gd name="connsiteY28" fmla="*/ 2227417 h 6857999"/>
              <a:gd name="connsiteX29" fmla="*/ 8374483 w 8733721"/>
              <a:gd name="connsiteY29" fmla="*/ 2510933 h 6857999"/>
              <a:gd name="connsiteX30" fmla="*/ 8375191 w 8733721"/>
              <a:gd name="connsiteY30" fmla="*/ 2741866 h 6857999"/>
              <a:gd name="connsiteX31" fmla="*/ 8384389 w 8733721"/>
              <a:gd name="connsiteY31" fmla="*/ 2864935 h 6857999"/>
              <a:gd name="connsiteX32" fmla="*/ 8391822 w 8733721"/>
              <a:gd name="connsiteY32" fmla="*/ 2950807 h 6857999"/>
              <a:gd name="connsiteX33" fmla="*/ 8378111 w 8733721"/>
              <a:gd name="connsiteY33" fmla="*/ 2978246 h 6857999"/>
              <a:gd name="connsiteX34" fmla="*/ 8375025 w 8733721"/>
              <a:gd name="connsiteY34" fmla="*/ 2995916 h 6857999"/>
              <a:gd name="connsiteX35" fmla="*/ 8366764 w 8733721"/>
              <a:gd name="connsiteY35" fmla="*/ 2998648 h 6857999"/>
              <a:gd name="connsiteX36" fmla="*/ 8356827 w 8733721"/>
              <a:gd name="connsiteY36" fmla="*/ 3023630 h 6857999"/>
              <a:gd name="connsiteX37" fmla="*/ 8348883 w 8733721"/>
              <a:gd name="connsiteY37" fmla="*/ 3096975 h 6857999"/>
              <a:gd name="connsiteX38" fmla="*/ 8331320 w 8733721"/>
              <a:gd name="connsiteY38" fmla="*/ 3216657 h 6857999"/>
              <a:gd name="connsiteX39" fmla="*/ 8334250 w 8733721"/>
              <a:gd name="connsiteY39" fmla="*/ 3310980 h 6857999"/>
              <a:gd name="connsiteX40" fmla="*/ 8323018 w 8733721"/>
              <a:gd name="connsiteY40" fmla="*/ 3344725 h 6857999"/>
              <a:gd name="connsiteX41" fmla="*/ 8312317 w 8733721"/>
              <a:gd name="connsiteY41" fmla="*/ 3393250 h 6857999"/>
              <a:gd name="connsiteX42" fmla="*/ 8299110 w 8733721"/>
              <a:gd name="connsiteY42" fmla="*/ 3514536 h 6857999"/>
              <a:gd name="connsiteX43" fmla="*/ 8279421 w 8733721"/>
              <a:gd name="connsiteY43" fmla="*/ 3686149 h 6857999"/>
              <a:gd name="connsiteX44" fmla="*/ 8273021 w 8733721"/>
              <a:gd name="connsiteY44" fmla="*/ 3692208 h 6857999"/>
              <a:gd name="connsiteX45" fmla="*/ 8260968 w 8733721"/>
              <a:gd name="connsiteY45" fmla="*/ 3776022 h 6857999"/>
              <a:gd name="connsiteX46" fmla="*/ 8257071 w 8733721"/>
              <a:gd name="connsiteY46" fmla="*/ 3977138 h 6857999"/>
              <a:gd name="connsiteX47" fmla="*/ 8203359 w 8733721"/>
              <a:gd name="connsiteY47" fmla="*/ 4222149 h 6857999"/>
              <a:gd name="connsiteX48" fmla="*/ 8197502 w 8733721"/>
              <a:gd name="connsiteY48" fmla="*/ 4364683 h 6857999"/>
              <a:gd name="connsiteX49" fmla="*/ 8189960 w 8733721"/>
              <a:gd name="connsiteY49" fmla="*/ 4462471 h 6857999"/>
              <a:gd name="connsiteX50" fmla="*/ 8175156 w 8733721"/>
              <a:gd name="connsiteY50" fmla="*/ 4574052 h 6857999"/>
              <a:gd name="connsiteX51" fmla="*/ 8145454 w 8733721"/>
              <a:gd name="connsiteY51" fmla="*/ 4667756 h 6857999"/>
              <a:gd name="connsiteX52" fmla="*/ 8086875 w 8733721"/>
              <a:gd name="connsiteY52" fmla="*/ 4799019 h 6857999"/>
              <a:gd name="connsiteX53" fmla="*/ 8071779 w 8733721"/>
              <a:gd name="connsiteY53" fmla="*/ 4849614 h 6857999"/>
              <a:gd name="connsiteX54" fmla="*/ 8046521 w 8733721"/>
              <a:gd name="connsiteY54" fmla="*/ 4919971 h 6857999"/>
              <a:gd name="connsiteX55" fmla="*/ 7999171 w 8733721"/>
              <a:gd name="connsiteY55" fmla="*/ 5010766 h 6857999"/>
              <a:gd name="connsiteX56" fmla="*/ 7974494 w 8733721"/>
              <a:gd name="connsiteY56" fmla="*/ 5088190 h 6857999"/>
              <a:gd name="connsiteX57" fmla="*/ 7960017 w 8733721"/>
              <a:gd name="connsiteY57" fmla="*/ 5143922 h 6857999"/>
              <a:gd name="connsiteX58" fmla="*/ 7940570 w 8733721"/>
              <a:gd name="connsiteY58" fmla="*/ 5284346 h 6857999"/>
              <a:gd name="connsiteX59" fmla="*/ 7923844 w 8733721"/>
              <a:gd name="connsiteY59" fmla="*/ 5390948 h 6857999"/>
              <a:gd name="connsiteX60" fmla="*/ 7905061 w 8733721"/>
              <a:gd name="connsiteY60" fmla="*/ 5470854 h 6857999"/>
              <a:gd name="connsiteX61" fmla="*/ 7900574 w 8733721"/>
              <a:gd name="connsiteY61" fmla="*/ 5529643 h 6857999"/>
              <a:gd name="connsiteX62" fmla="*/ 7889879 w 8733721"/>
              <a:gd name="connsiteY62" fmla="*/ 5597292 h 6857999"/>
              <a:gd name="connsiteX63" fmla="*/ 7881533 w 8733721"/>
              <a:gd name="connsiteY63" fmla="*/ 5608899 h 6857999"/>
              <a:gd name="connsiteX64" fmla="*/ 7866845 w 8733721"/>
              <a:gd name="connsiteY64" fmla="*/ 5684911 h 6857999"/>
              <a:gd name="connsiteX65" fmla="*/ 7866707 w 8733721"/>
              <a:gd name="connsiteY65" fmla="*/ 5755776 h 6857999"/>
              <a:gd name="connsiteX66" fmla="*/ 7858630 w 8733721"/>
              <a:gd name="connsiteY66" fmla="*/ 5889599 h 6857999"/>
              <a:gd name="connsiteX67" fmla="*/ 7862852 w 8733721"/>
              <a:gd name="connsiteY67" fmla="*/ 5989744 h 6857999"/>
              <a:gd name="connsiteX68" fmla="*/ 7834617 w 8733721"/>
              <a:gd name="connsiteY68" fmla="*/ 6084926 h 6857999"/>
              <a:gd name="connsiteX69" fmla="*/ 7830440 w 8733721"/>
              <a:gd name="connsiteY69" fmla="*/ 6346549 h 6857999"/>
              <a:gd name="connsiteX70" fmla="*/ 7828988 w 8733721"/>
              <a:gd name="connsiteY70" fmla="*/ 6527527 h 6857999"/>
              <a:gd name="connsiteX71" fmla="*/ 7833220 w 8733721"/>
              <a:gd name="connsiteY71" fmla="*/ 6627129 h 6857999"/>
              <a:gd name="connsiteX72" fmla="*/ 7833451 w 8733721"/>
              <a:gd name="connsiteY72" fmla="*/ 6694819 h 6857999"/>
              <a:gd name="connsiteX73" fmla="*/ 7859394 w 8733721"/>
              <a:gd name="connsiteY73" fmla="*/ 6765445 h 6857999"/>
              <a:gd name="connsiteX74" fmla="*/ 7866873 w 8733721"/>
              <a:gd name="connsiteY74" fmla="*/ 6844697 h 6857999"/>
              <a:gd name="connsiteX75" fmla="*/ 7868076 w 8733721"/>
              <a:gd name="connsiteY75" fmla="*/ 6857999 h 6857999"/>
              <a:gd name="connsiteX76" fmla="*/ 2920621 w 8733721"/>
              <a:gd name="connsiteY76" fmla="*/ 6857999 h 6857999"/>
              <a:gd name="connsiteX77" fmla="*/ 961321 w 8733721"/>
              <a:gd name="connsiteY77" fmla="*/ 6857999 h 6857999"/>
              <a:gd name="connsiteX78" fmla="*/ 0 w 8733721"/>
              <a:gd name="connsiteY78" fmla="*/ 6857999 h 6857999"/>
              <a:gd name="connsiteX79" fmla="*/ 0 w 8733721"/>
              <a:gd name="connsiteY79" fmla="*/ 0 h 6857999"/>
              <a:gd name="connsiteX0" fmla="*/ 0 w 8733721"/>
              <a:gd name="connsiteY0" fmla="*/ 0 h 6857999"/>
              <a:gd name="connsiteX1" fmla="*/ 961321 w 8733721"/>
              <a:gd name="connsiteY1" fmla="*/ 0 h 6857999"/>
              <a:gd name="connsiteX2" fmla="*/ 2920621 w 8733721"/>
              <a:gd name="connsiteY2" fmla="*/ 0 h 6857999"/>
              <a:gd name="connsiteX3" fmla="*/ 8733721 w 8733721"/>
              <a:gd name="connsiteY3" fmla="*/ 0 h 6857999"/>
              <a:gd name="connsiteX4" fmla="*/ 8733721 w 8733721"/>
              <a:gd name="connsiteY4" fmla="*/ 2 h 6857999"/>
              <a:gd name="connsiteX5" fmla="*/ 8236175 w 8733721"/>
              <a:gd name="connsiteY5" fmla="*/ 2 h 6857999"/>
              <a:gd name="connsiteX6" fmla="*/ 8231178 w 8733721"/>
              <a:gd name="connsiteY6" fmla="*/ 14562 h 6857999"/>
              <a:gd name="connsiteX7" fmla="*/ 8234773 w 8733721"/>
              <a:gd name="connsiteY7" fmla="*/ 59077 h 6857999"/>
              <a:gd name="connsiteX8" fmla="*/ 8227623 w 8733721"/>
              <a:gd name="connsiteY8" fmla="*/ 107668 h 6857999"/>
              <a:gd name="connsiteX9" fmla="*/ 8246150 w 8733721"/>
              <a:gd name="connsiteY9" fmla="*/ 246136 h 6857999"/>
              <a:gd name="connsiteX10" fmla="*/ 8224308 w 8733721"/>
              <a:gd name="connsiteY10" fmla="*/ 372908 h 6857999"/>
              <a:gd name="connsiteX11" fmla="*/ 8221687 w 8733721"/>
              <a:gd name="connsiteY11" fmla="*/ 450607 h 6857999"/>
              <a:gd name="connsiteX12" fmla="*/ 8232987 w 8733721"/>
              <a:gd name="connsiteY12" fmla="*/ 812800 h 6857999"/>
              <a:gd name="connsiteX13" fmla="*/ 8241364 w 8733721"/>
              <a:gd name="connsiteY13" fmla="*/ 912727 h 6857999"/>
              <a:gd name="connsiteX14" fmla="*/ 8240165 w 8733721"/>
              <a:gd name="connsiteY14" fmla="*/ 989950 h 6857999"/>
              <a:gd name="connsiteX15" fmla="*/ 8243561 w 8733721"/>
              <a:gd name="connsiteY15" fmla="*/ 1141745 h 6857999"/>
              <a:gd name="connsiteX16" fmla="*/ 8256144 w 8733721"/>
              <a:gd name="connsiteY16" fmla="*/ 1265454 h 6857999"/>
              <a:gd name="connsiteX17" fmla="*/ 8281494 w 8733721"/>
              <a:gd name="connsiteY17" fmla="*/ 1385480 h 6857999"/>
              <a:gd name="connsiteX18" fmla="*/ 8297877 w 8733721"/>
              <a:gd name="connsiteY18" fmla="*/ 1458060 h 6857999"/>
              <a:gd name="connsiteX19" fmla="*/ 8315502 w 8733721"/>
              <a:gd name="connsiteY19" fmla="*/ 1513175 h 6857999"/>
              <a:gd name="connsiteX20" fmla="*/ 8342335 w 8733721"/>
              <a:gd name="connsiteY20" fmla="*/ 1570809 h 6857999"/>
              <a:gd name="connsiteX21" fmla="*/ 8372418 w 8733721"/>
              <a:gd name="connsiteY21" fmla="*/ 1638391 h 6857999"/>
              <a:gd name="connsiteX22" fmla="*/ 8360930 w 8733721"/>
              <a:gd name="connsiteY22" fmla="*/ 1742490 h 6857999"/>
              <a:gd name="connsiteX23" fmla="*/ 8343694 w 8733721"/>
              <a:gd name="connsiteY23" fmla="*/ 1812272 h 6857999"/>
              <a:gd name="connsiteX24" fmla="*/ 8379488 w 8733721"/>
              <a:gd name="connsiteY24" fmla="*/ 1856766 h 6857999"/>
              <a:gd name="connsiteX25" fmla="*/ 8385055 w 8733721"/>
              <a:gd name="connsiteY25" fmla="*/ 1923433 h 6857999"/>
              <a:gd name="connsiteX26" fmla="*/ 8386906 w 8733721"/>
              <a:gd name="connsiteY26" fmla="*/ 1972204 h 6857999"/>
              <a:gd name="connsiteX27" fmla="*/ 8386681 w 8733721"/>
              <a:gd name="connsiteY27" fmla="*/ 2066205 h 6857999"/>
              <a:gd name="connsiteX28" fmla="*/ 8380052 w 8733721"/>
              <a:gd name="connsiteY28" fmla="*/ 2227417 h 6857999"/>
              <a:gd name="connsiteX29" fmla="*/ 8374483 w 8733721"/>
              <a:gd name="connsiteY29" fmla="*/ 2510933 h 6857999"/>
              <a:gd name="connsiteX30" fmla="*/ 8375191 w 8733721"/>
              <a:gd name="connsiteY30" fmla="*/ 2741866 h 6857999"/>
              <a:gd name="connsiteX31" fmla="*/ 8384389 w 8733721"/>
              <a:gd name="connsiteY31" fmla="*/ 2864935 h 6857999"/>
              <a:gd name="connsiteX32" fmla="*/ 8391822 w 8733721"/>
              <a:gd name="connsiteY32" fmla="*/ 2950807 h 6857999"/>
              <a:gd name="connsiteX33" fmla="*/ 8378111 w 8733721"/>
              <a:gd name="connsiteY33" fmla="*/ 2978246 h 6857999"/>
              <a:gd name="connsiteX34" fmla="*/ 8375025 w 8733721"/>
              <a:gd name="connsiteY34" fmla="*/ 2995916 h 6857999"/>
              <a:gd name="connsiteX35" fmla="*/ 8366764 w 8733721"/>
              <a:gd name="connsiteY35" fmla="*/ 2998648 h 6857999"/>
              <a:gd name="connsiteX36" fmla="*/ 8356827 w 8733721"/>
              <a:gd name="connsiteY36" fmla="*/ 3023630 h 6857999"/>
              <a:gd name="connsiteX37" fmla="*/ 8348883 w 8733721"/>
              <a:gd name="connsiteY37" fmla="*/ 3096975 h 6857999"/>
              <a:gd name="connsiteX38" fmla="*/ 8331320 w 8733721"/>
              <a:gd name="connsiteY38" fmla="*/ 3216657 h 6857999"/>
              <a:gd name="connsiteX39" fmla="*/ 8334250 w 8733721"/>
              <a:gd name="connsiteY39" fmla="*/ 3310980 h 6857999"/>
              <a:gd name="connsiteX40" fmla="*/ 8323018 w 8733721"/>
              <a:gd name="connsiteY40" fmla="*/ 3344725 h 6857999"/>
              <a:gd name="connsiteX41" fmla="*/ 8312317 w 8733721"/>
              <a:gd name="connsiteY41" fmla="*/ 3393250 h 6857999"/>
              <a:gd name="connsiteX42" fmla="*/ 8299110 w 8733721"/>
              <a:gd name="connsiteY42" fmla="*/ 3514536 h 6857999"/>
              <a:gd name="connsiteX43" fmla="*/ 8279421 w 8733721"/>
              <a:gd name="connsiteY43" fmla="*/ 3686149 h 6857999"/>
              <a:gd name="connsiteX44" fmla="*/ 8273021 w 8733721"/>
              <a:gd name="connsiteY44" fmla="*/ 3692208 h 6857999"/>
              <a:gd name="connsiteX45" fmla="*/ 8260968 w 8733721"/>
              <a:gd name="connsiteY45" fmla="*/ 3776022 h 6857999"/>
              <a:gd name="connsiteX46" fmla="*/ 8257071 w 8733721"/>
              <a:gd name="connsiteY46" fmla="*/ 3977138 h 6857999"/>
              <a:gd name="connsiteX47" fmla="*/ 8203359 w 8733721"/>
              <a:gd name="connsiteY47" fmla="*/ 4222149 h 6857999"/>
              <a:gd name="connsiteX48" fmla="*/ 8197502 w 8733721"/>
              <a:gd name="connsiteY48" fmla="*/ 4364683 h 6857999"/>
              <a:gd name="connsiteX49" fmla="*/ 8189960 w 8733721"/>
              <a:gd name="connsiteY49" fmla="*/ 4462471 h 6857999"/>
              <a:gd name="connsiteX50" fmla="*/ 8175156 w 8733721"/>
              <a:gd name="connsiteY50" fmla="*/ 4574052 h 6857999"/>
              <a:gd name="connsiteX51" fmla="*/ 8145454 w 8733721"/>
              <a:gd name="connsiteY51" fmla="*/ 4667756 h 6857999"/>
              <a:gd name="connsiteX52" fmla="*/ 8086875 w 8733721"/>
              <a:gd name="connsiteY52" fmla="*/ 4799019 h 6857999"/>
              <a:gd name="connsiteX53" fmla="*/ 8071779 w 8733721"/>
              <a:gd name="connsiteY53" fmla="*/ 4849614 h 6857999"/>
              <a:gd name="connsiteX54" fmla="*/ 8046521 w 8733721"/>
              <a:gd name="connsiteY54" fmla="*/ 4919971 h 6857999"/>
              <a:gd name="connsiteX55" fmla="*/ 7999171 w 8733721"/>
              <a:gd name="connsiteY55" fmla="*/ 5010766 h 6857999"/>
              <a:gd name="connsiteX56" fmla="*/ 7974494 w 8733721"/>
              <a:gd name="connsiteY56" fmla="*/ 5088190 h 6857999"/>
              <a:gd name="connsiteX57" fmla="*/ 7960017 w 8733721"/>
              <a:gd name="connsiteY57" fmla="*/ 5143922 h 6857999"/>
              <a:gd name="connsiteX58" fmla="*/ 7940570 w 8733721"/>
              <a:gd name="connsiteY58" fmla="*/ 5284346 h 6857999"/>
              <a:gd name="connsiteX59" fmla="*/ 7923844 w 8733721"/>
              <a:gd name="connsiteY59" fmla="*/ 5390948 h 6857999"/>
              <a:gd name="connsiteX60" fmla="*/ 7905061 w 8733721"/>
              <a:gd name="connsiteY60" fmla="*/ 5470854 h 6857999"/>
              <a:gd name="connsiteX61" fmla="*/ 7900574 w 8733721"/>
              <a:gd name="connsiteY61" fmla="*/ 5529643 h 6857999"/>
              <a:gd name="connsiteX62" fmla="*/ 7889879 w 8733721"/>
              <a:gd name="connsiteY62" fmla="*/ 5597292 h 6857999"/>
              <a:gd name="connsiteX63" fmla="*/ 7881533 w 8733721"/>
              <a:gd name="connsiteY63" fmla="*/ 5608899 h 6857999"/>
              <a:gd name="connsiteX64" fmla="*/ 7866845 w 8733721"/>
              <a:gd name="connsiteY64" fmla="*/ 5684911 h 6857999"/>
              <a:gd name="connsiteX65" fmla="*/ 7866707 w 8733721"/>
              <a:gd name="connsiteY65" fmla="*/ 5755776 h 6857999"/>
              <a:gd name="connsiteX66" fmla="*/ 7858630 w 8733721"/>
              <a:gd name="connsiteY66" fmla="*/ 5889599 h 6857999"/>
              <a:gd name="connsiteX67" fmla="*/ 7862852 w 8733721"/>
              <a:gd name="connsiteY67" fmla="*/ 5989744 h 6857999"/>
              <a:gd name="connsiteX68" fmla="*/ 7834617 w 8733721"/>
              <a:gd name="connsiteY68" fmla="*/ 6084926 h 6857999"/>
              <a:gd name="connsiteX69" fmla="*/ 7830440 w 8733721"/>
              <a:gd name="connsiteY69" fmla="*/ 6346549 h 6857999"/>
              <a:gd name="connsiteX70" fmla="*/ 7828988 w 8733721"/>
              <a:gd name="connsiteY70" fmla="*/ 6527527 h 6857999"/>
              <a:gd name="connsiteX71" fmla="*/ 7833220 w 8733721"/>
              <a:gd name="connsiteY71" fmla="*/ 6627129 h 6857999"/>
              <a:gd name="connsiteX72" fmla="*/ 7833451 w 8733721"/>
              <a:gd name="connsiteY72" fmla="*/ 6694819 h 6857999"/>
              <a:gd name="connsiteX73" fmla="*/ 7859394 w 8733721"/>
              <a:gd name="connsiteY73" fmla="*/ 6765445 h 6857999"/>
              <a:gd name="connsiteX74" fmla="*/ 7866873 w 8733721"/>
              <a:gd name="connsiteY74" fmla="*/ 6844697 h 6857999"/>
              <a:gd name="connsiteX75" fmla="*/ 7868076 w 8733721"/>
              <a:gd name="connsiteY75" fmla="*/ 6857999 h 6857999"/>
              <a:gd name="connsiteX76" fmla="*/ 2920621 w 8733721"/>
              <a:gd name="connsiteY76" fmla="*/ 6857999 h 6857999"/>
              <a:gd name="connsiteX77" fmla="*/ 961321 w 8733721"/>
              <a:gd name="connsiteY77" fmla="*/ 6857999 h 6857999"/>
              <a:gd name="connsiteX78" fmla="*/ 0 w 8733721"/>
              <a:gd name="connsiteY78" fmla="*/ 6857999 h 6857999"/>
              <a:gd name="connsiteX79" fmla="*/ 0 w 8733721"/>
              <a:gd name="connsiteY79" fmla="*/ 0 h 6857999"/>
              <a:gd name="connsiteX0" fmla="*/ 0 w 8733721"/>
              <a:gd name="connsiteY0" fmla="*/ 0 h 6857999"/>
              <a:gd name="connsiteX1" fmla="*/ 961321 w 8733721"/>
              <a:gd name="connsiteY1" fmla="*/ 0 h 6857999"/>
              <a:gd name="connsiteX2" fmla="*/ 2920621 w 8733721"/>
              <a:gd name="connsiteY2" fmla="*/ 0 h 6857999"/>
              <a:gd name="connsiteX3" fmla="*/ 8733721 w 8733721"/>
              <a:gd name="connsiteY3" fmla="*/ 0 h 6857999"/>
              <a:gd name="connsiteX4" fmla="*/ 8733721 w 8733721"/>
              <a:gd name="connsiteY4" fmla="*/ 2 h 6857999"/>
              <a:gd name="connsiteX5" fmla="*/ 8236175 w 8733721"/>
              <a:gd name="connsiteY5" fmla="*/ 2 h 6857999"/>
              <a:gd name="connsiteX6" fmla="*/ 8231178 w 8733721"/>
              <a:gd name="connsiteY6" fmla="*/ 14562 h 6857999"/>
              <a:gd name="connsiteX7" fmla="*/ 8234773 w 8733721"/>
              <a:gd name="connsiteY7" fmla="*/ 59077 h 6857999"/>
              <a:gd name="connsiteX8" fmla="*/ 8227623 w 8733721"/>
              <a:gd name="connsiteY8" fmla="*/ 107668 h 6857999"/>
              <a:gd name="connsiteX9" fmla="*/ 8246150 w 8733721"/>
              <a:gd name="connsiteY9" fmla="*/ 246136 h 6857999"/>
              <a:gd name="connsiteX10" fmla="*/ 8224308 w 8733721"/>
              <a:gd name="connsiteY10" fmla="*/ 372908 h 6857999"/>
              <a:gd name="connsiteX11" fmla="*/ 8221687 w 8733721"/>
              <a:gd name="connsiteY11" fmla="*/ 450607 h 6857999"/>
              <a:gd name="connsiteX12" fmla="*/ 8232987 w 8733721"/>
              <a:gd name="connsiteY12" fmla="*/ 812800 h 6857999"/>
              <a:gd name="connsiteX13" fmla="*/ 8241364 w 8733721"/>
              <a:gd name="connsiteY13" fmla="*/ 912727 h 6857999"/>
              <a:gd name="connsiteX14" fmla="*/ 8240165 w 8733721"/>
              <a:gd name="connsiteY14" fmla="*/ 989950 h 6857999"/>
              <a:gd name="connsiteX15" fmla="*/ 8243561 w 8733721"/>
              <a:gd name="connsiteY15" fmla="*/ 1141745 h 6857999"/>
              <a:gd name="connsiteX16" fmla="*/ 8256144 w 8733721"/>
              <a:gd name="connsiteY16" fmla="*/ 1265454 h 6857999"/>
              <a:gd name="connsiteX17" fmla="*/ 8281494 w 8733721"/>
              <a:gd name="connsiteY17" fmla="*/ 1385480 h 6857999"/>
              <a:gd name="connsiteX18" fmla="*/ 8297877 w 8733721"/>
              <a:gd name="connsiteY18" fmla="*/ 1458060 h 6857999"/>
              <a:gd name="connsiteX19" fmla="*/ 8315502 w 8733721"/>
              <a:gd name="connsiteY19" fmla="*/ 1513175 h 6857999"/>
              <a:gd name="connsiteX20" fmla="*/ 8342335 w 8733721"/>
              <a:gd name="connsiteY20" fmla="*/ 1570809 h 6857999"/>
              <a:gd name="connsiteX21" fmla="*/ 8324762 w 8733721"/>
              <a:gd name="connsiteY21" fmla="*/ 1632434 h 6857999"/>
              <a:gd name="connsiteX22" fmla="*/ 8360930 w 8733721"/>
              <a:gd name="connsiteY22" fmla="*/ 1742490 h 6857999"/>
              <a:gd name="connsiteX23" fmla="*/ 8343694 w 8733721"/>
              <a:gd name="connsiteY23" fmla="*/ 1812272 h 6857999"/>
              <a:gd name="connsiteX24" fmla="*/ 8379488 w 8733721"/>
              <a:gd name="connsiteY24" fmla="*/ 1856766 h 6857999"/>
              <a:gd name="connsiteX25" fmla="*/ 8385055 w 8733721"/>
              <a:gd name="connsiteY25" fmla="*/ 1923433 h 6857999"/>
              <a:gd name="connsiteX26" fmla="*/ 8386906 w 8733721"/>
              <a:gd name="connsiteY26" fmla="*/ 1972204 h 6857999"/>
              <a:gd name="connsiteX27" fmla="*/ 8386681 w 8733721"/>
              <a:gd name="connsiteY27" fmla="*/ 2066205 h 6857999"/>
              <a:gd name="connsiteX28" fmla="*/ 8380052 w 8733721"/>
              <a:gd name="connsiteY28" fmla="*/ 2227417 h 6857999"/>
              <a:gd name="connsiteX29" fmla="*/ 8374483 w 8733721"/>
              <a:gd name="connsiteY29" fmla="*/ 2510933 h 6857999"/>
              <a:gd name="connsiteX30" fmla="*/ 8375191 w 8733721"/>
              <a:gd name="connsiteY30" fmla="*/ 2741866 h 6857999"/>
              <a:gd name="connsiteX31" fmla="*/ 8384389 w 8733721"/>
              <a:gd name="connsiteY31" fmla="*/ 2864935 h 6857999"/>
              <a:gd name="connsiteX32" fmla="*/ 8391822 w 8733721"/>
              <a:gd name="connsiteY32" fmla="*/ 2950807 h 6857999"/>
              <a:gd name="connsiteX33" fmla="*/ 8378111 w 8733721"/>
              <a:gd name="connsiteY33" fmla="*/ 2978246 h 6857999"/>
              <a:gd name="connsiteX34" fmla="*/ 8375025 w 8733721"/>
              <a:gd name="connsiteY34" fmla="*/ 2995916 h 6857999"/>
              <a:gd name="connsiteX35" fmla="*/ 8366764 w 8733721"/>
              <a:gd name="connsiteY35" fmla="*/ 2998648 h 6857999"/>
              <a:gd name="connsiteX36" fmla="*/ 8356827 w 8733721"/>
              <a:gd name="connsiteY36" fmla="*/ 3023630 h 6857999"/>
              <a:gd name="connsiteX37" fmla="*/ 8348883 w 8733721"/>
              <a:gd name="connsiteY37" fmla="*/ 3096975 h 6857999"/>
              <a:gd name="connsiteX38" fmla="*/ 8331320 w 8733721"/>
              <a:gd name="connsiteY38" fmla="*/ 3216657 h 6857999"/>
              <a:gd name="connsiteX39" fmla="*/ 8334250 w 8733721"/>
              <a:gd name="connsiteY39" fmla="*/ 3310980 h 6857999"/>
              <a:gd name="connsiteX40" fmla="*/ 8323018 w 8733721"/>
              <a:gd name="connsiteY40" fmla="*/ 3344725 h 6857999"/>
              <a:gd name="connsiteX41" fmla="*/ 8312317 w 8733721"/>
              <a:gd name="connsiteY41" fmla="*/ 3393250 h 6857999"/>
              <a:gd name="connsiteX42" fmla="*/ 8299110 w 8733721"/>
              <a:gd name="connsiteY42" fmla="*/ 3514536 h 6857999"/>
              <a:gd name="connsiteX43" fmla="*/ 8279421 w 8733721"/>
              <a:gd name="connsiteY43" fmla="*/ 3686149 h 6857999"/>
              <a:gd name="connsiteX44" fmla="*/ 8273021 w 8733721"/>
              <a:gd name="connsiteY44" fmla="*/ 3692208 h 6857999"/>
              <a:gd name="connsiteX45" fmla="*/ 8260968 w 8733721"/>
              <a:gd name="connsiteY45" fmla="*/ 3776022 h 6857999"/>
              <a:gd name="connsiteX46" fmla="*/ 8257071 w 8733721"/>
              <a:gd name="connsiteY46" fmla="*/ 3977138 h 6857999"/>
              <a:gd name="connsiteX47" fmla="*/ 8203359 w 8733721"/>
              <a:gd name="connsiteY47" fmla="*/ 4222149 h 6857999"/>
              <a:gd name="connsiteX48" fmla="*/ 8197502 w 8733721"/>
              <a:gd name="connsiteY48" fmla="*/ 4364683 h 6857999"/>
              <a:gd name="connsiteX49" fmla="*/ 8189960 w 8733721"/>
              <a:gd name="connsiteY49" fmla="*/ 4462471 h 6857999"/>
              <a:gd name="connsiteX50" fmla="*/ 8175156 w 8733721"/>
              <a:gd name="connsiteY50" fmla="*/ 4574052 h 6857999"/>
              <a:gd name="connsiteX51" fmla="*/ 8145454 w 8733721"/>
              <a:gd name="connsiteY51" fmla="*/ 4667756 h 6857999"/>
              <a:gd name="connsiteX52" fmla="*/ 8086875 w 8733721"/>
              <a:gd name="connsiteY52" fmla="*/ 4799019 h 6857999"/>
              <a:gd name="connsiteX53" fmla="*/ 8071779 w 8733721"/>
              <a:gd name="connsiteY53" fmla="*/ 4849614 h 6857999"/>
              <a:gd name="connsiteX54" fmla="*/ 8046521 w 8733721"/>
              <a:gd name="connsiteY54" fmla="*/ 4919971 h 6857999"/>
              <a:gd name="connsiteX55" fmla="*/ 7999171 w 8733721"/>
              <a:gd name="connsiteY55" fmla="*/ 5010766 h 6857999"/>
              <a:gd name="connsiteX56" fmla="*/ 7974494 w 8733721"/>
              <a:gd name="connsiteY56" fmla="*/ 5088190 h 6857999"/>
              <a:gd name="connsiteX57" fmla="*/ 7960017 w 8733721"/>
              <a:gd name="connsiteY57" fmla="*/ 5143922 h 6857999"/>
              <a:gd name="connsiteX58" fmla="*/ 7940570 w 8733721"/>
              <a:gd name="connsiteY58" fmla="*/ 5284346 h 6857999"/>
              <a:gd name="connsiteX59" fmla="*/ 7923844 w 8733721"/>
              <a:gd name="connsiteY59" fmla="*/ 5390948 h 6857999"/>
              <a:gd name="connsiteX60" fmla="*/ 7905061 w 8733721"/>
              <a:gd name="connsiteY60" fmla="*/ 5470854 h 6857999"/>
              <a:gd name="connsiteX61" fmla="*/ 7900574 w 8733721"/>
              <a:gd name="connsiteY61" fmla="*/ 5529643 h 6857999"/>
              <a:gd name="connsiteX62" fmla="*/ 7889879 w 8733721"/>
              <a:gd name="connsiteY62" fmla="*/ 5597292 h 6857999"/>
              <a:gd name="connsiteX63" fmla="*/ 7881533 w 8733721"/>
              <a:gd name="connsiteY63" fmla="*/ 5608899 h 6857999"/>
              <a:gd name="connsiteX64" fmla="*/ 7866845 w 8733721"/>
              <a:gd name="connsiteY64" fmla="*/ 5684911 h 6857999"/>
              <a:gd name="connsiteX65" fmla="*/ 7866707 w 8733721"/>
              <a:gd name="connsiteY65" fmla="*/ 5755776 h 6857999"/>
              <a:gd name="connsiteX66" fmla="*/ 7858630 w 8733721"/>
              <a:gd name="connsiteY66" fmla="*/ 5889599 h 6857999"/>
              <a:gd name="connsiteX67" fmla="*/ 7862852 w 8733721"/>
              <a:gd name="connsiteY67" fmla="*/ 5989744 h 6857999"/>
              <a:gd name="connsiteX68" fmla="*/ 7834617 w 8733721"/>
              <a:gd name="connsiteY68" fmla="*/ 6084926 h 6857999"/>
              <a:gd name="connsiteX69" fmla="*/ 7830440 w 8733721"/>
              <a:gd name="connsiteY69" fmla="*/ 6346549 h 6857999"/>
              <a:gd name="connsiteX70" fmla="*/ 7828988 w 8733721"/>
              <a:gd name="connsiteY70" fmla="*/ 6527527 h 6857999"/>
              <a:gd name="connsiteX71" fmla="*/ 7833220 w 8733721"/>
              <a:gd name="connsiteY71" fmla="*/ 6627129 h 6857999"/>
              <a:gd name="connsiteX72" fmla="*/ 7833451 w 8733721"/>
              <a:gd name="connsiteY72" fmla="*/ 6694819 h 6857999"/>
              <a:gd name="connsiteX73" fmla="*/ 7859394 w 8733721"/>
              <a:gd name="connsiteY73" fmla="*/ 6765445 h 6857999"/>
              <a:gd name="connsiteX74" fmla="*/ 7866873 w 8733721"/>
              <a:gd name="connsiteY74" fmla="*/ 6844697 h 6857999"/>
              <a:gd name="connsiteX75" fmla="*/ 7868076 w 8733721"/>
              <a:gd name="connsiteY75" fmla="*/ 6857999 h 6857999"/>
              <a:gd name="connsiteX76" fmla="*/ 2920621 w 8733721"/>
              <a:gd name="connsiteY76" fmla="*/ 6857999 h 6857999"/>
              <a:gd name="connsiteX77" fmla="*/ 961321 w 8733721"/>
              <a:gd name="connsiteY77" fmla="*/ 6857999 h 6857999"/>
              <a:gd name="connsiteX78" fmla="*/ 0 w 8733721"/>
              <a:gd name="connsiteY78" fmla="*/ 6857999 h 6857999"/>
              <a:gd name="connsiteX79" fmla="*/ 0 w 8733721"/>
              <a:gd name="connsiteY79" fmla="*/ 0 h 6857999"/>
              <a:gd name="connsiteX0" fmla="*/ 0 w 8733721"/>
              <a:gd name="connsiteY0" fmla="*/ 0 h 6857999"/>
              <a:gd name="connsiteX1" fmla="*/ 961321 w 8733721"/>
              <a:gd name="connsiteY1" fmla="*/ 0 h 6857999"/>
              <a:gd name="connsiteX2" fmla="*/ 2920621 w 8733721"/>
              <a:gd name="connsiteY2" fmla="*/ 0 h 6857999"/>
              <a:gd name="connsiteX3" fmla="*/ 8733721 w 8733721"/>
              <a:gd name="connsiteY3" fmla="*/ 0 h 6857999"/>
              <a:gd name="connsiteX4" fmla="*/ 8733721 w 8733721"/>
              <a:gd name="connsiteY4" fmla="*/ 2 h 6857999"/>
              <a:gd name="connsiteX5" fmla="*/ 8236175 w 8733721"/>
              <a:gd name="connsiteY5" fmla="*/ 2 h 6857999"/>
              <a:gd name="connsiteX6" fmla="*/ 8231178 w 8733721"/>
              <a:gd name="connsiteY6" fmla="*/ 14562 h 6857999"/>
              <a:gd name="connsiteX7" fmla="*/ 8234773 w 8733721"/>
              <a:gd name="connsiteY7" fmla="*/ 59077 h 6857999"/>
              <a:gd name="connsiteX8" fmla="*/ 8227623 w 8733721"/>
              <a:gd name="connsiteY8" fmla="*/ 107668 h 6857999"/>
              <a:gd name="connsiteX9" fmla="*/ 8246150 w 8733721"/>
              <a:gd name="connsiteY9" fmla="*/ 246136 h 6857999"/>
              <a:gd name="connsiteX10" fmla="*/ 8224308 w 8733721"/>
              <a:gd name="connsiteY10" fmla="*/ 372908 h 6857999"/>
              <a:gd name="connsiteX11" fmla="*/ 8221687 w 8733721"/>
              <a:gd name="connsiteY11" fmla="*/ 450607 h 6857999"/>
              <a:gd name="connsiteX12" fmla="*/ 8232987 w 8733721"/>
              <a:gd name="connsiteY12" fmla="*/ 812800 h 6857999"/>
              <a:gd name="connsiteX13" fmla="*/ 8241364 w 8733721"/>
              <a:gd name="connsiteY13" fmla="*/ 912727 h 6857999"/>
              <a:gd name="connsiteX14" fmla="*/ 8240165 w 8733721"/>
              <a:gd name="connsiteY14" fmla="*/ 989950 h 6857999"/>
              <a:gd name="connsiteX15" fmla="*/ 8243561 w 8733721"/>
              <a:gd name="connsiteY15" fmla="*/ 1141745 h 6857999"/>
              <a:gd name="connsiteX16" fmla="*/ 8256144 w 8733721"/>
              <a:gd name="connsiteY16" fmla="*/ 1265454 h 6857999"/>
              <a:gd name="connsiteX17" fmla="*/ 8281494 w 8733721"/>
              <a:gd name="connsiteY17" fmla="*/ 1385480 h 6857999"/>
              <a:gd name="connsiteX18" fmla="*/ 8297877 w 8733721"/>
              <a:gd name="connsiteY18" fmla="*/ 1458060 h 6857999"/>
              <a:gd name="connsiteX19" fmla="*/ 8315502 w 8733721"/>
              <a:gd name="connsiteY19" fmla="*/ 1513175 h 6857999"/>
              <a:gd name="connsiteX20" fmla="*/ 8342335 w 8733721"/>
              <a:gd name="connsiteY20" fmla="*/ 1570809 h 6857999"/>
              <a:gd name="connsiteX21" fmla="*/ 8324762 w 8733721"/>
              <a:gd name="connsiteY21" fmla="*/ 1632434 h 6857999"/>
              <a:gd name="connsiteX22" fmla="*/ 8319231 w 8733721"/>
              <a:gd name="connsiteY22" fmla="*/ 1742490 h 6857999"/>
              <a:gd name="connsiteX23" fmla="*/ 8343694 w 8733721"/>
              <a:gd name="connsiteY23" fmla="*/ 1812272 h 6857999"/>
              <a:gd name="connsiteX24" fmla="*/ 8379488 w 8733721"/>
              <a:gd name="connsiteY24" fmla="*/ 1856766 h 6857999"/>
              <a:gd name="connsiteX25" fmla="*/ 8385055 w 8733721"/>
              <a:gd name="connsiteY25" fmla="*/ 1923433 h 6857999"/>
              <a:gd name="connsiteX26" fmla="*/ 8386906 w 8733721"/>
              <a:gd name="connsiteY26" fmla="*/ 1972204 h 6857999"/>
              <a:gd name="connsiteX27" fmla="*/ 8386681 w 8733721"/>
              <a:gd name="connsiteY27" fmla="*/ 2066205 h 6857999"/>
              <a:gd name="connsiteX28" fmla="*/ 8380052 w 8733721"/>
              <a:gd name="connsiteY28" fmla="*/ 2227417 h 6857999"/>
              <a:gd name="connsiteX29" fmla="*/ 8374483 w 8733721"/>
              <a:gd name="connsiteY29" fmla="*/ 2510933 h 6857999"/>
              <a:gd name="connsiteX30" fmla="*/ 8375191 w 8733721"/>
              <a:gd name="connsiteY30" fmla="*/ 2741866 h 6857999"/>
              <a:gd name="connsiteX31" fmla="*/ 8384389 w 8733721"/>
              <a:gd name="connsiteY31" fmla="*/ 2864935 h 6857999"/>
              <a:gd name="connsiteX32" fmla="*/ 8391822 w 8733721"/>
              <a:gd name="connsiteY32" fmla="*/ 2950807 h 6857999"/>
              <a:gd name="connsiteX33" fmla="*/ 8378111 w 8733721"/>
              <a:gd name="connsiteY33" fmla="*/ 2978246 h 6857999"/>
              <a:gd name="connsiteX34" fmla="*/ 8375025 w 8733721"/>
              <a:gd name="connsiteY34" fmla="*/ 2995916 h 6857999"/>
              <a:gd name="connsiteX35" fmla="*/ 8366764 w 8733721"/>
              <a:gd name="connsiteY35" fmla="*/ 2998648 h 6857999"/>
              <a:gd name="connsiteX36" fmla="*/ 8356827 w 8733721"/>
              <a:gd name="connsiteY36" fmla="*/ 3023630 h 6857999"/>
              <a:gd name="connsiteX37" fmla="*/ 8348883 w 8733721"/>
              <a:gd name="connsiteY37" fmla="*/ 3096975 h 6857999"/>
              <a:gd name="connsiteX38" fmla="*/ 8331320 w 8733721"/>
              <a:gd name="connsiteY38" fmla="*/ 3216657 h 6857999"/>
              <a:gd name="connsiteX39" fmla="*/ 8334250 w 8733721"/>
              <a:gd name="connsiteY39" fmla="*/ 3310980 h 6857999"/>
              <a:gd name="connsiteX40" fmla="*/ 8323018 w 8733721"/>
              <a:gd name="connsiteY40" fmla="*/ 3344725 h 6857999"/>
              <a:gd name="connsiteX41" fmla="*/ 8312317 w 8733721"/>
              <a:gd name="connsiteY41" fmla="*/ 3393250 h 6857999"/>
              <a:gd name="connsiteX42" fmla="*/ 8299110 w 8733721"/>
              <a:gd name="connsiteY42" fmla="*/ 3514536 h 6857999"/>
              <a:gd name="connsiteX43" fmla="*/ 8279421 w 8733721"/>
              <a:gd name="connsiteY43" fmla="*/ 3686149 h 6857999"/>
              <a:gd name="connsiteX44" fmla="*/ 8273021 w 8733721"/>
              <a:gd name="connsiteY44" fmla="*/ 3692208 h 6857999"/>
              <a:gd name="connsiteX45" fmla="*/ 8260968 w 8733721"/>
              <a:gd name="connsiteY45" fmla="*/ 3776022 h 6857999"/>
              <a:gd name="connsiteX46" fmla="*/ 8257071 w 8733721"/>
              <a:gd name="connsiteY46" fmla="*/ 3977138 h 6857999"/>
              <a:gd name="connsiteX47" fmla="*/ 8203359 w 8733721"/>
              <a:gd name="connsiteY47" fmla="*/ 4222149 h 6857999"/>
              <a:gd name="connsiteX48" fmla="*/ 8197502 w 8733721"/>
              <a:gd name="connsiteY48" fmla="*/ 4364683 h 6857999"/>
              <a:gd name="connsiteX49" fmla="*/ 8189960 w 8733721"/>
              <a:gd name="connsiteY49" fmla="*/ 4462471 h 6857999"/>
              <a:gd name="connsiteX50" fmla="*/ 8175156 w 8733721"/>
              <a:gd name="connsiteY50" fmla="*/ 4574052 h 6857999"/>
              <a:gd name="connsiteX51" fmla="*/ 8145454 w 8733721"/>
              <a:gd name="connsiteY51" fmla="*/ 4667756 h 6857999"/>
              <a:gd name="connsiteX52" fmla="*/ 8086875 w 8733721"/>
              <a:gd name="connsiteY52" fmla="*/ 4799019 h 6857999"/>
              <a:gd name="connsiteX53" fmla="*/ 8071779 w 8733721"/>
              <a:gd name="connsiteY53" fmla="*/ 4849614 h 6857999"/>
              <a:gd name="connsiteX54" fmla="*/ 8046521 w 8733721"/>
              <a:gd name="connsiteY54" fmla="*/ 4919971 h 6857999"/>
              <a:gd name="connsiteX55" fmla="*/ 7999171 w 8733721"/>
              <a:gd name="connsiteY55" fmla="*/ 5010766 h 6857999"/>
              <a:gd name="connsiteX56" fmla="*/ 7974494 w 8733721"/>
              <a:gd name="connsiteY56" fmla="*/ 5088190 h 6857999"/>
              <a:gd name="connsiteX57" fmla="*/ 7960017 w 8733721"/>
              <a:gd name="connsiteY57" fmla="*/ 5143922 h 6857999"/>
              <a:gd name="connsiteX58" fmla="*/ 7940570 w 8733721"/>
              <a:gd name="connsiteY58" fmla="*/ 5284346 h 6857999"/>
              <a:gd name="connsiteX59" fmla="*/ 7923844 w 8733721"/>
              <a:gd name="connsiteY59" fmla="*/ 5390948 h 6857999"/>
              <a:gd name="connsiteX60" fmla="*/ 7905061 w 8733721"/>
              <a:gd name="connsiteY60" fmla="*/ 5470854 h 6857999"/>
              <a:gd name="connsiteX61" fmla="*/ 7900574 w 8733721"/>
              <a:gd name="connsiteY61" fmla="*/ 5529643 h 6857999"/>
              <a:gd name="connsiteX62" fmla="*/ 7889879 w 8733721"/>
              <a:gd name="connsiteY62" fmla="*/ 5597292 h 6857999"/>
              <a:gd name="connsiteX63" fmla="*/ 7881533 w 8733721"/>
              <a:gd name="connsiteY63" fmla="*/ 5608899 h 6857999"/>
              <a:gd name="connsiteX64" fmla="*/ 7866845 w 8733721"/>
              <a:gd name="connsiteY64" fmla="*/ 5684911 h 6857999"/>
              <a:gd name="connsiteX65" fmla="*/ 7866707 w 8733721"/>
              <a:gd name="connsiteY65" fmla="*/ 5755776 h 6857999"/>
              <a:gd name="connsiteX66" fmla="*/ 7858630 w 8733721"/>
              <a:gd name="connsiteY66" fmla="*/ 5889599 h 6857999"/>
              <a:gd name="connsiteX67" fmla="*/ 7862852 w 8733721"/>
              <a:gd name="connsiteY67" fmla="*/ 5989744 h 6857999"/>
              <a:gd name="connsiteX68" fmla="*/ 7834617 w 8733721"/>
              <a:gd name="connsiteY68" fmla="*/ 6084926 h 6857999"/>
              <a:gd name="connsiteX69" fmla="*/ 7830440 w 8733721"/>
              <a:gd name="connsiteY69" fmla="*/ 6346549 h 6857999"/>
              <a:gd name="connsiteX70" fmla="*/ 7828988 w 8733721"/>
              <a:gd name="connsiteY70" fmla="*/ 6527527 h 6857999"/>
              <a:gd name="connsiteX71" fmla="*/ 7833220 w 8733721"/>
              <a:gd name="connsiteY71" fmla="*/ 6627129 h 6857999"/>
              <a:gd name="connsiteX72" fmla="*/ 7833451 w 8733721"/>
              <a:gd name="connsiteY72" fmla="*/ 6694819 h 6857999"/>
              <a:gd name="connsiteX73" fmla="*/ 7859394 w 8733721"/>
              <a:gd name="connsiteY73" fmla="*/ 6765445 h 6857999"/>
              <a:gd name="connsiteX74" fmla="*/ 7866873 w 8733721"/>
              <a:gd name="connsiteY74" fmla="*/ 6844697 h 6857999"/>
              <a:gd name="connsiteX75" fmla="*/ 7868076 w 8733721"/>
              <a:gd name="connsiteY75" fmla="*/ 6857999 h 6857999"/>
              <a:gd name="connsiteX76" fmla="*/ 2920621 w 8733721"/>
              <a:gd name="connsiteY76" fmla="*/ 6857999 h 6857999"/>
              <a:gd name="connsiteX77" fmla="*/ 961321 w 8733721"/>
              <a:gd name="connsiteY77" fmla="*/ 6857999 h 6857999"/>
              <a:gd name="connsiteX78" fmla="*/ 0 w 8733721"/>
              <a:gd name="connsiteY78" fmla="*/ 6857999 h 6857999"/>
              <a:gd name="connsiteX79" fmla="*/ 0 w 8733721"/>
              <a:gd name="connsiteY79" fmla="*/ 0 h 6857999"/>
              <a:gd name="connsiteX0" fmla="*/ 0 w 8733721"/>
              <a:gd name="connsiteY0" fmla="*/ 0 h 6857999"/>
              <a:gd name="connsiteX1" fmla="*/ 961321 w 8733721"/>
              <a:gd name="connsiteY1" fmla="*/ 0 h 6857999"/>
              <a:gd name="connsiteX2" fmla="*/ 2920621 w 8733721"/>
              <a:gd name="connsiteY2" fmla="*/ 0 h 6857999"/>
              <a:gd name="connsiteX3" fmla="*/ 8733721 w 8733721"/>
              <a:gd name="connsiteY3" fmla="*/ 0 h 6857999"/>
              <a:gd name="connsiteX4" fmla="*/ 8733721 w 8733721"/>
              <a:gd name="connsiteY4" fmla="*/ 2 h 6857999"/>
              <a:gd name="connsiteX5" fmla="*/ 8236175 w 8733721"/>
              <a:gd name="connsiteY5" fmla="*/ 2 h 6857999"/>
              <a:gd name="connsiteX6" fmla="*/ 8231178 w 8733721"/>
              <a:gd name="connsiteY6" fmla="*/ 14562 h 6857999"/>
              <a:gd name="connsiteX7" fmla="*/ 8234773 w 8733721"/>
              <a:gd name="connsiteY7" fmla="*/ 59077 h 6857999"/>
              <a:gd name="connsiteX8" fmla="*/ 8227623 w 8733721"/>
              <a:gd name="connsiteY8" fmla="*/ 107668 h 6857999"/>
              <a:gd name="connsiteX9" fmla="*/ 8246150 w 8733721"/>
              <a:gd name="connsiteY9" fmla="*/ 246136 h 6857999"/>
              <a:gd name="connsiteX10" fmla="*/ 8224308 w 8733721"/>
              <a:gd name="connsiteY10" fmla="*/ 372908 h 6857999"/>
              <a:gd name="connsiteX11" fmla="*/ 8221687 w 8733721"/>
              <a:gd name="connsiteY11" fmla="*/ 450607 h 6857999"/>
              <a:gd name="connsiteX12" fmla="*/ 8232987 w 8733721"/>
              <a:gd name="connsiteY12" fmla="*/ 812800 h 6857999"/>
              <a:gd name="connsiteX13" fmla="*/ 8241364 w 8733721"/>
              <a:gd name="connsiteY13" fmla="*/ 912727 h 6857999"/>
              <a:gd name="connsiteX14" fmla="*/ 8240165 w 8733721"/>
              <a:gd name="connsiteY14" fmla="*/ 989950 h 6857999"/>
              <a:gd name="connsiteX15" fmla="*/ 8243561 w 8733721"/>
              <a:gd name="connsiteY15" fmla="*/ 1141745 h 6857999"/>
              <a:gd name="connsiteX16" fmla="*/ 8256144 w 8733721"/>
              <a:gd name="connsiteY16" fmla="*/ 1265454 h 6857999"/>
              <a:gd name="connsiteX17" fmla="*/ 8281494 w 8733721"/>
              <a:gd name="connsiteY17" fmla="*/ 1385480 h 6857999"/>
              <a:gd name="connsiteX18" fmla="*/ 8297877 w 8733721"/>
              <a:gd name="connsiteY18" fmla="*/ 1458060 h 6857999"/>
              <a:gd name="connsiteX19" fmla="*/ 8315502 w 8733721"/>
              <a:gd name="connsiteY19" fmla="*/ 1513175 h 6857999"/>
              <a:gd name="connsiteX20" fmla="*/ 8342335 w 8733721"/>
              <a:gd name="connsiteY20" fmla="*/ 1570809 h 6857999"/>
              <a:gd name="connsiteX21" fmla="*/ 8324762 w 8733721"/>
              <a:gd name="connsiteY21" fmla="*/ 1632434 h 6857999"/>
              <a:gd name="connsiteX22" fmla="*/ 8319231 w 8733721"/>
              <a:gd name="connsiteY22" fmla="*/ 1742490 h 6857999"/>
              <a:gd name="connsiteX23" fmla="*/ 8343694 w 8733721"/>
              <a:gd name="connsiteY23" fmla="*/ 1812272 h 6857999"/>
              <a:gd name="connsiteX24" fmla="*/ 8379488 w 8733721"/>
              <a:gd name="connsiteY24" fmla="*/ 1856766 h 6857999"/>
              <a:gd name="connsiteX25" fmla="*/ 8385055 w 8733721"/>
              <a:gd name="connsiteY25" fmla="*/ 1923433 h 6857999"/>
              <a:gd name="connsiteX26" fmla="*/ 8386906 w 8733721"/>
              <a:gd name="connsiteY26" fmla="*/ 1972204 h 6857999"/>
              <a:gd name="connsiteX27" fmla="*/ 8386681 w 8733721"/>
              <a:gd name="connsiteY27" fmla="*/ 2066205 h 6857999"/>
              <a:gd name="connsiteX28" fmla="*/ 8380052 w 8733721"/>
              <a:gd name="connsiteY28" fmla="*/ 2227417 h 6857999"/>
              <a:gd name="connsiteX29" fmla="*/ 8374483 w 8733721"/>
              <a:gd name="connsiteY29" fmla="*/ 2510933 h 6857999"/>
              <a:gd name="connsiteX30" fmla="*/ 8375191 w 8733721"/>
              <a:gd name="connsiteY30" fmla="*/ 2741866 h 6857999"/>
              <a:gd name="connsiteX31" fmla="*/ 8384389 w 8733721"/>
              <a:gd name="connsiteY31" fmla="*/ 2864935 h 6857999"/>
              <a:gd name="connsiteX32" fmla="*/ 8391822 w 8733721"/>
              <a:gd name="connsiteY32" fmla="*/ 2950807 h 6857999"/>
              <a:gd name="connsiteX33" fmla="*/ 8378111 w 8733721"/>
              <a:gd name="connsiteY33" fmla="*/ 2978246 h 6857999"/>
              <a:gd name="connsiteX34" fmla="*/ 8375025 w 8733721"/>
              <a:gd name="connsiteY34" fmla="*/ 2995916 h 6857999"/>
              <a:gd name="connsiteX35" fmla="*/ 8366764 w 8733721"/>
              <a:gd name="connsiteY35" fmla="*/ 2998648 h 6857999"/>
              <a:gd name="connsiteX36" fmla="*/ 8356827 w 8733721"/>
              <a:gd name="connsiteY36" fmla="*/ 3023630 h 6857999"/>
              <a:gd name="connsiteX37" fmla="*/ 8348883 w 8733721"/>
              <a:gd name="connsiteY37" fmla="*/ 3096975 h 6857999"/>
              <a:gd name="connsiteX38" fmla="*/ 8331320 w 8733721"/>
              <a:gd name="connsiteY38" fmla="*/ 3216657 h 6857999"/>
              <a:gd name="connsiteX39" fmla="*/ 8334250 w 8733721"/>
              <a:gd name="connsiteY39" fmla="*/ 3310980 h 6857999"/>
              <a:gd name="connsiteX40" fmla="*/ 8323018 w 8733721"/>
              <a:gd name="connsiteY40" fmla="*/ 3344725 h 6857999"/>
              <a:gd name="connsiteX41" fmla="*/ 8312317 w 8733721"/>
              <a:gd name="connsiteY41" fmla="*/ 3393250 h 6857999"/>
              <a:gd name="connsiteX42" fmla="*/ 8299110 w 8733721"/>
              <a:gd name="connsiteY42" fmla="*/ 3514536 h 6857999"/>
              <a:gd name="connsiteX43" fmla="*/ 8279421 w 8733721"/>
              <a:gd name="connsiteY43" fmla="*/ 3686149 h 6857999"/>
              <a:gd name="connsiteX44" fmla="*/ 8273021 w 8733721"/>
              <a:gd name="connsiteY44" fmla="*/ 3692208 h 6857999"/>
              <a:gd name="connsiteX45" fmla="*/ 8260968 w 8733721"/>
              <a:gd name="connsiteY45" fmla="*/ 3776022 h 6857999"/>
              <a:gd name="connsiteX46" fmla="*/ 8209415 w 8733721"/>
              <a:gd name="connsiteY46" fmla="*/ 4060536 h 6857999"/>
              <a:gd name="connsiteX47" fmla="*/ 8203359 w 8733721"/>
              <a:gd name="connsiteY47" fmla="*/ 4222149 h 6857999"/>
              <a:gd name="connsiteX48" fmla="*/ 8197502 w 8733721"/>
              <a:gd name="connsiteY48" fmla="*/ 4364683 h 6857999"/>
              <a:gd name="connsiteX49" fmla="*/ 8189960 w 8733721"/>
              <a:gd name="connsiteY49" fmla="*/ 4462471 h 6857999"/>
              <a:gd name="connsiteX50" fmla="*/ 8175156 w 8733721"/>
              <a:gd name="connsiteY50" fmla="*/ 4574052 h 6857999"/>
              <a:gd name="connsiteX51" fmla="*/ 8145454 w 8733721"/>
              <a:gd name="connsiteY51" fmla="*/ 4667756 h 6857999"/>
              <a:gd name="connsiteX52" fmla="*/ 8086875 w 8733721"/>
              <a:gd name="connsiteY52" fmla="*/ 4799019 h 6857999"/>
              <a:gd name="connsiteX53" fmla="*/ 8071779 w 8733721"/>
              <a:gd name="connsiteY53" fmla="*/ 4849614 h 6857999"/>
              <a:gd name="connsiteX54" fmla="*/ 8046521 w 8733721"/>
              <a:gd name="connsiteY54" fmla="*/ 4919971 h 6857999"/>
              <a:gd name="connsiteX55" fmla="*/ 7999171 w 8733721"/>
              <a:gd name="connsiteY55" fmla="*/ 5010766 h 6857999"/>
              <a:gd name="connsiteX56" fmla="*/ 7974494 w 8733721"/>
              <a:gd name="connsiteY56" fmla="*/ 5088190 h 6857999"/>
              <a:gd name="connsiteX57" fmla="*/ 7960017 w 8733721"/>
              <a:gd name="connsiteY57" fmla="*/ 5143922 h 6857999"/>
              <a:gd name="connsiteX58" fmla="*/ 7940570 w 8733721"/>
              <a:gd name="connsiteY58" fmla="*/ 5284346 h 6857999"/>
              <a:gd name="connsiteX59" fmla="*/ 7923844 w 8733721"/>
              <a:gd name="connsiteY59" fmla="*/ 5390948 h 6857999"/>
              <a:gd name="connsiteX60" fmla="*/ 7905061 w 8733721"/>
              <a:gd name="connsiteY60" fmla="*/ 5470854 h 6857999"/>
              <a:gd name="connsiteX61" fmla="*/ 7900574 w 8733721"/>
              <a:gd name="connsiteY61" fmla="*/ 5529643 h 6857999"/>
              <a:gd name="connsiteX62" fmla="*/ 7889879 w 8733721"/>
              <a:gd name="connsiteY62" fmla="*/ 5597292 h 6857999"/>
              <a:gd name="connsiteX63" fmla="*/ 7881533 w 8733721"/>
              <a:gd name="connsiteY63" fmla="*/ 5608899 h 6857999"/>
              <a:gd name="connsiteX64" fmla="*/ 7866845 w 8733721"/>
              <a:gd name="connsiteY64" fmla="*/ 5684911 h 6857999"/>
              <a:gd name="connsiteX65" fmla="*/ 7866707 w 8733721"/>
              <a:gd name="connsiteY65" fmla="*/ 5755776 h 6857999"/>
              <a:gd name="connsiteX66" fmla="*/ 7858630 w 8733721"/>
              <a:gd name="connsiteY66" fmla="*/ 5889599 h 6857999"/>
              <a:gd name="connsiteX67" fmla="*/ 7862852 w 8733721"/>
              <a:gd name="connsiteY67" fmla="*/ 5989744 h 6857999"/>
              <a:gd name="connsiteX68" fmla="*/ 7834617 w 8733721"/>
              <a:gd name="connsiteY68" fmla="*/ 6084926 h 6857999"/>
              <a:gd name="connsiteX69" fmla="*/ 7830440 w 8733721"/>
              <a:gd name="connsiteY69" fmla="*/ 6346549 h 6857999"/>
              <a:gd name="connsiteX70" fmla="*/ 7828988 w 8733721"/>
              <a:gd name="connsiteY70" fmla="*/ 6527527 h 6857999"/>
              <a:gd name="connsiteX71" fmla="*/ 7833220 w 8733721"/>
              <a:gd name="connsiteY71" fmla="*/ 6627129 h 6857999"/>
              <a:gd name="connsiteX72" fmla="*/ 7833451 w 8733721"/>
              <a:gd name="connsiteY72" fmla="*/ 6694819 h 6857999"/>
              <a:gd name="connsiteX73" fmla="*/ 7859394 w 8733721"/>
              <a:gd name="connsiteY73" fmla="*/ 6765445 h 6857999"/>
              <a:gd name="connsiteX74" fmla="*/ 7866873 w 8733721"/>
              <a:gd name="connsiteY74" fmla="*/ 6844697 h 6857999"/>
              <a:gd name="connsiteX75" fmla="*/ 7868076 w 8733721"/>
              <a:gd name="connsiteY75" fmla="*/ 6857999 h 6857999"/>
              <a:gd name="connsiteX76" fmla="*/ 2920621 w 8733721"/>
              <a:gd name="connsiteY76" fmla="*/ 6857999 h 6857999"/>
              <a:gd name="connsiteX77" fmla="*/ 961321 w 8733721"/>
              <a:gd name="connsiteY77" fmla="*/ 6857999 h 6857999"/>
              <a:gd name="connsiteX78" fmla="*/ 0 w 8733721"/>
              <a:gd name="connsiteY78" fmla="*/ 6857999 h 6857999"/>
              <a:gd name="connsiteX79" fmla="*/ 0 w 8733721"/>
              <a:gd name="connsiteY79" fmla="*/ 0 h 6857999"/>
              <a:gd name="connsiteX0" fmla="*/ 0 w 8733721"/>
              <a:gd name="connsiteY0" fmla="*/ 0 h 6857999"/>
              <a:gd name="connsiteX1" fmla="*/ 961321 w 8733721"/>
              <a:gd name="connsiteY1" fmla="*/ 0 h 6857999"/>
              <a:gd name="connsiteX2" fmla="*/ 2920621 w 8733721"/>
              <a:gd name="connsiteY2" fmla="*/ 0 h 6857999"/>
              <a:gd name="connsiteX3" fmla="*/ 8733721 w 8733721"/>
              <a:gd name="connsiteY3" fmla="*/ 0 h 6857999"/>
              <a:gd name="connsiteX4" fmla="*/ 8733721 w 8733721"/>
              <a:gd name="connsiteY4" fmla="*/ 2 h 6857999"/>
              <a:gd name="connsiteX5" fmla="*/ 8236175 w 8733721"/>
              <a:gd name="connsiteY5" fmla="*/ 2 h 6857999"/>
              <a:gd name="connsiteX6" fmla="*/ 8231178 w 8733721"/>
              <a:gd name="connsiteY6" fmla="*/ 14562 h 6857999"/>
              <a:gd name="connsiteX7" fmla="*/ 8234773 w 8733721"/>
              <a:gd name="connsiteY7" fmla="*/ 59077 h 6857999"/>
              <a:gd name="connsiteX8" fmla="*/ 8227623 w 8733721"/>
              <a:gd name="connsiteY8" fmla="*/ 107668 h 6857999"/>
              <a:gd name="connsiteX9" fmla="*/ 8246150 w 8733721"/>
              <a:gd name="connsiteY9" fmla="*/ 246136 h 6857999"/>
              <a:gd name="connsiteX10" fmla="*/ 8224308 w 8733721"/>
              <a:gd name="connsiteY10" fmla="*/ 372908 h 6857999"/>
              <a:gd name="connsiteX11" fmla="*/ 8221687 w 8733721"/>
              <a:gd name="connsiteY11" fmla="*/ 450607 h 6857999"/>
              <a:gd name="connsiteX12" fmla="*/ 8232987 w 8733721"/>
              <a:gd name="connsiteY12" fmla="*/ 812800 h 6857999"/>
              <a:gd name="connsiteX13" fmla="*/ 8241364 w 8733721"/>
              <a:gd name="connsiteY13" fmla="*/ 912727 h 6857999"/>
              <a:gd name="connsiteX14" fmla="*/ 8240165 w 8733721"/>
              <a:gd name="connsiteY14" fmla="*/ 989950 h 6857999"/>
              <a:gd name="connsiteX15" fmla="*/ 8243561 w 8733721"/>
              <a:gd name="connsiteY15" fmla="*/ 1141745 h 6857999"/>
              <a:gd name="connsiteX16" fmla="*/ 8256144 w 8733721"/>
              <a:gd name="connsiteY16" fmla="*/ 1265454 h 6857999"/>
              <a:gd name="connsiteX17" fmla="*/ 8281494 w 8733721"/>
              <a:gd name="connsiteY17" fmla="*/ 1385480 h 6857999"/>
              <a:gd name="connsiteX18" fmla="*/ 8297877 w 8733721"/>
              <a:gd name="connsiteY18" fmla="*/ 1458060 h 6857999"/>
              <a:gd name="connsiteX19" fmla="*/ 8315502 w 8733721"/>
              <a:gd name="connsiteY19" fmla="*/ 1513175 h 6857999"/>
              <a:gd name="connsiteX20" fmla="*/ 8342335 w 8733721"/>
              <a:gd name="connsiteY20" fmla="*/ 1570809 h 6857999"/>
              <a:gd name="connsiteX21" fmla="*/ 8324762 w 8733721"/>
              <a:gd name="connsiteY21" fmla="*/ 1632434 h 6857999"/>
              <a:gd name="connsiteX22" fmla="*/ 8319231 w 8733721"/>
              <a:gd name="connsiteY22" fmla="*/ 1742490 h 6857999"/>
              <a:gd name="connsiteX23" fmla="*/ 8343694 w 8733721"/>
              <a:gd name="connsiteY23" fmla="*/ 1812272 h 6857999"/>
              <a:gd name="connsiteX24" fmla="*/ 8379488 w 8733721"/>
              <a:gd name="connsiteY24" fmla="*/ 1856766 h 6857999"/>
              <a:gd name="connsiteX25" fmla="*/ 8385055 w 8733721"/>
              <a:gd name="connsiteY25" fmla="*/ 1923433 h 6857999"/>
              <a:gd name="connsiteX26" fmla="*/ 8386906 w 8733721"/>
              <a:gd name="connsiteY26" fmla="*/ 1972204 h 6857999"/>
              <a:gd name="connsiteX27" fmla="*/ 8386681 w 8733721"/>
              <a:gd name="connsiteY27" fmla="*/ 2066205 h 6857999"/>
              <a:gd name="connsiteX28" fmla="*/ 8380052 w 8733721"/>
              <a:gd name="connsiteY28" fmla="*/ 2227417 h 6857999"/>
              <a:gd name="connsiteX29" fmla="*/ 8374483 w 8733721"/>
              <a:gd name="connsiteY29" fmla="*/ 2510933 h 6857999"/>
              <a:gd name="connsiteX30" fmla="*/ 8375191 w 8733721"/>
              <a:gd name="connsiteY30" fmla="*/ 2741866 h 6857999"/>
              <a:gd name="connsiteX31" fmla="*/ 8384389 w 8733721"/>
              <a:gd name="connsiteY31" fmla="*/ 2864935 h 6857999"/>
              <a:gd name="connsiteX32" fmla="*/ 8391822 w 8733721"/>
              <a:gd name="connsiteY32" fmla="*/ 2950807 h 6857999"/>
              <a:gd name="connsiteX33" fmla="*/ 8378111 w 8733721"/>
              <a:gd name="connsiteY33" fmla="*/ 2978246 h 6857999"/>
              <a:gd name="connsiteX34" fmla="*/ 8375025 w 8733721"/>
              <a:gd name="connsiteY34" fmla="*/ 2995916 h 6857999"/>
              <a:gd name="connsiteX35" fmla="*/ 8366764 w 8733721"/>
              <a:gd name="connsiteY35" fmla="*/ 2998648 h 6857999"/>
              <a:gd name="connsiteX36" fmla="*/ 8356827 w 8733721"/>
              <a:gd name="connsiteY36" fmla="*/ 3023630 h 6857999"/>
              <a:gd name="connsiteX37" fmla="*/ 8348883 w 8733721"/>
              <a:gd name="connsiteY37" fmla="*/ 3096975 h 6857999"/>
              <a:gd name="connsiteX38" fmla="*/ 8331320 w 8733721"/>
              <a:gd name="connsiteY38" fmla="*/ 3216657 h 6857999"/>
              <a:gd name="connsiteX39" fmla="*/ 8334250 w 8733721"/>
              <a:gd name="connsiteY39" fmla="*/ 3310980 h 6857999"/>
              <a:gd name="connsiteX40" fmla="*/ 8323018 w 8733721"/>
              <a:gd name="connsiteY40" fmla="*/ 3344725 h 6857999"/>
              <a:gd name="connsiteX41" fmla="*/ 8312317 w 8733721"/>
              <a:gd name="connsiteY41" fmla="*/ 3393250 h 6857999"/>
              <a:gd name="connsiteX42" fmla="*/ 8299110 w 8733721"/>
              <a:gd name="connsiteY42" fmla="*/ 3514536 h 6857999"/>
              <a:gd name="connsiteX43" fmla="*/ 8279421 w 8733721"/>
              <a:gd name="connsiteY43" fmla="*/ 3686149 h 6857999"/>
              <a:gd name="connsiteX44" fmla="*/ 8273021 w 8733721"/>
              <a:gd name="connsiteY44" fmla="*/ 3692208 h 6857999"/>
              <a:gd name="connsiteX45" fmla="*/ 8260968 w 8733721"/>
              <a:gd name="connsiteY45" fmla="*/ 3776022 h 6857999"/>
              <a:gd name="connsiteX46" fmla="*/ 8209415 w 8733721"/>
              <a:gd name="connsiteY46" fmla="*/ 4060536 h 6857999"/>
              <a:gd name="connsiteX47" fmla="*/ 8203359 w 8733721"/>
              <a:gd name="connsiteY47" fmla="*/ 4222149 h 6857999"/>
              <a:gd name="connsiteX48" fmla="*/ 8197502 w 8733721"/>
              <a:gd name="connsiteY48" fmla="*/ 4364683 h 6857999"/>
              <a:gd name="connsiteX49" fmla="*/ 8189960 w 8733721"/>
              <a:gd name="connsiteY49" fmla="*/ 4462471 h 6857999"/>
              <a:gd name="connsiteX50" fmla="*/ 8175156 w 8733721"/>
              <a:gd name="connsiteY50" fmla="*/ 4574052 h 6857999"/>
              <a:gd name="connsiteX51" fmla="*/ 8127583 w 8733721"/>
              <a:gd name="connsiteY51" fmla="*/ 4649885 h 6857999"/>
              <a:gd name="connsiteX52" fmla="*/ 8086875 w 8733721"/>
              <a:gd name="connsiteY52" fmla="*/ 4799019 h 6857999"/>
              <a:gd name="connsiteX53" fmla="*/ 8071779 w 8733721"/>
              <a:gd name="connsiteY53" fmla="*/ 4849614 h 6857999"/>
              <a:gd name="connsiteX54" fmla="*/ 8046521 w 8733721"/>
              <a:gd name="connsiteY54" fmla="*/ 4919971 h 6857999"/>
              <a:gd name="connsiteX55" fmla="*/ 7999171 w 8733721"/>
              <a:gd name="connsiteY55" fmla="*/ 5010766 h 6857999"/>
              <a:gd name="connsiteX56" fmla="*/ 7974494 w 8733721"/>
              <a:gd name="connsiteY56" fmla="*/ 5088190 h 6857999"/>
              <a:gd name="connsiteX57" fmla="*/ 7960017 w 8733721"/>
              <a:gd name="connsiteY57" fmla="*/ 5143922 h 6857999"/>
              <a:gd name="connsiteX58" fmla="*/ 7940570 w 8733721"/>
              <a:gd name="connsiteY58" fmla="*/ 5284346 h 6857999"/>
              <a:gd name="connsiteX59" fmla="*/ 7923844 w 8733721"/>
              <a:gd name="connsiteY59" fmla="*/ 5390948 h 6857999"/>
              <a:gd name="connsiteX60" fmla="*/ 7905061 w 8733721"/>
              <a:gd name="connsiteY60" fmla="*/ 5470854 h 6857999"/>
              <a:gd name="connsiteX61" fmla="*/ 7900574 w 8733721"/>
              <a:gd name="connsiteY61" fmla="*/ 5529643 h 6857999"/>
              <a:gd name="connsiteX62" fmla="*/ 7889879 w 8733721"/>
              <a:gd name="connsiteY62" fmla="*/ 5597292 h 6857999"/>
              <a:gd name="connsiteX63" fmla="*/ 7881533 w 8733721"/>
              <a:gd name="connsiteY63" fmla="*/ 5608899 h 6857999"/>
              <a:gd name="connsiteX64" fmla="*/ 7866845 w 8733721"/>
              <a:gd name="connsiteY64" fmla="*/ 5684911 h 6857999"/>
              <a:gd name="connsiteX65" fmla="*/ 7866707 w 8733721"/>
              <a:gd name="connsiteY65" fmla="*/ 5755776 h 6857999"/>
              <a:gd name="connsiteX66" fmla="*/ 7858630 w 8733721"/>
              <a:gd name="connsiteY66" fmla="*/ 5889599 h 6857999"/>
              <a:gd name="connsiteX67" fmla="*/ 7862852 w 8733721"/>
              <a:gd name="connsiteY67" fmla="*/ 5989744 h 6857999"/>
              <a:gd name="connsiteX68" fmla="*/ 7834617 w 8733721"/>
              <a:gd name="connsiteY68" fmla="*/ 6084926 h 6857999"/>
              <a:gd name="connsiteX69" fmla="*/ 7830440 w 8733721"/>
              <a:gd name="connsiteY69" fmla="*/ 6346549 h 6857999"/>
              <a:gd name="connsiteX70" fmla="*/ 7828988 w 8733721"/>
              <a:gd name="connsiteY70" fmla="*/ 6527527 h 6857999"/>
              <a:gd name="connsiteX71" fmla="*/ 7833220 w 8733721"/>
              <a:gd name="connsiteY71" fmla="*/ 6627129 h 6857999"/>
              <a:gd name="connsiteX72" fmla="*/ 7833451 w 8733721"/>
              <a:gd name="connsiteY72" fmla="*/ 6694819 h 6857999"/>
              <a:gd name="connsiteX73" fmla="*/ 7859394 w 8733721"/>
              <a:gd name="connsiteY73" fmla="*/ 6765445 h 6857999"/>
              <a:gd name="connsiteX74" fmla="*/ 7866873 w 8733721"/>
              <a:gd name="connsiteY74" fmla="*/ 6844697 h 6857999"/>
              <a:gd name="connsiteX75" fmla="*/ 7868076 w 8733721"/>
              <a:gd name="connsiteY75" fmla="*/ 6857999 h 6857999"/>
              <a:gd name="connsiteX76" fmla="*/ 2920621 w 8733721"/>
              <a:gd name="connsiteY76" fmla="*/ 6857999 h 6857999"/>
              <a:gd name="connsiteX77" fmla="*/ 961321 w 8733721"/>
              <a:gd name="connsiteY77" fmla="*/ 6857999 h 6857999"/>
              <a:gd name="connsiteX78" fmla="*/ 0 w 8733721"/>
              <a:gd name="connsiteY78" fmla="*/ 6857999 h 6857999"/>
              <a:gd name="connsiteX79" fmla="*/ 0 w 8733721"/>
              <a:gd name="connsiteY79" fmla="*/ 0 h 6857999"/>
              <a:gd name="connsiteX0" fmla="*/ 0 w 8733721"/>
              <a:gd name="connsiteY0" fmla="*/ 0 h 6857999"/>
              <a:gd name="connsiteX1" fmla="*/ 961321 w 8733721"/>
              <a:gd name="connsiteY1" fmla="*/ 0 h 6857999"/>
              <a:gd name="connsiteX2" fmla="*/ 2920621 w 8733721"/>
              <a:gd name="connsiteY2" fmla="*/ 0 h 6857999"/>
              <a:gd name="connsiteX3" fmla="*/ 8733721 w 8733721"/>
              <a:gd name="connsiteY3" fmla="*/ 0 h 6857999"/>
              <a:gd name="connsiteX4" fmla="*/ 8733721 w 8733721"/>
              <a:gd name="connsiteY4" fmla="*/ 2 h 6857999"/>
              <a:gd name="connsiteX5" fmla="*/ 8236175 w 8733721"/>
              <a:gd name="connsiteY5" fmla="*/ 2 h 6857999"/>
              <a:gd name="connsiteX6" fmla="*/ 8231178 w 8733721"/>
              <a:gd name="connsiteY6" fmla="*/ 14562 h 6857999"/>
              <a:gd name="connsiteX7" fmla="*/ 8234773 w 8733721"/>
              <a:gd name="connsiteY7" fmla="*/ 59077 h 6857999"/>
              <a:gd name="connsiteX8" fmla="*/ 8227623 w 8733721"/>
              <a:gd name="connsiteY8" fmla="*/ 107668 h 6857999"/>
              <a:gd name="connsiteX9" fmla="*/ 8246150 w 8733721"/>
              <a:gd name="connsiteY9" fmla="*/ 246136 h 6857999"/>
              <a:gd name="connsiteX10" fmla="*/ 8224308 w 8733721"/>
              <a:gd name="connsiteY10" fmla="*/ 372908 h 6857999"/>
              <a:gd name="connsiteX11" fmla="*/ 8221687 w 8733721"/>
              <a:gd name="connsiteY11" fmla="*/ 450607 h 6857999"/>
              <a:gd name="connsiteX12" fmla="*/ 8232987 w 8733721"/>
              <a:gd name="connsiteY12" fmla="*/ 812800 h 6857999"/>
              <a:gd name="connsiteX13" fmla="*/ 8241364 w 8733721"/>
              <a:gd name="connsiteY13" fmla="*/ 912727 h 6857999"/>
              <a:gd name="connsiteX14" fmla="*/ 8240165 w 8733721"/>
              <a:gd name="connsiteY14" fmla="*/ 989950 h 6857999"/>
              <a:gd name="connsiteX15" fmla="*/ 8243561 w 8733721"/>
              <a:gd name="connsiteY15" fmla="*/ 1141745 h 6857999"/>
              <a:gd name="connsiteX16" fmla="*/ 8256144 w 8733721"/>
              <a:gd name="connsiteY16" fmla="*/ 1265454 h 6857999"/>
              <a:gd name="connsiteX17" fmla="*/ 8281494 w 8733721"/>
              <a:gd name="connsiteY17" fmla="*/ 1385480 h 6857999"/>
              <a:gd name="connsiteX18" fmla="*/ 8297877 w 8733721"/>
              <a:gd name="connsiteY18" fmla="*/ 1458060 h 6857999"/>
              <a:gd name="connsiteX19" fmla="*/ 8315502 w 8733721"/>
              <a:gd name="connsiteY19" fmla="*/ 1513175 h 6857999"/>
              <a:gd name="connsiteX20" fmla="*/ 8342335 w 8733721"/>
              <a:gd name="connsiteY20" fmla="*/ 1570809 h 6857999"/>
              <a:gd name="connsiteX21" fmla="*/ 8324762 w 8733721"/>
              <a:gd name="connsiteY21" fmla="*/ 1632434 h 6857999"/>
              <a:gd name="connsiteX22" fmla="*/ 8319231 w 8733721"/>
              <a:gd name="connsiteY22" fmla="*/ 1742490 h 6857999"/>
              <a:gd name="connsiteX23" fmla="*/ 8343694 w 8733721"/>
              <a:gd name="connsiteY23" fmla="*/ 1812272 h 6857999"/>
              <a:gd name="connsiteX24" fmla="*/ 8379488 w 8733721"/>
              <a:gd name="connsiteY24" fmla="*/ 1856766 h 6857999"/>
              <a:gd name="connsiteX25" fmla="*/ 8385055 w 8733721"/>
              <a:gd name="connsiteY25" fmla="*/ 1923433 h 6857999"/>
              <a:gd name="connsiteX26" fmla="*/ 8386906 w 8733721"/>
              <a:gd name="connsiteY26" fmla="*/ 1972204 h 6857999"/>
              <a:gd name="connsiteX27" fmla="*/ 8386681 w 8733721"/>
              <a:gd name="connsiteY27" fmla="*/ 2066205 h 6857999"/>
              <a:gd name="connsiteX28" fmla="*/ 8380052 w 8733721"/>
              <a:gd name="connsiteY28" fmla="*/ 2227417 h 6857999"/>
              <a:gd name="connsiteX29" fmla="*/ 8374483 w 8733721"/>
              <a:gd name="connsiteY29" fmla="*/ 2510933 h 6857999"/>
              <a:gd name="connsiteX30" fmla="*/ 8375191 w 8733721"/>
              <a:gd name="connsiteY30" fmla="*/ 2741866 h 6857999"/>
              <a:gd name="connsiteX31" fmla="*/ 8384389 w 8733721"/>
              <a:gd name="connsiteY31" fmla="*/ 2864935 h 6857999"/>
              <a:gd name="connsiteX32" fmla="*/ 8391822 w 8733721"/>
              <a:gd name="connsiteY32" fmla="*/ 2950807 h 6857999"/>
              <a:gd name="connsiteX33" fmla="*/ 8378111 w 8733721"/>
              <a:gd name="connsiteY33" fmla="*/ 2978246 h 6857999"/>
              <a:gd name="connsiteX34" fmla="*/ 8375025 w 8733721"/>
              <a:gd name="connsiteY34" fmla="*/ 2995916 h 6857999"/>
              <a:gd name="connsiteX35" fmla="*/ 8366764 w 8733721"/>
              <a:gd name="connsiteY35" fmla="*/ 2998648 h 6857999"/>
              <a:gd name="connsiteX36" fmla="*/ 8356827 w 8733721"/>
              <a:gd name="connsiteY36" fmla="*/ 3023630 h 6857999"/>
              <a:gd name="connsiteX37" fmla="*/ 8348883 w 8733721"/>
              <a:gd name="connsiteY37" fmla="*/ 3096975 h 6857999"/>
              <a:gd name="connsiteX38" fmla="*/ 8331320 w 8733721"/>
              <a:gd name="connsiteY38" fmla="*/ 3216657 h 6857999"/>
              <a:gd name="connsiteX39" fmla="*/ 8334250 w 8733721"/>
              <a:gd name="connsiteY39" fmla="*/ 3310980 h 6857999"/>
              <a:gd name="connsiteX40" fmla="*/ 8323018 w 8733721"/>
              <a:gd name="connsiteY40" fmla="*/ 3344725 h 6857999"/>
              <a:gd name="connsiteX41" fmla="*/ 8312317 w 8733721"/>
              <a:gd name="connsiteY41" fmla="*/ 3393250 h 6857999"/>
              <a:gd name="connsiteX42" fmla="*/ 8299110 w 8733721"/>
              <a:gd name="connsiteY42" fmla="*/ 3514536 h 6857999"/>
              <a:gd name="connsiteX43" fmla="*/ 8279421 w 8733721"/>
              <a:gd name="connsiteY43" fmla="*/ 3686149 h 6857999"/>
              <a:gd name="connsiteX44" fmla="*/ 8273021 w 8733721"/>
              <a:gd name="connsiteY44" fmla="*/ 3692208 h 6857999"/>
              <a:gd name="connsiteX45" fmla="*/ 8260968 w 8733721"/>
              <a:gd name="connsiteY45" fmla="*/ 3776022 h 6857999"/>
              <a:gd name="connsiteX46" fmla="*/ 8209415 w 8733721"/>
              <a:gd name="connsiteY46" fmla="*/ 4060536 h 6857999"/>
              <a:gd name="connsiteX47" fmla="*/ 8203359 w 8733721"/>
              <a:gd name="connsiteY47" fmla="*/ 4222149 h 6857999"/>
              <a:gd name="connsiteX48" fmla="*/ 8197502 w 8733721"/>
              <a:gd name="connsiteY48" fmla="*/ 4364683 h 6857999"/>
              <a:gd name="connsiteX49" fmla="*/ 8189960 w 8733721"/>
              <a:gd name="connsiteY49" fmla="*/ 4462471 h 6857999"/>
              <a:gd name="connsiteX50" fmla="*/ 8157285 w 8733721"/>
              <a:gd name="connsiteY50" fmla="*/ 4526395 h 6857999"/>
              <a:gd name="connsiteX51" fmla="*/ 8127583 w 8733721"/>
              <a:gd name="connsiteY51" fmla="*/ 4649885 h 6857999"/>
              <a:gd name="connsiteX52" fmla="*/ 8086875 w 8733721"/>
              <a:gd name="connsiteY52" fmla="*/ 4799019 h 6857999"/>
              <a:gd name="connsiteX53" fmla="*/ 8071779 w 8733721"/>
              <a:gd name="connsiteY53" fmla="*/ 4849614 h 6857999"/>
              <a:gd name="connsiteX54" fmla="*/ 8046521 w 8733721"/>
              <a:gd name="connsiteY54" fmla="*/ 4919971 h 6857999"/>
              <a:gd name="connsiteX55" fmla="*/ 7999171 w 8733721"/>
              <a:gd name="connsiteY55" fmla="*/ 5010766 h 6857999"/>
              <a:gd name="connsiteX56" fmla="*/ 7974494 w 8733721"/>
              <a:gd name="connsiteY56" fmla="*/ 5088190 h 6857999"/>
              <a:gd name="connsiteX57" fmla="*/ 7960017 w 8733721"/>
              <a:gd name="connsiteY57" fmla="*/ 5143922 h 6857999"/>
              <a:gd name="connsiteX58" fmla="*/ 7940570 w 8733721"/>
              <a:gd name="connsiteY58" fmla="*/ 5284346 h 6857999"/>
              <a:gd name="connsiteX59" fmla="*/ 7923844 w 8733721"/>
              <a:gd name="connsiteY59" fmla="*/ 5390948 h 6857999"/>
              <a:gd name="connsiteX60" fmla="*/ 7905061 w 8733721"/>
              <a:gd name="connsiteY60" fmla="*/ 5470854 h 6857999"/>
              <a:gd name="connsiteX61" fmla="*/ 7900574 w 8733721"/>
              <a:gd name="connsiteY61" fmla="*/ 5529643 h 6857999"/>
              <a:gd name="connsiteX62" fmla="*/ 7889879 w 8733721"/>
              <a:gd name="connsiteY62" fmla="*/ 5597292 h 6857999"/>
              <a:gd name="connsiteX63" fmla="*/ 7881533 w 8733721"/>
              <a:gd name="connsiteY63" fmla="*/ 5608899 h 6857999"/>
              <a:gd name="connsiteX64" fmla="*/ 7866845 w 8733721"/>
              <a:gd name="connsiteY64" fmla="*/ 5684911 h 6857999"/>
              <a:gd name="connsiteX65" fmla="*/ 7866707 w 8733721"/>
              <a:gd name="connsiteY65" fmla="*/ 5755776 h 6857999"/>
              <a:gd name="connsiteX66" fmla="*/ 7858630 w 8733721"/>
              <a:gd name="connsiteY66" fmla="*/ 5889599 h 6857999"/>
              <a:gd name="connsiteX67" fmla="*/ 7862852 w 8733721"/>
              <a:gd name="connsiteY67" fmla="*/ 5989744 h 6857999"/>
              <a:gd name="connsiteX68" fmla="*/ 7834617 w 8733721"/>
              <a:gd name="connsiteY68" fmla="*/ 6084926 h 6857999"/>
              <a:gd name="connsiteX69" fmla="*/ 7830440 w 8733721"/>
              <a:gd name="connsiteY69" fmla="*/ 6346549 h 6857999"/>
              <a:gd name="connsiteX70" fmla="*/ 7828988 w 8733721"/>
              <a:gd name="connsiteY70" fmla="*/ 6527527 h 6857999"/>
              <a:gd name="connsiteX71" fmla="*/ 7833220 w 8733721"/>
              <a:gd name="connsiteY71" fmla="*/ 6627129 h 6857999"/>
              <a:gd name="connsiteX72" fmla="*/ 7833451 w 8733721"/>
              <a:gd name="connsiteY72" fmla="*/ 6694819 h 6857999"/>
              <a:gd name="connsiteX73" fmla="*/ 7859394 w 8733721"/>
              <a:gd name="connsiteY73" fmla="*/ 6765445 h 6857999"/>
              <a:gd name="connsiteX74" fmla="*/ 7866873 w 8733721"/>
              <a:gd name="connsiteY74" fmla="*/ 6844697 h 6857999"/>
              <a:gd name="connsiteX75" fmla="*/ 7868076 w 8733721"/>
              <a:gd name="connsiteY75" fmla="*/ 6857999 h 6857999"/>
              <a:gd name="connsiteX76" fmla="*/ 2920621 w 8733721"/>
              <a:gd name="connsiteY76" fmla="*/ 6857999 h 6857999"/>
              <a:gd name="connsiteX77" fmla="*/ 961321 w 8733721"/>
              <a:gd name="connsiteY77" fmla="*/ 6857999 h 6857999"/>
              <a:gd name="connsiteX78" fmla="*/ 0 w 8733721"/>
              <a:gd name="connsiteY78" fmla="*/ 6857999 h 6857999"/>
              <a:gd name="connsiteX79" fmla="*/ 0 w 8733721"/>
              <a:gd name="connsiteY79" fmla="*/ 0 h 6857999"/>
              <a:gd name="connsiteX0" fmla="*/ 0 w 8733721"/>
              <a:gd name="connsiteY0" fmla="*/ 0 h 6857999"/>
              <a:gd name="connsiteX1" fmla="*/ 961321 w 8733721"/>
              <a:gd name="connsiteY1" fmla="*/ 0 h 6857999"/>
              <a:gd name="connsiteX2" fmla="*/ 2920621 w 8733721"/>
              <a:gd name="connsiteY2" fmla="*/ 0 h 6857999"/>
              <a:gd name="connsiteX3" fmla="*/ 8733721 w 8733721"/>
              <a:gd name="connsiteY3" fmla="*/ 0 h 6857999"/>
              <a:gd name="connsiteX4" fmla="*/ 8236175 w 8733721"/>
              <a:gd name="connsiteY4" fmla="*/ 2 h 6857999"/>
              <a:gd name="connsiteX5" fmla="*/ 8231178 w 8733721"/>
              <a:gd name="connsiteY5" fmla="*/ 14562 h 6857999"/>
              <a:gd name="connsiteX6" fmla="*/ 8234773 w 8733721"/>
              <a:gd name="connsiteY6" fmla="*/ 59077 h 6857999"/>
              <a:gd name="connsiteX7" fmla="*/ 8227623 w 8733721"/>
              <a:gd name="connsiteY7" fmla="*/ 107668 h 6857999"/>
              <a:gd name="connsiteX8" fmla="*/ 8246150 w 8733721"/>
              <a:gd name="connsiteY8" fmla="*/ 246136 h 6857999"/>
              <a:gd name="connsiteX9" fmla="*/ 8224308 w 8733721"/>
              <a:gd name="connsiteY9" fmla="*/ 372908 h 6857999"/>
              <a:gd name="connsiteX10" fmla="*/ 8221687 w 8733721"/>
              <a:gd name="connsiteY10" fmla="*/ 450607 h 6857999"/>
              <a:gd name="connsiteX11" fmla="*/ 8232987 w 8733721"/>
              <a:gd name="connsiteY11" fmla="*/ 812800 h 6857999"/>
              <a:gd name="connsiteX12" fmla="*/ 8241364 w 8733721"/>
              <a:gd name="connsiteY12" fmla="*/ 912727 h 6857999"/>
              <a:gd name="connsiteX13" fmla="*/ 8240165 w 8733721"/>
              <a:gd name="connsiteY13" fmla="*/ 989950 h 6857999"/>
              <a:gd name="connsiteX14" fmla="*/ 8243561 w 8733721"/>
              <a:gd name="connsiteY14" fmla="*/ 1141745 h 6857999"/>
              <a:gd name="connsiteX15" fmla="*/ 8256144 w 8733721"/>
              <a:gd name="connsiteY15" fmla="*/ 1265454 h 6857999"/>
              <a:gd name="connsiteX16" fmla="*/ 8281494 w 8733721"/>
              <a:gd name="connsiteY16" fmla="*/ 1385480 h 6857999"/>
              <a:gd name="connsiteX17" fmla="*/ 8297877 w 8733721"/>
              <a:gd name="connsiteY17" fmla="*/ 1458060 h 6857999"/>
              <a:gd name="connsiteX18" fmla="*/ 8315502 w 8733721"/>
              <a:gd name="connsiteY18" fmla="*/ 1513175 h 6857999"/>
              <a:gd name="connsiteX19" fmla="*/ 8342335 w 8733721"/>
              <a:gd name="connsiteY19" fmla="*/ 1570809 h 6857999"/>
              <a:gd name="connsiteX20" fmla="*/ 8324762 w 8733721"/>
              <a:gd name="connsiteY20" fmla="*/ 1632434 h 6857999"/>
              <a:gd name="connsiteX21" fmla="*/ 8319231 w 8733721"/>
              <a:gd name="connsiteY21" fmla="*/ 1742490 h 6857999"/>
              <a:gd name="connsiteX22" fmla="*/ 8343694 w 8733721"/>
              <a:gd name="connsiteY22" fmla="*/ 1812272 h 6857999"/>
              <a:gd name="connsiteX23" fmla="*/ 8379488 w 8733721"/>
              <a:gd name="connsiteY23" fmla="*/ 1856766 h 6857999"/>
              <a:gd name="connsiteX24" fmla="*/ 8385055 w 8733721"/>
              <a:gd name="connsiteY24" fmla="*/ 1923433 h 6857999"/>
              <a:gd name="connsiteX25" fmla="*/ 8386906 w 8733721"/>
              <a:gd name="connsiteY25" fmla="*/ 1972204 h 6857999"/>
              <a:gd name="connsiteX26" fmla="*/ 8386681 w 8733721"/>
              <a:gd name="connsiteY26" fmla="*/ 2066205 h 6857999"/>
              <a:gd name="connsiteX27" fmla="*/ 8380052 w 8733721"/>
              <a:gd name="connsiteY27" fmla="*/ 2227417 h 6857999"/>
              <a:gd name="connsiteX28" fmla="*/ 8374483 w 8733721"/>
              <a:gd name="connsiteY28" fmla="*/ 2510933 h 6857999"/>
              <a:gd name="connsiteX29" fmla="*/ 8375191 w 8733721"/>
              <a:gd name="connsiteY29" fmla="*/ 2741866 h 6857999"/>
              <a:gd name="connsiteX30" fmla="*/ 8384389 w 8733721"/>
              <a:gd name="connsiteY30" fmla="*/ 2864935 h 6857999"/>
              <a:gd name="connsiteX31" fmla="*/ 8391822 w 8733721"/>
              <a:gd name="connsiteY31" fmla="*/ 2950807 h 6857999"/>
              <a:gd name="connsiteX32" fmla="*/ 8378111 w 8733721"/>
              <a:gd name="connsiteY32" fmla="*/ 2978246 h 6857999"/>
              <a:gd name="connsiteX33" fmla="*/ 8375025 w 8733721"/>
              <a:gd name="connsiteY33" fmla="*/ 2995916 h 6857999"/>
              <a:gd name="connsiteX34" fmla="*/ 8366764 w 8733721"/>
              <a:gd name="connsiteY34" fmla="*/ 2998648 h 6857999"/>
              <a:gd name="connsiteX35" fmla="*/ 8356827 w 8733721"/>
              <a:gd name="connsiteY35" fmla="*/ 3023630 h 6857999"/>
              <a:gd name="connsiteX36" fmla="*/ 8348883 w 8733721"/>
              <a:gd name="connsiteY36" fmla="*/ 3096975 h 6857999"/>
              <a:gd name="connsiteX37" fmla="*/ 8331320 w 8733721"/>
              <a:gd name="connsiteY37" fmla="*/ 3216657 h 6857999"/>
              <a:gd name="connsiteX38" fmla="*/ 8334250 w 8733721"/>
              <a:gd name="connsiteY38" fmla="*/ 3310980 h 6857999"/>
              <a:gd name="connsiteX39" fmla="*/ 8323018 w 8733721"/>
              <a:gd name="connsiteY39" fmla="*/ 3344725 h 6857999"/>
              <a:gd name="connsiteX40" fmla="*/ 8312317 w 8733721"/>
              <a:gd name="connsiteY40" fmla="*/ 3393250 h 6857999"/>
              <a:gd name="connsiteX41" fmla="*/ 8299110 w 8733721"/>
              <a:gd name="connsiteY41" fmla="*/ 3514536 h 6857999"/>
              <a:gd name="connsiteX42" fmla="*/ 8279421 w 8733721"/>
              <a:gd name="connsiteY42" fmla="*/ 3686149 h 6857999"/>
              <a:gd name="connsiteX43" fmla="*/ 8273021 w 8733721"/>
              <a:gd name="connsiteY43" fmla="*/ 3692208 h 6857999"/>
              <a:gd name="connsiteX44" fmla="*/ 8260968 w 8733721"/>
              <a:gd name="connsiteY44" fmla="*/ 3776022 h 6857999"/>
              <a:gd name="connsiteX45" fmla="*/ 8209415 w 8733721"/>
              <a:gd name="connsiteY45" fmla="*/ 4060536 h 6857999"/>
              <a:gd name="connsiteX46" fmla="*/ 8203359 w 8733721"/>
              <a:gd name="connsiteY46" fmla="*/ 4222149 h 6857999"/>
              <a:gd name="connsiteX47" fmla="*/ 8197502 w 8733721"/>
              <a:gd name="connsiteY47" fmla="*/ 4364683 h 6857999"/>
              <a:gd name="connsiteX48" fmla="*/ 8189960 w 8733721"/>
              <a:gd name="connsiteY48" fmla="*/ 4462471 h 6857999"/>
              <a:gd name="connsiteX49" fmla="*/ 8157285 w 8733721"/>
              <a:gd name="connsiteY49" fmla="*/ 4526395 h 6857999"/>
              <a:gd name="connsiteX50" fmla="*/ 8127583 w 8733721"/>
              <a:gd name="connsiteY50" fmla="*/ 4649885 h 6857999"/>
              <a:gd name="connsiteX51" fmla="*/ 8086875 w 8733721"/>
              <a:gd name="connsiteY51" fmla="*/ 4799019 h 6857999"/>
              <a:gd name="connsiteX52" fmla="*/ 8071779 w 8733721"/>
              <a:gd name="connsiteY52" fmla="*/ 4849614 h 6857999"/>
              <a:gd name="connsiteX53" fmla="*/ 8046521 w 8733721"/>
              <a:gd name="connsiteY53" fmla="*/ 4919971 h 6857999"/>
              <a:gd name="connsiteX54" fmla="*/ 7999171 w 8733721"/>
              <a:gd name="connsiteY54" fmla="*/ 5010766 h 6857999"/>
              <a:gd name="connsiteX55" fmla="*/ 7974494 w 8733721"/>
              <a:gd name="connsiteY55" fmla="*/ 5088190 h 6857999"/>
              <a:gd name="connsiteX56" fmla="*/ 7960017 w 8733721"/>
              <a:gd name="connsiteY56" fmla="*/ 5143922 h 6857999"/>
              <a:gd name="connsiteX57" fmla="*/ 7940570 w 8733721"/>
              <a:gd name="connsiteY57" fmla="*/ 5284346 h 6857999"/>
              <a:gd name="connsiteX58" fmla="*/ 7923844 w 8733721"/>
              <a:gd name="connsiteY58" fmla="*/ 5390948 h 6857999"/>
              <a:gd name="connsiteX59" fmla="*/ 7905061 w 8733721"/>
              <a:gd name="connsiteY59" fmla="*/ 5470854 h 6857999"/>
              <a:gd name="connsiteX60" fmla="*/ 7900574 w 8733721"/>
              <a:gd name="connsiteY60" fmla="*/ 5529643 h 6857999"/>
              <a:gd name="connsiteX61" fmla="*/ 7889879 w 8733721"/>
              <a:gd name="connsiteY61" fmla="*/ 5597292 h 6857999"/>
              <a:gd name="connsiteX62" fmla="*/ 7881533 w 8733721"/>
              <a:gd name="connsiteY62" fmla="*/ 5608899 h 6857999"/>
              <a:gd name="connsiteX63" fmla="*/ 7866845 w 8733721"/>
              <a:gd name="connsiteY63" fmla="*/ 5684911 h 6857999"/>
              <a:gd name="connsiteX64" fmla="*/ 7866707 w 8733721"/>
              <a:gd name="connsiteY64" fmla="*/ 5755776 h 6857999"/>
              <a:gd name="connsiteX65" fmla="*/ 7858630 w 8733721"/>
              <a:gd name="connsiteY65" fmla="*/ 5889599 h 6857999"/>
              <a:gd name="connsiteX66" fmla="*/ 7862852 w 8733721"/>
              <a:gd name="connsiteY66" fmla="*/ 5989744 h 6857999"/>
              <a:gd name="connsiteX67" fmla="*/ 7834617 w 8733721"/>
              <a:gd name="connsiteY67" fmla="*/ 6084926 h 6857999"/>
              <a:gd name="connsiteX68" fmla="*/ 7830440 w 8733721"/>
              <a:gd name="connsiteY68" fmla="*/ 6346549 h 6857999"/>
              <a:gd name="connsiteX69" fmla="*/ 7828988 w 8733721"/>
              <a:gd name="connsiteY69" fmla="*/ 6527527 h 6857999"/>
              <a:gd name="connsiteX70" fmla="*/ 7833220 w 8733721"/>
              <a:gd name="connsiteY70" fmla="*/ 6627129 h 6857999"/>
              <a:gd name="connsiteX71" fmla="*/ 7833451 w 8733721"/>
              <a:gd name="connsiteY71" fmla="*/ 6694819 h 6857999"/>
              <a:gd name="connsiteX72" fmla="*/ 7859394 w 8733721"/>
              <a:gd name="connsiteY72" fmla="*/ 6765445 h 6857999"/>
              <a:gd name="connsiteX73" fmla="*/ 7866873 w 8733721"/>
              <a:gd name="connsiteY73" fmla="*/ 6844697 h 6857999"/>
              <a:gd name="connsiteX74" fmla="*/ 7868076 w 8733721"/>
              <a:gd name="connsiteY74" fmla="*/ 6857999 h 6857999"/>
              <a:gd name="connsiteX75" fmla="*/ 2920621 w 8733721"/>
              <a:gd name="connsiteY75" fmla="*/ 6857999 h 6857999"/>
              <a:gd name="connsiteX76" fmla="*/ 961321 w 8733721"/>
              <a:gd name="connsiteY76" fmla="*/ 6857999 h 6857999"/>
              <a:gd name="connsiteX77" fmla="*/ 0 w 8733721"/>
              <a:gd name="connsiteY77" fmla="*/ 6857999 h 6857999"/>
              <a:gd name="connsiteX78" fmla="*/ 0 w 8733721"/>
              <a:gd name="connsiteY78" fmla="*/ 0 h 6857999"/>
              <a:gd name="connsiteX0" fmla="*/ 0 w 8394178"/>
              <a:gd name="connsiteY0" fmla="*/ 0 h 6857999"/>
              <a:gd name="connsiteX1" fmla="*/ 961321 w 8394178"/>
              <a:gd name="connsiteY1" fmla="*/ 0 h 6857999"/>
              <a:gd name="connsiteX2" fmla="*/ 2920621 w 8394178"/>
              <a:gd name="connsiteY2" fmla="*/ 0 h 6857999"/>
              <a:gd name="connsiteX3" fmla="*/ 8236175 w 8394178"/>
              <a:gd name="connsiteY3" fmla="*/ 2 h 6857999"/>
              <a:gd name="connsiteX4" fmla="*/ 8231178 w 8394178"/>
              <a:gd name="connsiteY4" fmla="*/ 14562 h 6857999"/>
              <a:gd name="connsiteX5" fmla="*/ 8234773 w 8394178"/>
              <a:gd name="connsiteY5" fmla="*/ 59077 h 6857999"/>
              <a:gd name="connsiteX6" fmla="*/ 8227623 w 8394178"/>
              <a:gd name="connsiteY6" fmla="*/ 107668 h 6857999"/>
              <a:gd name="connsiteX7" fmla="*/ 8246150 w 8394178"/>
              <a:gd name="connsiteY7" fmla="*/ 246136 h 6857999"/>
              <a:gd name="connsiteX8" fmla="*/ 8224308 w 8394178"/>
              <a:gd name="connsiteY8" fmla="*/ 372908 h 6857999"/>
              <a:gd name="connsiteX9" fmla="*/ 8221687 w 8394178"/>
              <a:gd name="connsiteY9" fmla="*/ 450607 h 6857999"/>
              <a:gd name="connsiteX10" fmla="*/ 8232987 w 8394178"/>
              <a:gd name="connsiteY10" fmla="*/ 812800 h 6857999"/>
              <a:gd name="connsiteX11" fmla="*/ 8241364 w 8394178"/>
              <a:gd name="connsiteY11" fmla="*/ 912727 h 6857999"/>
              <a:gd name="connsiteX12" fmla="*/ 8240165 w 8394178"/>
              <a:gd name="connsiteY12" fmla="*/ 989950 h 6857999"/>
              <a:gd name="connsiteX13" fmla="*/ 8243561 w 8394178"/>
              <a:gd name="connsiteY13" fmla="*/ 1141745 h 6857999"/>
              <a:gd name="connsiteX14" fmla="*/ 8256144 w 8394178"/>
              <a:gd name="connsiteY14" fmla="*/ 1265454 h 6857999"/>
              <a:gd name="connsiteX15" fmla="*/ 8281494 w 8394178"/>
              <a:gd name="connsiteY15" fmla="*/ 1385480 h 6857999"/>
              <a:gd name="connsiteX16" fmla="*/ 8297877 w 8394178"/>
              <a:gd name="connsiteY16" fmla="*/ 1458060 h 6857999"/>
              <a:gd name="connsiteX17" fmla="*/ 8315502 w 8394178"/>
              <a:gd name="connsiteY17" fmla="*/ 1513175 h 6857999"/>
              <a:gd name="connsiteX18" fmla="*/ 8342335 w 8394178"/>
              <a:gd name="connsiteY18" fmla="*/ 1570809 h 6857999"/>
              <a:gd name="connsiteX19" fmla="*/ 8324762 w 8394178"/>
              <a:gd name="connsiteY19" fmla="*/ 1632434 h 6857999"/>
              <a:gd name="connsiteX20" fmla="*/ 8319231 w 8394178"/>
              <a:gd name="connsiteY20" fmla="*/ 1742490 h 6857999"/>
              <a:gd name="connsiteX21" fmla="*/ 8343694 w 8394178"/>
              <a:gd name="connsiteY21" fmla="*/ 1812272 h 6857999"/>
              <a:gd name="connsiteX22" fmla="*/ 8379488 w 8394178"/>
              <a:gd name="connsiteY22" fmla="*/ 1856766 h 6857999"/>
              <a:gd name="connsiteX23" fmla="*/ 8385055 w 8394178"/>
              <a:gd name="connsiteY23" fmla="*/ 1923433 h 6857999"/>
              <a:gd name="connsiteX24" fmla="*/ 8386906 w 8394178"/>
              <a:gd name="connsiteY24" fmla="*/ 1972204 h 6857999"/>
              <a:gd name="connsiteX25" fmla="*/ 8386681 w 8394178"/>
              <a:gd name="connsiteY25" fmla="*/ 2066205 h 6857999"/>
              <a:gd name="connsiteX26" fmla="*/ 8380052 w 8394178"/>
              <a:gd name="connsiteY26" fmla="*/ 2227417 h 6857999"/>
              <a:gd name="connsiteX27" fmla="*/ 8374483 w 8394178"/>
              <a:gd name="connsiteY27" fmla="*/ 2510933 h 6857999"/>
              <a:gd name="connsiteX28" fmla="*/ 8375191 w 8394178"/>
              <a:gd name="connsiteY28" fmla="*/ 2741866 h 6857999"/>
              <a:gd name="connsiteX29" fmla="*/ 8384389 w 8394178"/>
              <a:gd name="connsiteY29" fmla="*/ 2864935 h 6857999"/>
              <a:gd name="connsiteX30" fmla="*/ 8391822 w 8394178"/>
              <a:gd name="connsiteY30" fmla="*/ 2950807 h 6857999"/>
              <a:gd name="connsiteX31" fmla="*/ 8378111 w 8394178"/>
              <a:gd name="connsiteY31" fmla="*/ 2978246 h 6857999"/>
              <a:gd name="connsiteX32" fmla="*/ 8375025 w 8394178"/>
              <a:gd name="connsiteY32" fmla="*/ 2995916 h 6857999"/>
              <a:gd name="connsiteX33" fmla="*/ 8366764 w 8394178"/>
              <a:gd name="connsiteY33" fmla="*/ 2998648 h 6857999"/>
              <a:gd name="connsiteX34" fmla="*/ 8356827 w 8394178"/>
              <a:gd name="connsiteY34" fmla="*/ 3023630 h 6857999"/>
              <a:gd name="connsiteX35" fmla="*/ 8348883 w 8394178"/>
              <a:gd name="connsiteY35" fmla="*/ 3096975 h 6857999"/>
              <a:gd name="connsiteX36" fmla="*/ 8331320 w 8394178"/>
              <a:gd name="connsiteY36" fmla="*/ 3216657 h 6857999"/>
              <a:gd name="connsiteX37" fmla="*/ 8334250 w 8394178"/>
              <a:gd name="connsiteY37" fmla="*/ 3310980 h 6857999"/>
              <a:gd name="connsiteX38" fmla="*/ 8323018 w 8394178"/>
              <a:gd name="connsiteY38" fmla="*/ 3344725 h 6857999"/>
              <a:gd name="connsiteX39" fmla="*/ 8312317 w 8394178"/>
              <a:gd name="connsiteY39" fmla="*/ 3393250 h 6857999"/>
              <a:gd name="connsiteX40" fmla="*/ 8299110 w 8394178"/>
              <a:gd name="connsiteY40" fmla="*/ 3514536 h 6857999"/>
              <a:gd name="connsiteX41" fmla="*/ 8279421 w 8394178"/>
              <a:gd name="connsiteY41" fmla="*/ 3686149 h 6857999"/>
              <a:gd name="connsiteX42" fmla="*/ 8273021 w 8394178"/>
              <a:gd name="connsiteY42" fmla="*/ 3692208 h 6857999"/>
              <a:gd name="connsiteX43" fmla="*/ 8260968 w 8394178"/>
              <a:gd name="connsiteY43" fmla="*/ 3776022 h 6857999"/>
              <a:gd name="connsiteX44" fmla="*/ 8209415 w 8394178"/>
              <a:gd name="connsiteY44" fmla="*/ 4060536 h 6857999"/>
              <a:gd name="connsiteX45" fmla="*/ 8203359 w 8394178"/>
              <a:gd name="connsiteY45" fmla="*/ 4222149 h 6857999"/>
              <a:gd name="connsiteX46" fmla="*/ 8197502 w 8394178"/>
              <a:gd name="connsiteY46" fmla="*/ 4364683 h 6857999"/>
              <a:gd name="connsiteX47" fmla="*/ 8189960 w 8394178"/>
              <a:gd name="connsiteY47" fmla="*/ 4462471 h 6857999"/>
              <a:gd name="connsiteX48" fmla="*/ 8157285 w 8394178"/>
              <a:gd name="connsiteY48" fmla="*/ 4526395 h 6857999"/>
              <a:gd name="connsiteX49" fmla="*/ 8127583 w 8394178"/>
              <a:gd name="connsiteY49" fmla="*/ 4649885 h 6857999"/>
              <a:gd name="connsiteX50" fmla="*/ 8086875 w 8394178"/>
              <a:gd name="connsiteY50" fmla="*/ 4799019 h 6857999"/>
              <a:gd name="connsiteX51" fmla="*/ 8071779 w 8394178"/>
              <a:gd name="connsiteY51" fmla="*/ 4849614 h 6857999"/>
              <a:gd name="connsiteX52" fmla="*/ 8046521 w 8394178"/>
              <a:gd name="connsiteY52" fmla="*/ 4919971 h 6857999"/>
              <a:gd name="connsiteX53" fmla="*/ 7999171 w 8394178"/>
              <a:gd name="connsiteY53" fmla="*/ 5010766 h 6857999"/>
              <a:gd name="connsiteX54" fmla="*/ 7974494 w 8394178"/>
              <a:gd name="connsiteY54" fmla="*/ 5088190 h 6857999"/>
              <a:gd name="connsiteX55" fmla="*/ 7960017 w 8394178"/>
              <a:gd name="connsiteY55" fmla="*/ 5143922 h 6857999"/>
              <a:gd name="connsiteX56" fmla="*/ 7940570 w 8394178"/>
              <a:gd name="connsiteY56" fmla="*/ 5284346 h 6857999"/>
              <a:gd name="connsiteX57" fmla="*/ 7923844 w 8394178"/>
              <a:gd name="connsiteY57" fmla="*/ 5390948 h 6857999"/>
              <a:gd name="connsiteX58" fmla="*/ 7905061 w 8394178"/>
              <a:gd name="connsiteY58" fmla="*/ 5470854 h 6857999"/>
              <a:gd name="connsiteX59" fmla="*/ 7900574 w 8394178"/>
              <a:gd name="connsiteY59" fmla="*/ 5529643 h 6857999"/>
              <a:gd name="connsiteX60" fmla="*/ 7889879 w 8394178"/>
              <a:gd name="connsiteY60" fmla="*/ 5597292 h 6857999"/>
              <a:gd name="connsiteX61" fmla="*/ 7881533 w 8394178"/>
              <a:gd name="connsiteY61" fmla="*/ 5608899 h 6857999"/>
              <a:gd name="connsiteX62" fmla="*/ 7866845 w 8394178"/>
              <a:gd name="connsiteY62" fmla="*/ 5684911 h 6857999"/>
              <a:gd name="connsiteX63" fmla="*/ 7866707 w 8394178"/>
              <a:gd name="connsiteY63" fmla="*/ 5755776 h 6857999"/>
              <a:gd name="connsiteX64" fmla="*/ 7858630 w 8394178"/>
              <a:gd name="connsiteY64" fmla="*/ 5889599 h 6857999"/>
              <a:gd name="connsiteX65" fmla="*/ 7862852 w 8394178"/>
              <a:gd name="connsiteY65" fmla="*/ 5989744 h 6857999"/>
              <a:gd name="connsiteX66" fmla="*/ 7834617 w 8394178"/>
              <a:gd name="connsiteY66" fmla="*/ 6084926 h 6857999"/>
              <a:gd name="connsiteX67" fmla="*/ 7830440 w 8394178"/>
              <a:gd name="connsiteY67" fmla="*/ 6346549 h 6857999"/>
              <a:gd name="connsiteX68" fmla="*/ 7828988 w 8394178"/>
              <a:gd name="connsiteY68" fmla="*/ 6527527 h 6857999"/>
              <a:gd name="connsiteX69" fmla="*/ 7833220 w 8394178"/>
              <a:gd name="connsiteY69" fmla="*/ 6627129 h 6857999"/>
              <a:gd name="connsiteX70" fmla="*/ 7833451 w 8394178"/>
              <a:gd name="connsiteY70" fmla="*/ 6694819 h 6857999"/>
              <a:gd name="connsiteX71" fmla="*/ 7859394 w 8394178"/>
              <a:gd name="connsiteY71" fmla="*/ 6765445 h 6857999"/>
              <a:gd name="connsiteX72" fmla="*/ 7866873 w 8394178"/>
              <a:gd name="connsiteY72" fmla="*/ 6844697 h 6857999"/>
              <a:gd name="connsiteX73" fmla="*/ 7868076 w 8394178"/>
              <a:gd name="connsiteY73" fmla="*/ 6857999 h 6857999"/>
              <a:gd name="connsiteX74" fmla="*/ 2920621 w 8394178"/>
              <a:gd name="connsiteY74" fmla="*/ 6857999 h 6857999"/>
              <a:gd name="connsiteX75" fmla="*/ 961321 w 8394178"/>
              <a:gd name="connsiteY75" fmla="*/ 6857999 h 6857999"/>
              <a:gd name="connsiteX76" fmla="*/ 0 w 8394178"/>
              <a:gd name="connsiteY76" fmla="*/ 6857999 h 6857999"/>
              <a:gd name="connsiteX77" fmla="*/ 0 w 8394178"/>
              <a:gd name="connsiteY77" fmla="*/ 0 h 6857999"/>
              <a:gd name="connsiteX0" fmla="*/ 0 w 8394178"/>
              <a:gd name="connsiteY0" fmla="*/ 0 h 6857999"/>
              <a:gd name="connsiteX1" fmla="*/ 961321 w 8394178"/>
              <a:gd name="connsiteY1" fmla="*/ 0 h 6857999"/>
              <a:gd name="connsiteX2" fmla="*/ 8236175 w 8394178"/>
              <a:gd name="connsiteY2" fmla="*/ 2 h 6857999"/>
              <a:gd name="connsiteX3" fmla="*/ 8231178 w 8394178"/>
              <a:gd name="connsiteY3" fmla="*/ 14562 h 6857999"/>
              <a:gd name="connsiteX4" fmla="*/ 8234773 w 8394178"/>
              <a:gd name="connsiteY4" fmla="*/ 59077 h 6857999"/>
              <a:gd name="connsiteX5" fmla="*/ 8227623 w 8394178"/>
              <a:gd name="connsiteY5" fmla="*/ 107668 h 6857999"/>
              <a:gd name="connsiteX6" fmla="*/ 8246150 w 8394178"/>
              <a:gd name="connsiteY6" fmla="*/ 246136 h 6857999"/>
              <a:gd name="connsiteX7" fmla="*/ 8224308 w 8394178"/>
              <a:gd name="connsiteY7" fmla="*/ 372908 h 6857999"/>
              <a:gd name="connsiteX8" fmla="*/ 8221687 w 8394178"/>
              <a:gd name="connsiteY8" fmla="*/ 450607 h 6857999"/>
              <a:gd name="connsiteX9" fmla="*/ 8232987 w 8394178"/>
              <a:gd name="connsiteY9" fmla="*/ 812800 h 6857999"/>
              <a:gd name="connsiteX10" fmla="*/ 8241364 w 8394178"/>
              <a:gd name="connsiteY10" fmla="*/ 912727 h 6857999"/>
              <a:gd name="connsiteX11" fmla="*/ 8240165 w 8394178"/>
              <a:gd name="connsiteY11" fmla="*/ 989950 h 6857999"/>
              <a:gd name="connsiteX12" fmla="*/ 8243561 w 8394178"/>
              <a:gd name="connsiteY12" fmla="*/ 1141745 h 6857999"/>
              <a:gd name="connsiteX13" fmla="*/ 8256144 w 8394178"/>
              <a:gd name="connsiteY13" fmla="*/ 1265454 h 6857999"/>
              <a:gd name="connsiteX14" fmla="*/ 8281494 w 8394178"/>
              <a:gd name="connsiteY14" fmla="*/ 1385480 h 6857999"/>
              <a:gd name="connsiteX15" fmla="*/ 8297877 w 8394178"/>
              <a:gd name="connsiteY15" fmla="*/ 1458060 h 6857999"/>
              <a:gd name="connsiteX16" fmla="*/ 8315502 w 8394178"/>
              <a:gd name="connsiteY16" fmla="*/ 1513175 h 6857999"/>
              <a:gd name="connsiteX17" fmla="*/ 8342335 w 8394178"/>
              <a:gd name="connsiteY17" fmla="*/ 1570809 h 6857999"/>
              <a:gd name="connsiteX18" fmla="*/ 8324762 w 8394178"/>
              <a:gd name="connsiteY18" fmla="*/ 1632434 h 6857999"/>
              <a:gd name="connsiteX19" fmla="*/ 8319231 w 8394178"/>
              <a:gd name="connsiteY19" fmla="*/ 1742490 h 6857999"/>
              <a:gd name="connsiteX20" fmla="*/ 8343694 w 8394178"/>
              <a:gd name="connsiteY20" fmla="*/ 1812272 h 6857999"/>
              <a:gd name="connsiteX21" fmla="*/ 8379488 w 8394178"/>
              <a:gd name="connsiteY21" fmla="*/ 1856766 h 6857999"/>
              <a:gd name="connsiteX22" fmla="*/ 8385055 w 8394178"/>
              <a:gd name="connsiteY22" fmla="*/ 1923433 h 6857999"/>
              <a:gd name="connsiteX23" fmla="*/ 8386906 w 8394178"/>
              <a:gd name="connsiteY23" fmla="*/ 1972204 h 6857999"/>
              <a:gd name="connsiteX24" fmla="*/ 8386681 w 8394178"/>
              <a:gd name="connsiteY24" fmla="*/ 2066205 h 6857999"/>
              <a:gd name="connsiteX25" fmla="*/ 8380052 w 8394178"/>
              <a:gd name="connsiteY25" fmla="*/ 2227417 h 6857999"/>
              <a:gd name="connsiteX26" fmla="*/ 8374483 w 8394178"/>
              <a:gd name="connsiteY26" fmla="*/ 2510933 h 6857999"/>
              <a:gd name="connsiteX27" fmla="*/ 8375191 w 8394178"/>
              <a:gd name="connsiteY27" fmla="*/ 2741866 h 6857999"/>
              <a:gd name="connsiteX28" fmla="*/ 8384389 w 8394178"/>
              <a:gd name="connsiteY28" fmla="*/ 2864935 h 6857999"/>
              <a:gd name="connsiteX29" fmla="*/ 8391822 w 8394178"/>
              <a:gd name="connsiteY29" fmla="*/ 2950807 h 6857999"/>
              <a:gd name="connsiteX30" fmla="*/ 8378111 w 8394178"/>
              <a:gd name="connsiteY30" fmla="*/ 2978246 h 6857999"/>
              <a:gd name="connsiteX31" fmla="*/ 8375025 w 8394178"/>
              <a:gd name="connsiteY31" fmla="*/ 2995916 h 6857999"/>
              <a:gd name="connsiteX32" fmla="*/ 8366764 w 8394178"/>
              <a:gd name="connsiteY32" fmla="*/ 2998648 h 6857999"/>
              <a:gd name="connsiteX33" fmla="*/ 8356827 w 8394178"/>
              <a:gd name="connsiteY33" fmla="*/ 3023630 h 6857999"/>
              <a:gd name="connsiteX34" fmla="*/ 8348883 w 8394178"/>
              <a:gd name="connsiteY34" fmla="*/ 3096975 h 6857999"/>
              <a:gd name="connsiteX35" fmla="*/ 8331320 w 8394178"/>
              <a:gd name="connsiteY35" fmla="*/ 3216657 h 6857999"/>
              <a:gd name="connsiteX36" fmla="*/ 8334250 w 8394178"/>
              <a:gd name="connsiteY36" fmla="*/ 3310980 h 6857999"/>
              <a:gd name="connsiteX37" fmla="*/ 8323018 w 8394178"/>
              <a:gd name="connsiteY37" fmla="*/ 3344725 h 6857999"/>
              <a:gd name="connsiteX38" fmla="*/ 8312317 w 8394178"/>
              <a:gd name="connsiteY38" fmla="*/ 3393250 h 6857999"/>
              <a:gd name="connsiteX39" fmla="*/ 8299110 w 8394178"/>
              <a:gd name="connsiteY39" fmla="*/ 3514536 h 6857999"/>
              <a:gd name="connsiteX40" fmla="*/ 8279421 w 8394178"/>
              <a:gd name="connsiteY40" fmla="*/ 3686149 h 6857999"/>
              <a:gd name="connsiteX41" fmla="*/ 8273021 w 8394178"/>
              <a:gd name="connsiteY41" fmla="*/ 3692208 h 6857999"/>
              <a:gd name="connsiteX42" fmla="*/ 8260968 w 8394178"/>
              <a:gd name="connsiteY42" fmla="*/ 3776022 h 6857999"/>
              <a:gd name="connsiteX43" fmla="*/ 8209415 w 8394178"/>
              <a:gd name="connsiteY43" fmla="*/ 4060536 h 6857999"/>
              <a:gd name="connsiteX44" fmla="*/ 8203359 w 8394178"/>
              <a:gd name="connsiteY44" fmla="*/ 4222149 h 6857999"/>
              <a:gd name="connsiteX45" fmla="*/ 8197502 w 8394178"/>
              <a:gd name="connsiteY45" fmla="*/ 4364683 h 6857999"/>
              <a:gd name="connsiteX46" fmla="*/ 8189960 w 8394178"/>
              <a:gd name="connsiteY46" fmla="*/ 4462471 h 6857999"/>
              <a:gd name="connsiteX47" fmla="*/ 8157285 w 8394178"/>
              <a:gd name="connsiteY47" fmla="*/ 4526395 h 6857999"/>
              <a:gd name="connsiteX48" fmla="*/ 8127583 w 8394178"/>
              <a:gd name="connsiteY48" fmla="*/ 4649885 h 6857999"/>
              <a:gd name="connsiteX49" fmla="*/ 8086875 w 8394178"/>
              <a:gd name="connsiteY49" fmla="*/ 4799019 h 6857999"/>
              <a:gd name="connsiteX50" fmla="*/ 8071779 w 8394178"/>
              <a:gd name="connsiteY50" fmla="*/ 4849614 h 6857999"/>
              <a:gd name="connsiteX51" fmla="*/ 8046521 w 8394178"/>
              <a:gd name="connsiteY51" fmla="*/ 4919971 h 6857999"/>
              <a:gd name="connsiteX52" fmla="*/ 7999171 w 8394178"/>
              <a:gd name="connsiteY52" fmla="*/ 5010766 h 6857999"/>
              <a:gd name="connsiteX53" fmla="*/ 7974494 w 8394178"/>
              <a:gd name="connsiteY53" fmla="*/ 5088190 h 6857999"/>
              <a:gd name="connsiteX54" fmla="*/ 7960017 w 8394178"/>
              <a:gd name="connsiteY54" fmla="*/ 5143922 h 6857999"/>
              <a:gd name="connsiteX55" fmla="*/ 7940570 w 8394178"/>
              <a:gd name="connsiteY55" fmla="*/ 5284346 h 6857999"/>
              <a:gd name="connsiteX56" fmla="*/ 7923844 w 8394178"/>
              <a:gd name="connsiteY56" fmla="*/ 5390948 h 6857999"/>
              <a:gd name="connsiteX57" fmla="*/ 7905061 w 8394178"/>
              <a:gd name="connsiteY57" fmla="*/ 5470854 h 6857999"/>
              <a:gd name="connsiteX58" fmla="*/ 7900574 w 8394178"/>
              <a:gd name="connsiteY58" fmla="*/ 5529643 h 6857999"/>
              <a:gd name="connsiteX59" fmla="*/ 7889879 w 8394178"/>
              <a:gd name="connsiteY59" fmla="*/ 5597292 h 6857999"/>
              <a:gd name="connsiteX60" fmla="*/ 7881533 w 8394178"/>
              <a:gd name="connsiteY60" fmla="*/ 5608899 h 6857999"/>
              <a:gd name="connsiteX61" fmla="*/ 7866845 w 8394178"/>
              <a:gd name="connsiteY61" fmla="*/ 5684911 h 6857999"/>
              <a:gd name="connsiteX62" fmla="*/ 7866707 w 8394178"/>
              <a:gd name="connsiteY62" fmla="*/ 5755776 h 6857999"/>
              <a:gd name="connsiteX63" fmla="*/ 7858630 w 8394178"/>
              <a:gd name="connsiteY63" fmla="*/ 5889599 h 6857999"/>
              <a:gd name="connsiteX64" fmla="*/ 7862852 w 8394178"/>
              <a:gd name="connsiteY64" fmla="*/ 5989744 h 6857999"/>
              <a:gd name="connsiteX65" fmla="*/ 7834617 w 8394178"/>
              <a:gd name="connsiteY65" fmla="*/ 6084926 h 6857999"/>
              <a:gd name="connsiteX66" fmla="*/ 7830440 w 8394178"/>
              <a:gd name="connsiteY66" fmla="*/ 6346549 h 6857999"/>
              <a:gd name="connsiteX67" fmla="*/ 7828988 w 8394178"/>
              <a:gd name="connsiteY67" fmla="*/ 6527527 h 6857999"/>
              <a:gd name="connsiteX68" fmla="*/ 7833220 w 8394178"/>
              <a:gd name="connsiteY68" fmla="*/ 6627129 h 6857999"/>
              <a:gd name="connsiteX69" fmla="*/ 7833451 w 8394178"/>
              <a:gd name="connsiteY69" fmla="*/ 6694819 h 6857999"/>
              <a:gd name="connsiteX70" fmla="*/ 7859394 w 8394178"/>
              <a:gd name="connsiteY70" fmla="*/ 6765445 h 6857999"/>
              <a:gd name="connsiteX71" fmla="*/ 7866873 w 8394178"/>
              <a:gd name="connsiteY71" fmla="*/ 6844697 h 6857999"/>
              <a:gd name="connsiteX72" fmla="*/ 7868076 w 8394178"/>
              <a:gd name="connsiteY72" fmla="*/ 6857999 h 6857999"/>
              <a:gd name="connsiteX73" fmla="*/ 2920621 w 8394178"/>
              <a:gd name="connsiteY73" fmla="*/ 6857999 h 6857999"/>
              <a:gd name="connsiteX74" fmla="*/ 961321 w 8394178"/>
              <a:gd name="connsiteY74" fmla="*/ 6857999 h 6857999"/>
              <a:gd name="connsiteX75" fmla="*/ 0 w 8394178"/>
              <a:gd name="connsiteY75" fmla="*/ 6857999 h 6857999"/>
              <a:gd name="connsiteX76" fmla="*/ 0 w 8394178"/>
              <a:gd name="connsiteY76" fmla="*/ 0 h 6857999"/>
              <a:gd name="connsiteX0" fmla="*/ 0 w 8394178"/>
              <a:gd name="connsiteY0" fmla="*/ 0 h 6857999"/>
              <a:gd name="connsiteX1" fmla="*/ 8236175 w 8394178"/>
              <a:gd name="connsiteY1" fmla="*/ 2 h 6857999"/>
              <a:gd name="connsiteX2" fmla="*/ 8231178 w 8394178"/>
              <a:gd name="connsiteY2" fmla="*/ 14562 h 6857999"/>
              <a:gd name="connsiteX3" fmla="*/ 8234773 w 8394178"/>
              <a:gd name="connsiteY3" fmla="*/ 59077 h 6857999"/>
              <a:gd name="connsiteX4" fmla="*/ 8227623 w 8394178"/>
              <a:gd name="connsiteY4" fmla="*/ 107668 h 6857999"/>
              <a:gd name="connsiteX5" fmla="*/ 8246150 w 8394178"/>
              <a:gd name="connsiteY5" fmla="*/ 246136 h 6857999"/>
              <a:gd name="connsiteX6" fmla="*/ 8224308 w 8394178"/>
              <a:gd name="connsiteY6" fmla="*/ 372908 h 6857999"/>
              <a:gd name="connsiteX7" fmla="*/ 8221687 w 8394178"/>
              <a:gd name="connsiteY7" fmla="*/ 450607 h 6857999"/>
              <a:gd name="connsiteX8" fmla="*/ 8232987 w 8394178"/>
              <a:gd name="connsiteY8" fmla="*/ 812800 h 6857999"/>
              <a:gd name="connsiteX9" fmla="*/ 8241364 w 8394178"/>
              <a:gd name="connsiteY9" fmla="*/ 912727 h 6857999"/>
              <a:gd name="connsiteX10" fmla="*/ 8240165 w 8394178"/>
              <a:gd name="connsiteY10" fmla="*/ 989950 h 6857999"/>
              <a:gd name="connsiteX11" fmla="*/ 8243561 w 8394178"/>
              <a:gd name="connsiteY11" fmla="*/ 1141745 h 6857999"/>
              <a:gd name="connsiteX12" fmla="*/ 8256144 w 8394178"/>
              <a:gd name="connsiteY12" fmla="*/ 1265454 h 6857999"/>
              <a:gd name="connsiteX13" fmla="*/ 8281494 w 8394178"/>
              <a:gd name="connsiteY13" fmla="*/ 1385480 h 6857999"/>
              <a:gd name="connsiteX14" fmla="*/ 8297877 w 8394178"/>
              <a:gd name="connsiteY14" fmla="*/ 1458060 h 6857999"/>
              <a:gd name="connsiteX15" fmla="*/ 8315502 w 8394178"/>
              <a:gd name="connsiteY15" fmla="*/ 1513175 h 6857999"/>
              <a:gd name="connsiteX16" fmla="*/ 8342335 w 8394178"/>
              <a:gd name="connsiteY16" fmla="*/ 1570809 h 6857999"/>
              <a:gd name="connsiteX17" fmla="*/ 8324762 w 8394178"/>
              <a:gd name="connsiteY17" fmla="*/ 1632434 h 6857999"/>
              <a:gd name="connsiteX18" fmla="*/ 8319231 w 8394178"/>
              <a:gd name="connsiteY18" fmla="*/ 1742490 h 6857999"/>
              <a:gd name="connsiteX19" fmla="*/ 8343694 w 8394178"/>
              <a:gd name="connsiteY19" fmla="*/ 1812272 h 6857999"/>
              <a:gd name="connsiteX20" fmla="*/ 8379488 w 8394178"/>
              <a:gd name="connsiteY20" fmla="*/ 1856766 h 6857999"/>
              <a:gd name="connsiteX21" fmla="*/ 8385055 w 8394178"/>
              <a:gd name="connsiteY21" fmla="*/ 1923433 h 6857999"/>
              <a:gd name="connsiteX22" fmla="*/ 8386906 w 8394178"/>
              <a:gd name="connsiteY22" fmla="*/ 1972204 h 6857999"/>
              <a:gd name="connsiteX23" fmla="*/ 8386681 w 8394178"/>
              <a:gd name="connsiteY23" fmla="*/ 2066205 h 6857999"/>
              <a:gd name="connsiteX24" fmla="*/ 8380052 w 8394178"/>
              <a:gd name="connsiteY24" fmla="*/ 2227417 h 6857999"/>
              <a:gd name="connsiteX25" fmla="*/ 8374483 w 8394178"/>
              <a:gd name="connsiteY25" fmla="*/ 2510933 h 6857999"/>
              <a:gd name="connsiteX26" fmla="*/ 8375191 w 8394178"/>
              <a:gd name="connsiteY26" fmla="*/ 2741866 h 6857999"/>
              <a:gd name="connsiteX27" fmla="*/ 8384389 w 8394178"/>
              <a:gd name="connsiteY27" fmla="*/ 2864935 h 6857999"/>
              <a:gd name="connsiteX28" fmla="*/ 8391822 w 8394178"/>
              <a:gd name="connsiteY28" fmla="*/ 2950807 h 6857999"/>
              <a:gd name="connsiteX29" fmla="*/ 8378111 w 8394178"/>
              <a:gd name="connsiteY29" fmla="*/ 2978246 h 6857999"/>
              <a:gd name="connsiteX30" fmla="*/ 8375025 w 8394178"/>
              <a:gd name="connsiteY30" fmla="*/ 2995916 h 6857999"/>
              <a:gd name="connsiteX31" fmla="*/ 8366764 w 8394178"/>
              <a:gd name="connsiteY31" fmla="*/ 2998648 h 6857999"/>
              <a:gd name="connsiteX32" fmla="*/ 8356827 w 8394178"/>
              <a:gd name="connsiteY32" fmla="*/ 3023630 h 6857999"/>
              <a:gd name="connsiteX33" fmla="*/ 8348883 w 8394178"/>
              <a:gd name="connsiteY33" fmla="*/ 3096975 h 6857999"/>
              <a:gd name="connsiteX34" fmla="*/ 8331320 w 8394178"/>
              <a:gd name="connsiteY34" fmla="*/ 3216657 h 6857999"/>
              <a:gd name="connsiteX35" fmla="*/ 8334250 w 8394178"/>
              <a:gd name="connsiteY35" fmla="*/ 3310980 h 6857999"/>
              <a:gd name="connsiteX36" fmla="*/ 8323018 w 8394178"/>
              <a:gd name="connsiteY36" fmla="*/ 3344725 h 6857999"/>
              <a:gd name="connsiteX37" fmla="*/ 8312317 w 8394178"/>
              <a:gd name="connsiteY37" fmla="*/ 3393250 h 6857999"/>
              <a:gd name="connsiteX38" fmla="*/ 8299110 w 8394178"/>
              <a:gd name="connsiteY38" fmla="*/ 3514536 h 6857999"/>
              <a:gd name="connsiteX39" fmla="*/ 8279421 w 8394178"/>
              <a:gd name="connsiteY39" fmla="*/ 3686149 h 6857999"/>
              <a:gd name="connsiteX40" fmla="*/ 8273021 w 8394178"/>
              <a:gd name="connsiteY40" fmla="*/ 3692208 h 6857999"/>
              <a:gd name="connsiteX41" fmla="*/ 8260968 w 8394178"/>
              <a:gd name="connsiteY41" fmla="*/ 3776022 h 6857999"/>
              <a:gd name="connsiteX42" fmla="*/ 8209415 w 8394178"/>
              <a:gd name="connsiteY42" fmla="*/ 4060536 h 6857999"/>
              <a:gd name="connsiteX43" fmla="*/ 8203359 w 8394178"/>
              <a:gd name="connsiteY43" fmla="*/ 4222149 h 6857999"/>
              <a:gd name="connsiteX44" fmla="*/ 8197502 w 8394178"/>
              <a:gd name="connsiteY44" fmla="*/ 4364683 h 6857999"/>
              <a:gd name="connsiteX45" fmla="*/ 8189960 w 8394178"/>
              <a:gd name="connsiteY45" fmla="*/ 4462471 h 6857999"/>
              <a:gd name="connsiteX46" fmla="*/ 8157285 w 8394178"/>
              <a:gd name="connsiteY46" fmla="*/ 4526395 h 6857999"/>
              <a:gd name="connsiteX47" fmla="*/ 8127583 w 8394178"/>
              <a:gd name="connsiteY47" fmla="*/ 4649885 h 6857999"/>
              <a:gd name="connsiteX48" fmla="*/ 8086875 w 8394178"/>
              <a:gd name="connsiteY48" fmla="*/ 4799019 h 6857999"/>
              <a:gd name="connsiteX49" fmla="*/ 8071779 w 8394178"/>
              <a:gd name="connsiteY49" fmla="*/ 4849614 h 6857999"/>
              <a:gd name="connsiteX50" fmla="*/ 8046521 w 8394178"/>
              <a:gd name="connsiteY50" fmla="*/ 4919971 h 6857999"/>
              <a:gd name="connsiteX51" fmla="*/ 7999171 w 8394178"/>
              <a:gd name="connsiteY51" fmla="*/ 5010766 h 6857999"/>
              <a:gd name="connsiteX52" fmla="*/ 7974494 w 8394178"/>
              <a:gd name="connsiteY52" fmla="*/ 5088190 h 6857999"/>
              <a:gd name="connsiteX53" fmla="*/ 7960017 w 8394178"/>
              <a:gd name="connsiteY53" fmla="*/ 5143922 h 6857999"/>
              <a:gd name="connsiteX54" fmla="*/ 7940570 w 8394178"/>
              <a:gd name="connsiteY54" fmla="*/ 5284346 h 6857999"/>
              <a:gd name="connsiteX55" fmla="*/ 7923844 w 8394178"/>
              <a:gd name="connsiteY55" fmla="*/ 5390948 h 6857999"/>
              <a:gd name="connsiteX56" fmla="*/ 7905061 w 8394178"/>
              <a:gd name="connsiteY56" fmla="*/ 5470854 h 6857999"/>
              <a:gd name="connsiteX57" fmla="*/ 7900574 w 8394178"/>
              <a:gd name="connsiteY57" fmla="*/ 5529643 h 6857999"/>
              <a:gd name="connsiteX58" fmla="*/ 7889879 w 8394178"/>
              <a:gd name="connsiteY58" fmla="*/ 5597292 h 6857999"/>
              <a:gd name="connsiteX59" fmla="*/ 7881533 w 8394178"/>
              <a:gd name="connsiteY59" fmla="*/ 5608899 h 6857999"/>
              <a:gd name="connsiteX60" fmla="*/ 7866845 w 8394178"/>
              <a:gd name="connsiteY60" fmla="*/ 5684911 h 6857999"/>
              <a:gd name="connsiteX61" fmla="*/ 7866707 w 8394178"/>
              <a:gd name="connsiteY61" fmla="*/ 5755776 h 6857999"/>
              <a:gd name="connsiteX62" fmla="*/ 7858630 w 8394178"/>
              <a:gd name="connsiteY62" fmla="*/ 5889599 h 6857999"/>
              <a:gd name="connsiteX63" fmla="*/ 7862852 w 8394178"/>
              <a:gd name="connsiteY63" fmla="*/ 5989744 h 6857999"/>
              <a:gd name="connsiteX64" fmla="*/ 7834617 w 8394178"/>
              <a:gd name="connsiteY64" fmla="*/ 6084926 h 6857999"/>
              <a:gd name="connsiteX65" fmla="*/ 7830440 w 8394178"/>
              <a:gd name="connsiteY65" fmla="*/ 6346549 h 6857999"/>
              <a:gd name="connsiteX66" fmla="*/ 7828988 w 8394178"/>
              <a:gd name="connsiteY66" fmla="*/ 6527527 h 6857999"/>
              <a:gd name="connsiteX67" fmla="*/ 7833220 w 8394178"/>
              <a:gd name="connsiteY67" fmla="*/ 6627129 h 6857999"/>
              <a:gd name="connsiteX68" fmla="*/ 7833451 w 8394178"/>
              <a:gd name="connsiteY68" fmla="*/ 6694819 h 6857999"/>
              <a:gd name="connsiteX69" fmla="*/ 7859394 w 8394178"/>
              <a:gd name="connsiteY69" fmla="*/ 6765445 h 6857999"/>
              <a:gd name="connsiteX70" fmla="*/ 7866873 w 8394178"/>
              <a:gd name="connsiteY70" fmla="*/ 6844697 h 6857999"/>
              <a:gd name="connsiteX71" fmla="*/ 7868076 w 8394178"/>
              <a:gd name="connsiteY71" fmla="*/ 6857999 h 6857999"/>
              <a:gd name="connsiteX72" fmla="*/ 2920621 w 8394178"/>
              <a:gd name="connsiteY72" fmla="*/ 6857999 h 6857999"/>
              <a:gd name="connsiteX73" fmla="*/ 961321 w 8394178"/>
              <a:gd name="connsiteY73" fmla="*/ 6857999 h 6857999"/>
              <a:gd name="connsiteX74" fmla="*/ 0 w 8394178"/>
              <a:gd name="connsiteY74" fmla="*/ 6857999 h 6857999"/>
              <a:gd name="connsiteX75" fmla="*/ 0 w 8394178"/>
              <a:gd name="connsiteY75" fmla="*/ 0 h 6857999"/>
              <a:gd name="connsiteX0" fmla="*/ 0 w 8394178"/>
              <a:gd name="connsiteY0" fmla="*/ 0 h 6857999"/>
              <a:gd name="connsiteX1" fmla="*/ 8236175 w 8394178"/>
              <a:gd name="connsiteY1" fmla="*/ 2 h 6857999"/>
              <a:gd name="connsiteX2" fmla="*/ 8231178 w 8394178"/>
              <a:gd name="connsiteY2" fmla="*/ 14562 h 6857999"/>
              <a:gd name="connsiteX3" fmla="*/ 8234773 w 8394178"/>
              <a:gd name="connsiteY3" fmla="*/ 59077 h 6857999"/>
              <a:gd name="connsiteX4" fmla="*/ 8227623 w 8394178"/>
              <a:gd name="connsiteY4" fmla="*/ 107668 h 6857999"/>
              <a:gd name="connsiteX5" fmla="*/ 8246150 w 8394178"/>
              <a:gd name="connsiteY5" fmla="*/ 246136 h 6857999"/>
              <a:gd name="connsiteX6" fmla="*/ 8224308 w 8394178"/>
              <a:gd name="connsiteY6" fmla="*/ 372908 h 6857999"/>
              <a:gd name="connsiteX7" fmla="*/ 8221687 w 8394178"/>
              <a:gd name="connsiteY7" fmla="*/ 450607 h 6857999"/>
              <a:gd name="connsiteX8" fmla="*/ 8232987 w 8394178"/>
              <a:gd name="connsiteY8" fmla="*/ 812800 h 6857999"/>
              <a:gd name="connsiteX9" fmla="*/ 8241364 w 8394178"/>
              <a:gd name="connsiteY9" fmla="*/ 912727 h 6857999"/>
              <a:gd name="connsiteX10" fmla="*/ 8240165 w 8394178"/>
              <a:gd name="connsiteY10" fmla="*/ 989950 h 6857999"/>
              <a:gd name="connsiteX11" fmla="*/ 8243561 w 8394178"/>
              <a:gd name="connsiteY11" fmla="*/ 1141745 h 6857999"/>
              <a:gd name="connsiteX12" fmla="*/ 8256144 w 8394178"/>
              <a:gd name="connsiteY12" fmla="*/ 1265454 h 6857999"/>
              <a:gd name="connsiteX13" fmla="*/ 8281494 w 8394178"/>
              <a:gd name="connsiteY13" fmla="*/ 1385480 h 6857999"/>
              <a:gd name="connsiteX14" fmla="*/ 8297877 w 8394178"/>
              <a:gd name="connsiteY14" fmla="*/ 1458060 h 6857999"/>
              <a:gd name="connsiteX15" fmla="*/ 8315502 w 8394178"/>
              <a:gd name="connsiteY15" fmla="*/ 1513175 h 6857999"/>
              <a:gd name="connsiteX16" fmla="*/ 8342335 w 8394178"/>
              <a:gd name="connsiteY16" fmla="*/ 1570809 h 6857999"/>
              <a:gd name="connsiteX17" fmla="*/ 8324762 w 8394178"/>
              <a:gd name="connsiteY17" fmla="*/ 1632434 h 6857999"/>
              <a:gd name="connsiteX18" fmla="*/ 8319231 w 8394178"/>
              <a:gd name="connsiteY18" fmla="*/ 1742490 h 6857999"/>
              <a:gd name="connsiteX19" fmla="*/ 8343694 w 8394178"/>
              <a:gd name="connsiteY19" fmla="*/ 1812272 h 6857999"/>
              <a:gd name="connsiteX20" fmla="*/ 8379488 w 8394178"/>
              <a:gd name="connsiteY20" fmla="*/ 1856766 h 6857999"/>
              <a:gd name="connsiteX21" fmla="*/ 8385055 w 8394178"/>
              <a:gd name="connsiteY21" fmla="*/ 1923433 h 6857999"/>
              <a:gd name="connsiteX22" fmla="*/ 8386906 w 8394178"/>
              <a:gd name="connsiteY22" fmla="*/ 1972204 h 6857999"/>
              <a:gd name="connsiteX23" fmla="*/ 8386681 w 8394178"/>
              <a:gd name="connsiteY23" fmla="*/ 2066205 h 6857999"/>
              <a:gd name="connsiteX24" fmla="*/ 8380052 w 8394178"/>
              <a:gd name="connsiteY24" fmla="*/ 2227417 h 6857999"/>
              <a:gd name="connsiteX25" fmla="*/ 8374483 w 8394178"/>
              <a:gd name="connsiteY25" fmla="*/ 2510933 h 6857999"/>
              <a:gd name="connsiteX26" fmla="*/ 8375191 w 8394178"/>
              <a:gd name="connsiteY26" fmla="*/ 2741866 h 6857999"/>
              <a:gd name="connsiteX27" fmla="*/ 8384389 w 8394178"/>
              <a:gd name="connsiteY27" fmla="*/ 2864935 h 6857999"/>
              <a:gd name="connsiteX28" fmla="*/ 8391822 w 8394178"/>
              <a:gd name="connsiteY28" fmla="*/ 2950807 h 6857999"/>
              <a:gd name="connsiteX29" fmla="*/ 8378111 w 8394178"/>
              <a:gd name="connsiteY29" fmla="*/ 2978246 h 6857999"/>
              <a:gd name="connsiteX30" fmla="*/ 8375025 w 8394178"/>
              <a:gd name="connsiteY30" fmla="*/ 2995916 h 6857999"/>
              <a:gd name="connsiteX31" fmla="*/ 8366764 w 8394178"/>
              <a:gd name="connsiteY31" fmla="*/ 2998648 h 6857999"/>
              <a:gd name="connsiteX32" fmla="*/ 8356827 w 8394178"/>
              <a:gd name="connsiteY32" fmla="*/ 3023630 h 6857999"/>
              <a:gd name="connsiteX33" fmla="*/ 8348883 w 8394178"/>
              <a:gd name="connsiteY33" fmla="*/ 3096975 h 6857999"/>
              <a:gd name="connsiteX34" fmla="*/ 8331320 w 8394178"/>
              <a:gd name="connsiteY34" fmla="*/ 3216657 h 6857999"/>
              <a:gd name="connsiteX35" fmla="*/ 8334250 w 8394178"/>
              <a:gd name="connsiteY35" fmla="*/ 3310980 h 6857999"/>
              <a:gd name="connsiteX36" fmla="*/ 8323018 w 8394178"/>
              <a:gd name="connsiteY36" fmla="*/ 3344725 h 6857999"/>
              <a:gd name="connsiteX37" fmla="*/ 8312317 w 8394178"/>
              <a:gd name="connsiteY37" fmla="*/ 3393250 h 6857999"/>
              <a:gd name="connsiteX38" fmla="*/ 8299110 w 8394178"/>
              <a:gd name="connsiteY38" fmla="*/ 3514536 h 6857999"/>
              <a:gd name="connsiteX39" fmla="*/ 8279421 w 8394178"/>
              <a:gd name="connsiteY39" fmla="*/ 3686149 h 6857999"/>
              <a:gd name="connsiteX40" fmla="*/ 8273021 w 8394178"/>
              <a:gd name="connsiteY40" fmla="*/ 3692208 h 6857999"/>
              <a:gd name="connsiteX41" fmla="*/ 8260968 w 8394178"/>
              <a:gd name="connsiteY41" fmla="*/ 3776022 h 6857999"/>
              <a:gd name="connsiteX42" fmla="*/ 8209415 w 8394178"/>
              <a:gd name="connsiteY42" fmla="*/ 4060536 h 6857999"/>
              <a:gd name="connsiteX43" fmla="*/ 8203359 w 8394178"/>
              <a:gd name="connsiteY43" fmla="*/ 4222149 h 6857999"/>
              <a:gd name="connsiteX44" fmla="*/ 8197502 w 8394178"/>
              <a:gd name="connsiteY44" fmla="*/ 4364683 h 6857999"/>
              <a:gd name="connsiteX45" fmla="*/ 8189960 w 8394178"/>
              <a:gd name="connsiteY45" fmla="*/ 4462471 h 6857999"/>
              <a:gd name="connsiteX46" fmla="*/ 8157285 w 8394178"/>
              <a:gd name="connsiteY46" fmla="*/ 4526395 h 6857999"/>
              <a:gd name="connsiteX47" fmla="*/ 8127583 w 8394178"/>
              <a:gd name="connsiteY47" fmla="*/ 4649885 h 6857999"/>
              <a:gd name="connsiteX48" fmla="*/ 8086875 w 8394178"/>
              <a:gd name="connsiteY48" fmla="*/ 4799019 h 6857999"/>
              <a:gd name="connsiteX49" fmla="*/ 8071779 w 8394178"/>
              <a:gd name="connsiteY49" fmla="*/ 4849614 h 6857999"/>
              <a:gd name="connsiteX50" fmla="*/ 8046521 w 8394178"/>
              <a:gd name="connsiteY50" fmla="*/ 4919971 h 6857999"/>
              <a:gd name="connsiteX51" fmla="*/ 7999171 w 8394178"/>
              <a:gd name="connsiteY51" fmla="*/ 5010766 h 6857999"/>
              <a:gd name="connsiteX52" fmla="*/ 7974494 w 8394178"/>
              <a:gd name="connsiteY52" fmla="*/ 5088190 h 6857999"/>
              <a:gd name="connsiteX53" fmla="*/ 7960017 w 8394178"/>
              <a:gd name="connsiteY53" fmla="*/ 5143922 h 6857999"/>
              <a:gd name="connsiteX54" fmla="*/ 7940570 w 8394178"/>
              <a:gd name="connsiteY54" fmla="*/ 5284346 h 6857999"/>
              <a:gd name="connsiteX55" fmla="*/ 7923844 w 8394178"/>
              <a:gd name="connsiteY55" fmla="*/ 5390948 h 6857999"/>
              <a:gd name="connsiteX56" fmla="*/ 7905061 w 8394178"/>
              <a:gd name="connsiteY56" fmla="*/ 5470854 h 6857999"/>
              <a:gd name="connsiteX57" fmla="*/ 7900574 w 8394178"/>
              <a:gd name="connsiteY57" fmla="*/ 5529643 h 6857999"/>
              <a:gd name="connsiteX58" fmla="*/ 7889879 w 8394178"/>
              <a:gd name="connsiteY58" fmla="*/ 5597292 h 6857999"/>
              <a:gd name="connsiteX59" fmla="*/ 7881533 w 8394178"/>
              <a:gd name="connsiteY59" fmla="*/ 5608899 h 6857999"/>
              <a:gd name="connsiteX60" fmla="*/ 7866845 w 8394178"/>
              <a:gd name="connsiteY60" fmla="*/ 5684911 h 6857999"/>
              <a:gd name="connsiteX61" fmla="*/ 7866707 w 8394178"/>
              <a:gd name="connsiteY61" fmla="*/ 5755776 h 6857999"/>
              <a:gd name="connsiteX62" fmla="*/ 7858630 w 8394178"/>
              <a:gd name="connsiteY62" fmla="*/ 5889599 h 6857999"/>
              <a:gd name="connsiteX63" fmla="*/ 7862852 w 8394178"/>
              <a:gd name="connsiteY63" fmla="*/ 5989744 h 6857999"/>
              <a:gd name="connsiteX64" fmla="*/ 7834617 w 8394178"/>
              <a:gd name="connsiteY64" fmla="*/ 6084926 h 6857999"/>
              <a:gd name="connsiteX65" fmla="*/ 7830440 w 8394178"/>
              <a:gd name="connsiteY65" fmla="*/ 6346549 h 6857999"/>
              <a:gd name="connsiteX66" fmla="*/ 7828988 w 8394178"/>
              <a:gd name="connsiteY66" fmla="*/ 6527527 h 6857999"/>
              <a:gd name="connsiteX67" fmla="*/ 7833220 w 8394178"/>
              <a:gd name="connsiteY67" fmla="*/ 6627129 h 6857999"/>
              <a:gd name="connsiteX68" fmla="*/ 7833451 w 8394178"/>
              <a:gd name="connsiteY68" fmla="*/ 6694819 h 6857999"/>
              <a:gd name="connsiteX69" fmla="*/ 7859394 w 8394178"/>
              <a:gd name="connsiteY69" fmla="*/ 6765445 h 6857999"/>
              <a:gd name="connsiteX70" fmla="*/ 7866873 w 8394178"/>
              <a:gd name="connsiteY70" fmla="*/ 6844697 h 6857999"/>
              <a:gd name="connsiteX71" fmla="*/ 7868076 w 8394178"/>
              <a:gd name="connsiteY71" fmla="*/ 6857999 h 6857999"/>
              <a:gd name="connsiteX72" fmla="*/ 2920621 w 8394178"/>
              <a:gd name="connsiteY72" fmla="*/ 6857999 h 6857999"/>
              <a:gd name="connsiteX73" fmla="*/ 0 w 8394178"/>
              <a:gd name="connsiteY73" fmla="*/ 6857999 h 6857999"/>
              <a:gd name="connsiteX74" fmla="*/ 0 w 8394178"/>
              <a:gd name="connsiteY74" fmla="*/ 0 h 6857999"/>
              <a:gd name="connsiteX0" fmla="*/ 0 w 8394178"/>
              <a:gd name="connsiteY0" fmla="*/ 0 h 6857999"/>
              <a:gd name="connsiteX1" fmla="*/ 8236175 w 8394178"/>
              <a:gd name="connsiteY1" fmla="*/ 2 h 6857999"/>
              <a:gd name="connsiteX2" fmla="*/ 8231178 w 8394178"/>
              <a:gd name="connsiteY2" fmla="*/ 14562 h 6857999"/>
              <a:gd name="connsiteX3" fmla="*/ 8234773 w 8394178"/>
              <a:gd name="connsiteY3" fmla="*/ 59077 h 6857999"/>
              <a:gd name="connsiteX4" fmla="*/ 8227623 w 8394178"/>
              <a:gd name="connsiteY4" fmla="*/ 107668 h 6857999"/>
              <a:gd name="connsiteX5" fmla="*/ 8246150 w 8394178"/>
              <a:gd name="connsiteY5" fmla="*/ 246136 h 6857999"/>
              <a:gd name="connsiteX6" fmla="*/ 8224308 w 8394178"/>
              <a:gd name="connsiteY6" fmla="*/ 372908 h 6857999"/>
              <a:gd name="connsiteX7" fmla="*/ 8221687 w 8394178"/>
              <a:gd name="connsiteY7" fmla="*/ 450607 h 6857999"/>
              <a:gd name="connsiteX8" fmla="*/ 8232987 w 8394178"/>
              <a:gd name="connsiteY8" fmla="*/ 812800 h 6857999"/>
              <a:gd name="connsiteX9" fmla="*/ 8241364 w 8394178"/>
              <a:gd name="connsiteY9" fmla="*/ 912727 h 6857999"/>
              <a:gd name="connsiteX10" fmla="*/ 8240165 w 8394178"/>
              <a:gd name="connsiteY10" fmla="*/ 989950 h 6857999"/>
              <a:gd name="connsiteX11" fmla="*/ 8243561 w 8394178"/>
              <a:gd name="connsiteY11" fmla="*/ 1141745 h 6857999"/>
              <a:gd name="connsiteX12" fmla="*/ 8256144 w 8394178"/>
              <a:gd name="connsiteY12" fmla="*/ 1265454 h 6857999"/>
              <a:gd name="connsiteX13" fmla="*/ 8281494 w 8394178"/>
              <a:gd name="connsiteY13" fmla="*/ 1385480 h 6857999"/>
              <a:gd name="connsiteX14" fmla="*/ 8297877 w 8394178"/>
              <a:gd name="connsiteY14" fmla="*/ 1458060 h 6857999"/>
              <a:gd name="connsiteX15" fmla="*/ 8315502 w 8394178"/>
              <a:gd name="connsiteY15" fmla="*/ 1513175 h 6857999"/>
              <a:gd name="connsiteX16" fmla="*/ 8342335 w 8394178"/>
              <a:gd name="connsiteY16" fmla="*/ 1570809 h 6857999"/>
              <a:gd name="connsiteX17" fmla="*/ 8324762 w 8394178"/>
              <a:gd name="connsiteY17" fmla="*/ 1632434 h 6857999"/>
              <a:gd name="connsiteX18" fmla="*/ 8319231 w 8394178"/>
              <a:gd name="connsiteY18" fmla="*/ 1742490 h 6857999"/>
              <a:gd name="connsiteX19" fmla="*/ 8343694 w 8394178"/>
              <a:gd name="connsiteY19" fmla="*/ 1812272 h 6857999"/>
              <a:gd name="connsiteX20" fmla="*/ 8379488 w 8394178"/>
              <a:gd name="connsiteY20" fmla="*/ 1856766 h 6857999"/>
              <a:gd name="connsiteX21" fmla="*/ 8385055 w 8394178"/>
              <a:gd name="connsiteY21" fmla="*/ 1923433 h 6857999"/>
              <a:gd name="connsiteX22" fmla="*/ 8386906 w 8394178"/>
              <a:gd name="connsiteY22" fmla="*/ 1972204 h 6857999"/>
              <a:gd name="connsiteX23" fmla="*/ 8386681 w 8394178"/>
              <a:gd name="connsiteY23" fmla="*/ 2066205 h 6857999"/>
              <a:gd name="connsiteX24" fmla="*/ 8380052 w 8394178"/>
              <a:gd name="connsiteY24" fmla="*/ 2227417 h 6857999"/>
              <a:gd name="connsiteX25" fmla="*/ 8374483 w 8394178"/>
              <a:gd name="connsiteY25" fmla="*/ 2510933 h 6857999"/>
              <a:gd name="connsiteX26" fmla="*/ 8375191 w 8394178"/>
              <a:gd name="connsiteY26" fmla="*/ 2741866 h 6857999"/>
              <a:gd name="connsiteX27" fmla="*/ 8384389 w 8394178"/>
              <a:gd name="connsiteY27" fmla="*/ 2864935 h 6857999"/>
              <a:gd name="connsiteX28" fmla="*/ 8391822 w 8394178"/>
              <a:gd name="connsiteY28" fmla="*/ 2950807 h 6857999"/>
              <a:gd name="connsiteX29" fmla="*/ 8378111 w 8394178"/>
              <a:gd name="connsiteY29" fmla="*/ 2978246 h 6857999"/>
              <a:gd name="connsiteX30" fmla="*/ 8375025 w 8394178"/>
              <a:gd name="connsiteY30" fmla="*/ 2995916 h 6857999"/>
              <a:gd name="connsiteX31" fmla="*/ 8366764 w 8394178"/>
              <a:gd name="connsiteY31" fmla="*/ 2998648 h 6857999"/>
              <a:gd name="connsiteX32" fmla="*/ 8356827 w 8394178"/>
              <a:gd name="connsiteY32" fmla="*/ 3023630 h 6857999"/>
              <a:gd name="connsiteX33" fmla="*/ 8348883 w 8394178"/>
              <a:gd name="connsiteY33" fmla="*/ 3096975 h 6857999"/>
              <a:gd name="connsiteX34" fmla="*/ 8331320 w 8394178"/>
              <a:gd name="connsiteY34" fmla="*/ 3216657 h 6857999"/>
              <a:gd name="connsiteX35" fmla="*/ 8334250 w 8394178"/>
              <a:gd name="connsiteY35" fmla="*/ 3310980 h 6857999"/>
              <a:gd name="connsiteX36" fmla="*/ 8323018 w 8394178"/>
              <a:gd name="connsiteY36" fmla="*/ 3344725 h 6857999"/>
              <a:gd name="connsiteX37" fmla="*/ 8312317 w 8394178"/>
              <a:gd name="connsiteY37" fmla="*/ 3393250 h 6857999"/>
              <a:gd name="connsiteX38" fmla="*/ 8299110 w 8394178"/>
              <a:gd name="connsiteY38" fmla="*/ 3514536 h 6857999"/>
              <a:gd name="connsiteX39" fmla="*/ 8279421 w 8394178"/>
              <a:gd name="connsiteY39" fmla="*/ 3686149 h 6857999"/>
              <a:gd name="connsiteX40" fmla="*/ 8273021 w 8394178"/>
              <a:gd name="connsiteY40" fmla="*/ 3692208 h 6857999"/>
              <a:gd name="connsiteX41" fmla="*/ 8260968 w 8394178"/>
              <a:gd name="connsiteY41" fmla="*/ 3776022 h 6857999"/>
              <a:gd name="connsiteX42" fmla="*/ 8209415 w 8394178"/>
              <a:gd name="connsiteY42" fmla="*/ 4060536 h 6857999"/>
              <a:gd name="connsiteX43" fmla="*/ 8203359 w 8394178"/>
              <a:gd name="connsiteY43" fmla="*/ 4222149 h 6857999"/>
              <a:gd name="connsiteX44" fmla="*/ 8197502 w 8394178"/>
              <a:gd name="connsiteY44" fmla="*/ 4364683 h 6857999"/>
              <a:gd name="connsiteX45" fmla="*/ 8189960 w 8394178"/>
              <a:gd name="connsiteY45" fmla="*/ 4462471 h 6857999"/>
              <a:gd name="connsiteX46" fmla="*/ 8157285 w 8394178"/>
              <a:gd name="connsiteY46" fmla="*/ 4526395 h 6857999"/>
              <a:gd name="connsiteX47" fmla="*/ 8127583 w 8394178"/>
              <a:gd name="connsiteY47" fmla="*/ 4649885 h 6857999"/>
              <a:gd name="connsiteX48" fmla="*/ 8086875 w 8394178"/>
              <a:gd name="connsiteY48" fmla="*/ 4799019 h 6857999"/>
              <a:gd name="connsiteX49" fmla="*/ 8071779 w 8394178"/>
              <a:gd name="connsiteY49" fmla="*/ 4849614 h 6857999"/>
              <a:gd name="connsiteX50" fmla="*/ 8046521 w 8394178"/>
              <a:gd name="connsiteY50" fmla="*/ 4919971 h 6857999"/>
              <a:gd name="connsiteX51" fmla="*/ 7999171 w 8394178"/>
              <a:gd name="connsiteY51" fmla="*/ 5010766 h 6857999"/>
              <a:gd name="connsiteX52" fmla="*/ 7974494 w 8394178"/>
              <a:gd name="connsiteY52" fmla="*/ 5088190 h 6857999"/>
              <a:gd name="connsiteX53" fmla="*/ 7960017 w 8394178"/>
              <a:gd name="connsiteY53" fmla="*/ 5143922 h 6857999"/>
              <a:gd name="connsiteX54" fmla="*/ 7940570 w 8394178"/>
              <a:gd name="connsiteY54" fmla="*/ 5284346 h 6857999"/>
              <a:gd name="connsiteX55" fmla="*/ 7923844 w 8394178"/>
              <a:gd name="connsiteY55" fmla="*/ 5390948 h 6857999"/>
              <a:gd name="connsiteX56" fmla="*/ 7905061 w 8394178"/>
              <a:gd name="connsiteY56" fmla="*/ 5470854 h 6857999"/>
              <a:gd name="connsiteX57" fmla="*/ 7900574 w 8394178"/>
              <a:gd name="connsiteY57" fmla="*/ 5529643 h 6857999"/>
              <a:gd name="connsiteX58" fmla="*/ 7889879 w 8394178"/>
              <a:gd name="connsiteY58" fmla="*/ 5597292 h 6857999"/>
              <a:gd name="connsiteX59" fmla="*/ 7881533 w 8394178"/>
              <a:gd name="connsiteY59" fmla="*/ 5608899 h 6857999"/>
              <a:gd name="connsiteX60" fmla="*/ 7866845 w 8394178"/>
              <a:gd name="connsiteY60" fmla="*/ 5684911 h 6857999"/>
              <a:gd name="connsiteX61" fmla="*/ 7866707 w 8394178"/>
              <a:gd name="connsiteY61" fmla="*/ 5755776 h 6857999"/>
              <a:gd name="connsiteX62" fmla="*/ 7858630 w 8394178"/>
              <a:gd name="connsiteY62" fmla="*/ 5889599 h 6857999"/>
              <a:gd name="connsiteX63" fmla="*/ 7862852 w 8394178"/>
              <a:gd name="connsiteY63" fmla="*/ 5989744 h 6857999"/>
              <a:gd name="connsiteX64" fmla="*/ 7834617 w 8394178"/>
              <a:gd name="connsiteY64" fmla="*/ 6084926 h 6857999"/>
              <a:gd name="connsiteX65" fmla="*/ 7830440 w 8394178"/>
              <a:gd name="connsiteY65" fmla="*/ 6346549 h 6857999"/>
              <a:gd name="connsiteX66" fmla="*/ 7828988 w 8394178"/>
              <a:gd name="connsiteY66" fmla="*/ 6527527 h 6857999"/>
              <a:gd name="connsiteX67" fmla="*/ 7833220 w 8394178"/>
              <a:gd name="connsiteY67" fmla="*/ 6627129 h 6857999"/>
              <a:gd name="connsiteX68" fmla="*/ 7833451 w 8394178"/>
              <a:gd name="connsiteY68" fmla="*/ 6694819 h 6857999"/>
              <a:gd name="connsiteX69" fmla="*/ 7859394 w 8394178"/>
              <a:gd name="connsiteY69" fmla="*/ 6765445 h 6857999"/>
              <a:gd name="connsiteX70" fmla="*/ 7866873 w 8394178"/>
              <a:gd name="connsiteY70" fmla="*/ 6844697 h 6857999"/>
              <a:gd name="connsiteX71" fmla="*/ 7868076 w 8394178"/>
              <a:gd name="connsiteY71" fmla="*/ 6857999 h 6857999"/>
              <a:gd name="connsiteX72" fmla="*/ 0 w 8394178"/>
              <a:gd name="connsiteY72" fmla="*/ 6857999 h 6857999"/>
              <a:gd name="connsiteX73" fmla="*/ 0 w 8394178"/>
              <a:gd name="connsiteY73" fmla="*/ 0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</a:cxnLst>
            <a:rect l="l" t="t" r="r" b="b"/>
            <a:pathLst>
              <a:path w="8394178" h="6857999">
                <a:moveTo>
                  <a:pt x="0" y="0"/>
                </a:moveTo>
                <a:lnTo>
                  <a:pt x="8236175" y="2"/>
                </a:lnTo>
                <a:lnTo>
                  <a:pt x="8231178" y="14562"/>
                </a:lnTo>
                <a:lnTo>
                  <a:pt x="8234773" y="59077"/>
                </a:lnTo>
                <a:cubicBezTo>
                  <a:pt x="8235275" y="76949"/>
                  <a:pt x="8227121" y="89796"/>
                  <a:pt x="8227623" y="107668"/>
                </a:cubicBezTo>
                <a:cubicBezTo>
                  <a:pt x="8211139" y="138162"/>
                  <a:pt x="8246703" y="201929"/>
                  <a:pt x="8246150" y="246136"/>
                </a:cubicBezTo>
                <a:cubicBezTo>
                  <a:pt x="8245598" y="290343"/>
                  <a:pt x="8257389" y="364179"/>
                  <a:pt x="8224308" y="372908"/>
                </a:cubicBezTo>
                <a:cubicBezTo>
                  <a:pt x="8218864" y="431308"/>
                  <a:pt x="8228745" y="357606"/>
                  <a:pt x="8221687" y="450607"/>
                </a:cubicBezTo>
                <a:cubicBezTo>
                  <a:pt x="8253150" y="551950"/>
                  <a:pt x="8221677" y="787036"/>
                  <a:pt x="8232987" y="812800"/>
                </a:cubicBezTo>
                <a:cubicBezTo>
                  <a:pt x="8263719" y="860799"/>
                  <a:pt x="8226505" y="854953"/>
                  <a:pt x="8241364" y="912727"/>
                </a:cubicBezTo>
                <a:cubicBezTo>
                  <a:pt x="8249854" y="945986"/>
                  <a:pt x="8239798" y="951781"/>
                  <a:pt x="8240165" y="989950"/>
                </a:cubicBezTo>
                <a:cubicBezTo>
                  <a:pt x="8240531" y="1028120"/>
                  <a:pt x="8240898" y="1095828"/>
                  <a:pt x="8243561" y="1141745"/>
                </a:cubicBezTo>
                <a:cubicBezTo>
                  <a:pt x="8246223" y="1187662"/>
                  <a:pt x="8256010" y="1234783"/>
                  <a:pt x="8256144" y="1265454"/>
                </a:cubicBezTo>
                <a:cubicBezTo>
                  <a:pt x="8246450" y="1304052"/>
                  <a:pt x="8278372" y="1370755"/>
                  <a:pt x="8281494" y="1385480"/>
                </a:cubicBezTo>
                <a:cubicBezTo>
                  <a:pt x="8294281" y="1422714"/>
                  <a:pt x="8303397" y="1428103"/>
                  <a:pt x="8297877" y="1458060"/>
                </a:cubicBezTo>
                <a:cubicBezTo>
                  <a:pt x="8297983" y="1468057"/>
                  <a:pt x="8315397" y="1503177"/>
                  <a:pt x="8315502" y="1513175"/>
                </a:cubicBezTo>
                <a:lnTo>
                  <a:pt x="8342335" y="1570809"/>
                </a:lnTo>
                <a:cubicBezTo>
                  <a:pt x="8365894" y="1617136"/>
                  <a:pt x="8315600" y="1595486"/>
                  <a:pt x="8324762" y="1632434"/>
                </a:cubicBezTo>
                <a:cubicBezTo>
                  <a:pt x="8345804" y="1713683"/>
                  <a:pt x="8308403" y="1715203"/>
                  <a:pt x="8319231" y="1742490"/>
                </a:cubicBezTo>
                <a:cubicBezTo>
                  <a:pt x="8327385" y="1767736"/>
                  <a:pt x="8335540" y="1787026"/>
                  <a:pt x="8343694" y="1812272"/>
                </a:cubicBezTo>
                <a:cubicBezTo>
                  <a:pt x="8345710" y="1818102"/>
                  <a:pt x="8382841" y="1845254"/>
                  <a:pt x="8379488" y="1856766"/>
                </a:cubicBezTo>
                <a:lnTo>
                  <a:pt x="8385055" y="1923433"/>
                </a:lnTo>
                <a:lnTo>
                  <a:pt x="8386906" y="1972204"/>
                </a:lnTo>
                <a:cubicBezTo>
                  <a:pt x="8389102" y="1979569"/>
                  <a:pt x="8382464" y="2060117"/>
                  <a:pt x="8386681" y="2066205"/>
                </a:cubicBezTo>
                <a:cubicBezTo>
                  <a:pt x="8400709" y="2153571"/>
                  <a:pt x="8366045" y="2189849"/>
                  <a:pt x="8380052" y="2227417"/>
                </a:cubicBezTo>
                <a:cubicBezTo>
                  <a:pt x="8372543" y="2317591"/>
                  <a:pt x="8379811" y="2407644"/>
                  <a:pt x="8374483" y="2510933"/>
                </a:cubicBezTo>
                <a:cubicBezTo>
                  <a:pt x="8396772" y="2597916"/>
                  <a:pt x="8370232" y="2649734"/>
                  <a:pt x="8375191" y="2741866"/>
                </a:cubicBezTo>
                <a:cubicBezTo>
                  <a:pt x="8394024" y="2779815"/>
                  <a:pt x="8395428" y="2817058"/>
                  <a:pt x="8384389" y="2864935"/>
                </a:cubicBezTo>
                <a:cubicBezTo>
                  <a:pt x="8416004" y="2860552"/>
                  <a:pt x="8357917" y="2937673"/>
                  <a:pt x="8391822" y="2950807"/>
                </a:cubicBezTo>
                <a:lnTo>
                  <a:pt x="8378111" y="2978246"/>
                </a:lnTo>
                <a:lnTo>
                  <a:pt x="8375025" y="2995916"/>
                </a:lnTo>
                <a:lnTo>
                  <a:pt x="8366764" y="2998648"/>
                </a:lnTo>
                <a:lnTo>
                  <a:pt x="8356827" y="3023630"/>
                </a:lnTo>
                <a:cubicBezTo>
                  <a:pt x="8354245" y="3033333"/>
                  <a:pt x="8348477" y="3084375"/>
                  <a:pt x="8348883" y="3096975"/>
                </a:cubicBezTo>
                <a:cubicBezTo>
                  <a:pt x="8363039" y="3142205"/>
                  <a:pt x="8312062" y="3160433"/>
                  <a:pt x="8331320" y="3216657"/>
                </a:cubicBezTo>
                <a:cubicBezTo>
                  <a:pt x="8335649" y="3237178"/>
                  <a:pt x="8345170" y="3299737"/>
                  <a:pt x="8334250" y="3310980"/>
                </a:cubicBezTo>
                <a:cubicBezTo>
                  <a:pt x="8331414" y="3323902"/>
                  <a:pt x="8334413" y="3339340"/>
                  <a:pt x="8323018" y="3344725"/>
                </a:cubicBezTo>
                <a:cubicBezTo>
                  <a:pt x="8309183" y="3353908"/>
                  <a:pt x="8327822" y="3400659"/>
                  <a:pt x="8312317" y="3393250"/>
                </a:cubicBezTo>
                <a:cubicBezTo>
                  <a:pt x="8325036" y="3426421"/>
                  <a:pt x="8307258" y="3487753"/>
                  <a:pt x="8299110" y="3514536"/>
                </a:cubicBezTo>
                <a:cubicBezTo>
                  <a:pt x="8293627" y="3563353"/>
                  <a:pt x="8281866" y="3650327"/>
                  <a:pt x="8279421" y="3686149"/>
                </a:cubicBezTo>
                <a:cubicBezTo>
                  <a:pt x="8277133" y="3687657"/>
                  <a:pt x="8276096" y="3677229"/>
                  <a:pt x="8273021" y="3692208"/>
                </a:cubicBezTo>
                <a:cubicBezTo>
                  <a:pt x="8269945" y="3707187"/>
                  <a:pt x="8252471" y="3757479"/>
                  <a:pt x="8260968" y="3776022"/>
                </a:cubicBezTo>
                <a:cubicBezTo>
                  <a:pt x="8231046" y="3875691"/>
                  <a:pt x="8223343" y="4023237"/>
                  <a:pt x="8209415" y="4060536"/>
                </a:cubicBezTo>
                <a:cubicBezTo>
                  <a:pt x="8204523" y="4150698"/>
                  <a:pt x="8212636" y="4164564"/>
                  <a:pt x="8203359" y="4222149"/>
                </a:cubicBezTo>
                <a:cubicBezTo>
                  <a:pt x="8198769" y="4287917"/>
                  <a:pt x="8194167" y="4339232"/>
                  <a:pt x="8197502" y="4364683"/>
                </a:cubicBezTo>
                <a:lnTo>
                  <a:pt x="8189960" y="4462471"/>
                </a:lnTo>
                <a:cubicBezTo>
                  <a:pt x="8192241" y="4503329"/>
                  <a:pt x="8157418" y="4500454"/>
                  <a:pt x="8157285" y="4526395"/>
                </a:cubicBezTo>
                <a:cubicBezTo>
                  <a:pt x="8151441" y="4623008"/>
                  <a:pt x="8136733" y="4632050"/>
                  <a:pt x="8127583" y="4649885"/>
                </a:cubicBezTo>
                <a:cubicBezTo>
                  <a:pt x="8109657" y="4687979"/>
                  <a:pt x="8101631" y="4758928"/>
                  <a:pt x="8086875" y="4799019"/>
                </a:cubicBezTo>
                <a:cubicBezTo>
                  <a:pt x="8070221" y="4834076"/>
                  <a:pt x="8077158" y="4811645"/>
                  <a:pt x="8071779" y="4849614"/>
                </a:cubicBezTo>
                <a:cubicBezTo>
                  <a:pt x="8057300" y="4853334"/>
                  <a:pt x="8029516" y="4883089"/>
                  <a:pt x="8046521" y="4919971"/>
                </a:cubicBezTo>
                <a:lnTo>
                  <a:pt x="7999171" y="5010766"/>
                </a:lnTo>
                <a:cubicBezTo>
                  <a:pt x="7980458" y="4983259"/>
                  <a:pt x="7994018" y="5107656"/>
                  <a:pt x="7974494" y="5088190"/>
                </a:cubicBezTo>
                <a:cubicBezTo>
                  <a:pt x="7961479" y="5102008"/>
                  <a:pt x="7970341" y="5118851"/>
                  <a:pt x="7960017" y="5143922"/>
                </a:cubicBezTo>
                <a:cubicBezTo>
                  <a:pt x="7951381" y="5192745"/>
                  <a:pt x="7947519" y="5226225"/>
                  <a:pt x="7940570" y="5284346"/>
                </a:cubicBezTo>
                <a:cubicBezTo>
                  <a:pt x="7938188" y="5338386"/>
                  <a:pt x="7933705" y="5337325"/>
                  <a:pt x="7923844" y="5390948"/>
                </a:cubicBezTo>
                <a:cubicBezTo>
                  <a:pt x="7922596" y="5429655"/>
                  <a:pt x="7906054" y="5449508"/>
                  <a:pt x="7905061" y="5470854"/>
                </a:cubicBezTo>
                <a:cubicBezTo>
                  <a:pt x="7925924" y="5526328"/>
                  <a:pt x="7883497" y="5496377"/>
                  <a:pt x="7900574" y="5529643"/>
                </a:cubicBezTo>
                <a:cubicBezTo>
                  <a:pt x="7894813" y="5550879"/>
                  <a:pt x="7899366" y="5587444"/>
                  <a:pt x="7889879" y="5597292"/>
                </a:cubicBezTo>
                <a:lnTo>
                  <a:pt x="7881533" y="5608899"/>
                </a:lnTo>
                <a:cubicBezTo>
                  <a:pt x="7877694" y="5623501"/>
                  <a:pt x="7869316" y="5660431"/>
                  <a:pt x="7866845" y="5684911"/>
                </a:cubicBezTo>
                <a:cubicBezTo>
                  <a:pt x="7856004" y="5692608"/>
                  <a:pt x="7861304" y="5734344"/>
                  <a:pt x="7866707" y="5755776"/>
                </a:cubicBezTo>
                <a:cubicBezTo>
                  <a:pt x="7867905" y="5792777"/>
                  <a:pt x="7841786" y="5848613"/>
                  <a:pt x="7858630" y="5889599"/>
                </a:cubicBezTo>
                <a:cubicBezTo>
                  <a:pt x="7861076" y="5932097"/>
                  <a:pt x="7859359" y="5940901"/>
                  <a:pt x="7862852" y="5989744"/>
                </a:cubicBezTo>
                <a:cubicBezTo>
                  <a:pt x="7870213" y="6020787"/>
                  <a:pt x="7836478" y="6024963"/>
                  <a:pt x="7834617" y="6084926"/>
                </a:cubicBezTo>
                <a:cubicBezTo>
                  <a:pt x="7828898" y="6134231"/>
                  <a:pt x="7850648" y="6240432"/>
                  <a:pt x="7830440" y="6346549"/>
                </a:cubicBezTo>
                <a:cubicBezTo>
                  <a:pt x="7840187" y="6409741"/>
                  <a:pt x="7834403" y="6468689"/>
                  <a:pt x="7828988" y="6527527"/>
                </a:cubicBezTo>
                <a:cubicBezTo>
                  <a:pt x="7812745" y="6585667"/>
                  <a:pt x="7840670" y="6579284"/>
                  <a:pt x="7833220" y="6627129"/>
                </a:cubicBezTo>
                <a:cubicBezTo>
                  <a:pt x="7836598" y="6635153"/>
                  <a:pt x="7838259" y="6697665"/>
                  <a:pt x="7833451" y="6694819"/>
                </a:cubicBezTo>
                <a:cubicBezTo>
                  <a:pt x="7835476" y="6716947"/>
                  <a:pt x="7854551" y="6732844"/>
                  <a:pt x="7859394" y="6765445"/>
                </a:cubicBezTo>
                <a:cubicBezTo>
                  <a:pt x="7860760" y="6776325"/>
                  <a:pt x="7863817" y="6810511"/>
                  <a:pt x="7866873" y="6844697"/>
                </a:cubicBezTo>
                <a:lnTo>
                  <a:pt x="7868076" y="6857999"/>
                </a:lnTo>
                <a:lnTo>
                  <a:pt x="0" y="6857999"/>
                </a:lnTo>
                <a:lnTo>
                  <a:pt x="0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7563780-4DBB-4D81-A7E8-2203336762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8599509" y="1248374"/>
            <a:ext cx="3387159" cy="415602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85060A0-C135-4971-BB95-A8D6052068C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065" y="850144"/>
            <a:ext cx="7725853" cy="4429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01297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2659FDB4-FCBE-4A89-B46D-43D4FA5446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313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C8F51B3F-8331-4E4A-AE96-D47B1006EE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728053" y="1132114"/>
            <a:ext cx="0" cy="5717573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Oval 5">
            <a:extLst>
              <a:ext uri="{FF2B5EF4-FFF2-40B4-BE49-F238E27FC236}">
                <a16:creationId xmlns:a16="http://schemas.microsoft.com/office/drawing/2014/main" id="{8B2B4D11-53F3-A833-1D02-CF15E702F65F}"/>
              </a:ext>
            </a:extLst>
          </p:cNvPr>
          <p:cNvSpPr/>
          <p:nvPr/>
        </p:nvSpPr>
        <p:spPr>
          <a:xfrm>
            <a:off x="5905700" y="1773197"/>
            <a:ext cx="1745813" cy="1745813"/>
          </a:xfrm>
          <a:prstGeom prst="ellipse">
            <a:avLst/>
          </a:prstGeom>
          <a:solidFill>
            <a:schemeClr val="bg1"/>
          </a:solidFill>
        </p:spPr>
        <p:style>
          <a:lnRef idx="0">
            <a:schemeClr val="dk1">
              <a:hueOff val="0"/>
              <a:satOff val="0"/>
              <a:lumOff val="0"/>
              <a:alphaOff val="0"/>
            </a:schemeClr>
          </a:lnRef>
          <a:fillRef idx="1">
            <a:schemeClr val="bg1">
              <a:lumMod val="95000"/>
              <a:hueOff val="0"/>
              <a:satOff val="0"/>
              <a:lumOff val="0"/>
              <a:alphaOff val="0"/>
            </a:schemeClr>
          </a:fillRef>
          <a:effectRef idx="0">
            <a:schemeClr val="bg1">
              <a:lumMod val="95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7" name="Rectangle 6" descr="Remote learning math with solid fill">
            <a:extLst>
              <a:ext uri="{FF2B5EF4-FFF2-40B4-BE49-F238E27FC236}">
                <a16:creationId xmlns:a16="http://schemas.microsoft.com/office/drawing/2014/main" id="{5C6B0ADA-2842-EA38-2ACB-9FDDA55E9717}"/>
              </a:ext>
            </a:extLst>
          </p:cNvPr>
          <p:cNvSpPr/>
          <p:nvPr/>
        </p:nvSpPr>
        <p:spPr>
          <a:xfrm>
            <a:off x="6277759" y="2145256"/>
            <a:ext cx="1001696" cy="1001696"/>
          </a:xfrm>
          <a:prstGeom prst="rect">
            <a:avLst/>
          </a:prstGeom>
          <a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lt1">
              <a:alpha val="0"/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3FA1DBE7-94CE-48C3-A3BD-431FDAA35A6D}"/>
              </a:ext>
            </a:extLst>
          </p:cNvPr>
          <p:cNvSpPr/>
          <p:nvPr/>
        </p:nvSpPr>
        <p:spPr>
          <a:xfrm>
            <a:off x="9268538" y="1773197"/>
            <a:ext cx="1745813" cy="1745813"/>
          </a:xfrm>
          <a:prstGeom prst="ellipse">
            <a:avLst/>
          </a:prstGeom>
          <a:solidFill>
            <a:schemeClr val="bg1"/>
          </a:solidFill>
        </p:spPr>
        <p:style>
          <a:lnRef idx="0">
            <a:schemeClr val="dk1">
              <a:hueOff val="0"/>
              <a:satOff val="0"/>
              <a:lumOff val="0"/>
              <a:alphaOff val="0"/>
            </a:schemeClr>
          </a:lnRef>
          <a:fillRef idx="1">
            <a:schemeClr val="bg1">
              <a:lumMod val="95000"/>
              <a:hueOff val="0"/>
              <a:satOff val="0"/>
              <a:lumOff val="0"/>
              <a:alphaOff val="0"/>
            </a:schemeClr>
          </a:fillRef>
          <a:effectRef idx="0">
            <a:schemeClr val="bg1">
              <a:lumMod val="95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2" name="Rectangle 11" descr="Excellent with solid fill">
            <a:extLst>
              <a:ext uri="{FF2B5EF4-FFF2-40B4-BE49-F238E27FC236}">
                <a16:creationId xmlns:a16="http://schemas.microsoft.com/office/drawing/2014/main" id="{7B4DF056-D542-3CD8-1657-0EEED431CE9C}"/>
              </a:ext>
            </a:extLst>
          </p:cNvPr>
          <p:cNvSpPr/>
          <p:nvPr/>
        </p:nvSpPr>
        <p:spPr>
          <a:xfrm>
            <a:off x="9640597" y="2145256"/>
            <a:ext cx="1001696" cy="1001696"/>
          </a:xfrm>
          <a:prstGeom prst="rect">
            <a:avLst/>
          </a:prstGeom>
          <a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lt1">
              <a:alpha val="0"/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9A99E7EB-7E01-28A2-28CA-8D3062CB76B4}"/>
              </a:ext>
            </a:extLst>
          </p:cNvPr>
          <p:cNvSpPr/>
          <p:nvPr/>
        </p:nvSpPr>
        <p:spPr>
          <a:xfrm>
            <a:off x="5347612" y="609595"/>
            <a:ext cx="2861990" cy="720000"/>
          </a:xfrm>
          <a:custGeom>
            <a:avLst/>
            <a:gdLst>
              <a:gd name="connsiteX0" fmla="*/ 0 w 2861990"/>
              <a:gd name="connsiteY0" fmla="*/ 0 h 720000"/>
              <a:gd name="connsiteX1" fmla="*/ 2861990 w 2861990"/>
              <a:gd name="connsiteY1" fmla="*/ 0 h 720000"/>
              <a:gd name="connsiteX2" fmla="*/ 2861990 w 2861990"/>
              <a:gd name="connsiteY2" fmla="*/ 720000 h 720000"/>
              <a:gd name="connsiteX3" fmla="*/ 0 w 2861990"/>
              <a:gd name="connsiteY3" fmla="*/ 720000 h 720000"/>
              <a:gd name="connsiteX4" fmla="*/ 0 w 2861990"/>
              <a:gd name="connsiteY4" fmla="*/ 0 h 72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61990" h="720000">
                <a:moveTo>
                  <a:pt x="0" y="0"/>
                </a:moveTo>
                <a:lnTo>
                  <a:pt x="2861990" y="0"/>
                </a:lnTo>
                <a:lnTo>
                  <a:pt x="2861990" y="720000"/>
                </a:lnTo>
                <a:lnTo>
                  <a:pt x="0" y="72000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0" tIns="0" rIns="0" bIns="0" numCol="1" spcCol="1270" anchor="t" anchorCtr="0">
            <a:noAutofit/>
          </a:bodyPr>
          <a:lstStyle/>
          <a:p>
            <a:pPr marL="0" lvl="0" indent="0" algn="ctr" defTabSz="1022350">
              <a:lnSpc>
                <a:spcPct val="100000"/>
              </a:lnSpc>
              <a:spcBef>
                <a:spcPct val="0"/>
              </a:spcBef>
              <a:spcAft>
                <a:spcPct val="35000"/>
              </a:spcAft>
              <a:buNone/>
              <a:defRPr cap="all"/>
            </a:pPr>
            <a:r>
              <a:rPr lang="en-GB" sz="3200" kern="1200" dirty="0">
                <a:latin typeface="Arial Rounded MT Bold" panose="020F0704030504030204" pitchFamily="34" charset="0"/>
              </a:rPr>
              <a:t>What is the MTC?</a:t>
            </a:r>
            <a:endParaRPr lang="en-US" sz="3200" kern="1200" dirty="0">
              <a:latin typeface="Arial Rounded MT Bold" panose="020F0704030504030204" pitchFamily="34" charset="0"/>
            </a:endParaRP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5A84B530-7208-3F60-CE21-E4C802089BAC}"/>
              </a:ext>
            </a:extLst>
          </p:cNvPr>
          <p:cNvSpPr/>
          <p:nvPr/>
        </p:nvSpPr>
        <p:spPr>
          <a:xfrm>
            <a:off x="8970523" y="609595"/>
            <a:ext cx="2540200" cy="720000"/>
          </a:xfrm>
          <a:custGeom>
            <a:avLst/>
            <a:gdLst>
              <a:gd name="connsiteX0" fmla="*/ 0 w 2861990"/>
              <a:gd name="connsiteY0" fmla="*/ 0 h 720000"/>
              <a:gd name="connsiteX1" fmla="*/ 2861990 w 2861990"/>
              <a:gd name="connsiteY1" fmla="*/ 0 h 720000"/>
              <a:gd name="connsiteX2" fmla="*/ 2861990 w 2861990"/>
              <a:gd name="connsiteY2" fmla="*/ 720000 h 720000"/>
              <a:gd name="connsiteX3" fmla="*/ 0 w 2861990"/>
              <a:gd name="connsiteY3" fmla="*/ 720000 h 720000"/>
              <a:gd name="connsiteX4" fmla="*/ 0 w 2861990"/>
              <a:gd name="connsiteY4" fmla="*/ 0 h 72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61990" h="720000">
                <a:moveTo>
                  <a:pt x="0" y="0"/>
                </a:moveTo>
                <a:lnTo>
                  <a:pt x="2861990" y="0"/>
                </a:lnTo>
                <a:lnTo>
                  <a:pt x="2861990" y="720000"/>
                </a:lnTo>
                <a:lnTo>
                  <a:pt x="0" y="72000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0" tIns="0" rIns="0" bIns="0" numCol="1" spcCol="1270" anchor="t" anchorCtr="0">
            <a:noAutofit/>
          </a:bodyPr>
          <a:lstStyle/>
          <a:p>
            <a:pPr marL="0" lvl="0" indent="0" algn="ctr" defTabSz="1022350">
              <a:lnSpc>
                <a:spcPct val="100000"/>
              </a:lnSpc>
              <a:spcBef>
                <a:spcPct val="0"/>
              </a:spcBef>
              <a:spcAft>
                <a:spcPct val="35000"/>
              </a:spcAft>
              <a:buNone/>
              <a:defRPr cap="all"/>
            </a:pPr>
            <a:r>
              <a:rPr lang="en-GB" sz="3200" kern="1200" dirty="0">
                <a:latin typeface="Arial Rounded MT Bold" panose="020F0704030504030204" pitchFamily="34" charset="0"/>
              </a:rPr>
              <a:t>MTC key facts</a:t>
            </a:r>
            <a:endParaRPr lang="en-US" sz="3200" kern="1200" dirty="0">
              <a:latin typeface="Arial Rounded MT Bold" panose="020F0704030504030204" pitchFamily="34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00826BE4-192A-F0B3-1085-0A77E10C48C1}"/>
              </a:ext>
            </a:extLst>
          </p:cNvPr>
          <p:cNvSpPr/>
          <p:nvPr/>
        </p:nvSpPr>
        <p:spPr>
          <a:xfrm>
            <a:off x="5905700" y="3782592"/>
            <a:ext cx="1745813" cy="1745813"/>
          </a:xfrm>
          <a:prstGeom prst="ellipse">
            <a:avLst/>
          </a:prstGeom>
          <a:solidFill>
            <a:schemeClr val="bg1"/>
          </a:solidFill>
        </p:spPr>
        <p:style>
          <a:lnRef idx="0">
            <a:schemeClr val="dk1">
              <a:hueOff val="0"/>
              <a:satOff val="0"/>
              <a:lumOff val="0"/>
              <a:alphaOff val="0"/>
            </a:schemeClr>
          </a:lnRef>
          <a:fillRef idx="1">
            <a:schemeClr val="bg1">
              <a:lumMod val="95000"/>
              <a:hueOff val="0"/>
              <a:satOff val="0"/>
              <a:lumOff val="0"/>
              <a:alphaOff val="0"/>
            </a:schemeClr>
          </a:fillRef>
          <a:effectRef idx="0">
            <a:schemeClr val="bg1">
              <a:lumMod val="95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5" name="Rectangle 14" descr="Backpack">
            <a:extLst>
              <a:ext uri="{FF2B5EF4-FFF2-40B4-BE49-F238E27FC236}">
                <a16:creationId xmlns:a16="http://schemas.microsoft.com/office/drawing/2014/main" id="{76683D24-4A05-8F66-7E36-C95F88F5456D}"/>
              </a:ext>
            </a:extLst>
          </p:cNvPr>
          <p:cNvSpPr/>
          <p:nvPr/>
        </p:nvSpPr>
        <p:spPr>
          <a:xfrm>
            <a:off x="6277759" y="4154650"/>
            <a:ext cx="1001696" cy="1001696"/>
          </a:xfrm>
          <a:prstGeom prst="rect">
            <a:avLst/>
          </a:prstGeom>
          <a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style>
          <a:lnRef idx="2">
            <a:schemeClr val="lt1">
              <a:alpha val="0"/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A0BCC311-C727-39B5-31CC-465FBBF56CC4}"/>
              </a:ext>
            </a:extLst>
          </p:cNvPr>
          <p:cNvSpPr/>
          <p:nvPr/>
        </p:nvSpPr>
        <p:spPr>
          <a:xfrm>
            <a:off x="9268538" y="3782592"/>
            <a:ext cx="1745813" cy="1745813"/>
          </a:xfrm>
          <a:prstGeom prst="ellipse">
            <a:avLst/>
          </a:prstGeom>
          <a:solidFill>
            <a:schemeClr val="bg1"/>
          </a:solidFill>
        </p:spPr>
        <p:style>
          <a:lnRef idx="0">
            <a:schemeClr val="dk1">
              <a:hueOff val="0"/>
              <a:satOff val="0"/>
              <a:lumOff val="0"/>
              <a:alphaOff val="0"/>
            </a:schemeClr>
          </a:lnRef>
          <a:fillRef idx="1">
            <a:schemeClr val="bg1">
              <a:lumMod val="95000"/>
              <a:hueOff val="0"/>
              <a:satOff val="0"/>
              <a:lumOff val="0"/>
              <a:alphaOff val="0"/>
            </a:schemeClr>
          </a:fillRef>
          <a:effectRef idx="0">
            <a:schemeClr val="bg1">
              <a:lumMod val="95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0" name="Rectangle 19" descr="Questions with solid fill">
            <a:extLst>
              <a:ext uri="{FF2B5EF4-FFF2-40B4-BE49-F238E27FC236}">
                <a16:creationId xmlns:a16="http://schemas.microsoft.com/office/drawing/2014/main" id="{3D0F2FAB-7AA3-1884-5B96-3A3A47B8E65A}"/>
              </a:ext>
            </a:extLst>
          </p:cNvPr>
          <p:cNvSpPr/>
          <p:nvPr/>
        </p:nvSpPr>
        <p:spPr>
          <a:xfrm>
            <a:off x="9640597" y="4154650"/>
            <a:ext cx="1001696" cy="1001696"/>
          </a:xfrm>
          <a:prstGeom prst="rect">
            <a:avLst/>
          </a:pr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lt1">
              <a:alpha val="0"/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E35F32F5-57BF-6101-F4D9-020F291D4E6E}"/>
              </a:ext>
            </a:extLst>
          </p:cNvPr>
          <p:cNvSpPr/>
          <p:nvPr/>
        </p:nvSpPr>
        <p:spPr>
          <a:xfrm>
            <a:off x="5347612" y="5729492"/>
            <a:ext cx="2861990" cy="720000"/>
          </a:xfrm>
          <a:custGeom>
            <a:avLst/>
            <a:gdLst>
              <a:gd name="connsiteX0" fmla="*/ 0 w 2861990"/>
              <a:gd name="connsiteY0" fmla="*/ 0 h 720000"/>
              <a:gd name="connsiteX1" fmla="*/ 2861990 w 2861990"/>
              <a:gd name="connsiteY1" fmla="*/ 0 h 720000"/>
              <a:gd name="connsiteX2" fmla="*/ 2861990 w 2861990"/>
              <a:gd name="connsiteY2" fmla="*/ 720000 h 720000"/>
              <a:gd name="connsiteX3" fmla="*/ 0 w 2861990"/>
              <a:gd name="connsiteY3" fmla="*/ 720000 h 720000"/>
              <a:gd name="connsiteX4" fmla="*/ 0 w 2861990"/>
              <a:gd name="connsiteY4" fmla="*/ 0 h 72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61990" h="720000">
                <a:moveTo>
                  <a:pt x="0" y="0"/>
                </a:moveTo>
                <a:lnTo>
                  <a:pt x="2861990" y="0"/>
                </a:lnTo>
                <a:lnTo>
                  <a:pt x="2861990" y="720000"/>
                </a:lnTo>
                <a:lnTo>
                  <a:pt x="0" y="72000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0" tIns="0" rIns="0" bIns="0" numCol="1" spcCol="1270" anchor="t" anchorCtr="0">
            <a:noAutofit/>
          </a:bodyPr>
          <a:lstStyle/>
          <a:p>
            <a:pPr marL="0" lvl="0" indent="0" algn="ctr" defTabSz="1022350">
              <a:lnSpc>
                <a:spcPct val="100000"/>
              </a:lnSpc>
              <a:spcBef>
                <a:spcPct val="0"/>
              </a:spcBef>
              <a:spcAft>
                <a:spcPct val="35000"/>
              </a:spcAft>
              <a:buNone/>
              <a:defRPr cap="all"/>
            </a:pPr>
            <a:r>
              <a:rPr lang="en-GB" sz="3200" kern="1200" dirty="0">
                <a:latin typeface="Arial Rounded MT Bold" panose="020F0704030504030204" pitchFamily="34" charset="0"/>
              </a:rPr>
              <a:t>Preparing pupils</a:t>
            </a:r>
            <a:endParaRPr lang="en-US" sz="3200" kern="1200" dirty="0">
              <a:latin typeface="Arial Rounded MT Bold" panose="020F0704030504030204" pitchFamily="34" charset="0"/>
            </a:endParaRPr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ECA8CCA6-8127-898C-C04A-3CFA0FE7C55C}"/>
              </a:ext>
            </a:extLst>
          </p:cNvPr>
          <p:cNvSpPr/>
          <p:nvPr/>
        </p:nvSpPr>
        <p:spPr>
          <a:xfrm>
            <a:off x="8871343" y="5729492"/>
            <a:ext cx="2540201" cy="720000"/>
          </a:xfrm>
          <a:custGeom>
            <a:avLst/>
            <a:gdLst>
              <a:gd name="connsiteX0" fmla="*/ 0 w 2861990"/>
              <a:gd name="connsiteY0" fmla="*/ 0 h 720000"/>
              <a:gd name="connsiteX1" fmla="*/ 2861990 w 2861990"/>
              <a:gd name="connsiteY1" fmla="*/ 0 h 720000"/>
              <a:gd name="connsiteX2" fmla="*/ 2861990 w 2861990"/>
              <a:gd name="connsiteY2" fmla="*/ 720000 h 720000"/>
              <a:gd name="connsiteX3" fmla="*/ 0 w 2861990"/>
              <a:gd name="connsiteY3" fmla="*/ 720000 h 720000"/>
              <a:gd name="connsiteX4" fmla="*/ 0 w 2861990"/>
              <a:gd name="connsiteY4" fmla="*/ 0 h 72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61990" h="720000">
                <a:moveTo>
                  <a:pt x="0" y="0"/>
                </a:moveTo>
                <a:lnTo>
                  <a:pt x="2861990" y="0"/>
                </a:lnTo>
                <a:lnTo>
                  <a:pt x="2861990" y="720000"/>
                </a:lnTo>
                <a:lnTo>
                  <a:pt x="0" y="72000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0" tIns="0" rIns="0" bIns="0" numCol="1" spcCol="1270" anchor="t" anchorCtr="0">
            <a:noAutofit/>
          </a:bodyPr>
          <a:lstStyle/>
          <a:p>
            <a:pPr marL="0" lvl="0" indent="0" algn="ctr" defTabSz="1022350">
              <a:lnSpc>
                <a:spcPct val="100000"/>
              </a:lnSpc>
              <a:spcBef>
                <a:spcPct val="0"/>
              </a:spcBef>
              <a:spcAft>
                <a:spcPct val="35000"/>
              </a:spcAft>
              <a:buNone/>
              <a:defRPr cap="all"/>
            </a:pPr>
            <a:r>
              <a:rPr lang="en-GB" sz="3200" kern="1200" dirty="0">
                <a:latin typeface="Arial Rounded MT Bold" panose="020F0704030504030204" pitchFamily="34" charset="0"/>
              </a:rPr>
              <a:t>Any Questions</a:t>
            </a:r>
            <a:endParaRPr lang="en-US" sz="3200" kern="1200" dirty="0">
              <a:latin typeface="Arial Rounded MT Bold" panose="020F070403050403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61424B6-853D-43B1-B2CC-971CC7F60FB1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569" y="804006"/>
            <a:ext cx="4439270" cy="5430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29220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2659FDB4-FCBE-4A89-B46D-43D4FA5446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313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C8F51B3F-8331-4E4A-AE96-D47B1006EE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728053" y="1132114"/>
            <a:ext cx="0" cy="5717573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454BB7-7808-2B3F-6F86-6127B43064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32914" y="561900"/>
            <a:ext cx="7254225" cy="5734199"/>
          </a:xfrm>
        </p:spPr>
        <p:txBody>
          <a:bodyPr anchor="ctr">
            <a:normAutofit/>
          </a:bodyPr>
          <a:lstStyle/>
          <a:p>
            <a:r>
              <a:rPr lang="en-GB" sz="3000" dirty="0">
                <a:solidFill>
                  <a:srgbClr val="002060"/>
                </a:solidFill>
                <a:latin typeface="Arial Rounded MT Bold" panose="020F0704030504030204" pitchFamily="34" charset="0"/>
              </a:rPr>
              <a:t>MTC stands for Multiplication Tables Check.</a:t>
            </a:r>
          </a:p>
          <a:p>
            <a:pPr marL="0" indent="0">
              <a:buNone/>
            </a:pPr>
            <a:endParaRPr lang="en-GB" sz="3000" dirty="0">
              <a:solidFill>
                <a:srgbClr val="002060"/>
              </a:solidFill>
              <a:latin typeface="Arial Rounded MT Bold" panose="020F0704030504030204" pitchFamily="34" charset="0"/>
            </a:endParaRPr>
          </a:p>
          <a:p>
            <a:r>
              <a:rPr lang="en-GB" sz="3000" dirty="0">
                <a:solidFill>
                  <a:srgbClr val="002060"/>
                </a:solidFill>
                <a:latin typeface="Arial Rounded MT Bold" panose="020F0704030504030204" pitchFamily="34" charset="0"/>
              </a:rPr>
              <a:t>The MTC is an on-screen assessment designed to determine whether pupils are able to fluently recall their multiplication tables up to 12, through a set of timed questions.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50593B1-A790-4321-963D-2A9DF7F436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251" y="1040466"/>
            <a:ext cx="4048690" cy="4315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45172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2659FDB4-FCBE-4A89-B46D-43D4FA5446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313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C8F51B3F-8331-4E4A-AE96-D47B1006EE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728053" y="1132114"/>
            <a:ext cx="0" cy="5717573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454BB7-7808-2B3F-6F86-6127B43064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32914" y="561900"/>
            <a:ext cx="7254225" cy="5734199"/>
          </a:xfrm>
        </p:spPr>
        <p:txBody>
          <a:bodyPr anchor="ctr">
            <a:normAutofit/>
          </a:bodyPr>
          <a:lstStyle/>
          <a:p>
            <a:r>
              <a:rPr lang="en-GB" sz="3000" dirty="0">
                <a:solidFill>
                  <a:srgbClr val="002060"/>
                </a:solidFill>
                <a:latin typeface="Arial Rounded MT Bold" panose="020F0704030504030204" pitchFamily="34" charset="0"/>
              </a:rPr>
              <a:t>There is a 2-week check window starting 5</a:t>
            </a:r>
            <a:r>
              <a:rPr lang="en-GB" sz="3000" baseline="30000" dirty="0">
                <a:solidFill>
                  <a:srgbClr val="002060"/>
                </a:solidFill>
                <a:latin typeface="Arial Rounded MT Bold" panose="020F0704030504030204" pitchFamily="34" charset="0"/>
              </a:rPr>
              <a:t>th</a:t>
            </a:r>
            <a:r>
              <a:rPr lang="en-GB" sz="3000" dirty="0">
                <a:solidFill>
                  <a:srgbClr val="002060"/>
                </a:solidFill>
                <a:latin typeface="Arial Rounded MT Bold" panose="020F0704030504030204" pitchFamily="34" charset="0"/>
              </a:rPr>
              <a:t> June 2023 during which schools will complete the MTC with pupils in Year 4.</a:t>
            </a:r>
          </a:p>
          <a:p>
            <a:pPr marL="0" indent="0">
              <a:buNone/>
            </a:pPr>
            <a:endParaRPr lang="en-GB" sz="3000" dirty="0">
              <a:solidFill>
                <a:srgbClr val="002060"/>
              </a:solidFill>
              <a:latin typeface="Arial Rounded MT Bold" panose="020F0704030504030204" pitchFamily="34" charset="0"/>
            </a:endParaRPr>
          </a:p>
          <a:p>
            <a:r>
              <a:rPr lang="en-GB" sz="3000" dirty="0">
                <a:solidFill>
                  <a:srgbClr val="002060"/>
                </a:solidFill>
                <a:latin typeface="Arial Rounded MT Bold" panose="020F0704030504030204" pitchFamily="34" charset="0"/>
              </a:rPr>
              <a:t>It is a National Curriculum requirement for all children to be able to recall </a:t>
            </a:r>
            <a:r>
              <a:rPr lang="en-GB" sz="3200" dirty="0">
                <a:solidFill>
                  <a:srgbClr val="002060"/>
                </a:solidFill>
                <a:latin typeface="Arial Rounded MT Bold" panose="020F0704030504030204" pitchFamily="34" charset="0"/>
              </a:rPr>
              <a:t>multiplication facts for multiplication tables up to 12 x </a:t>
            </a:r>
            <a:r>
              <a:rPr lang="en-GB" sz="3200">
                <a:solidFill>
                  <a:srgbClr val="002060"/>
                </a:solidFill>
                <a:latin typeface="Arial Rounded MT Bold" panose="020F0704030504030204" pitchFamily="34" charset="0"/>
              </a:rPr>
              <a:t>12.</a:t>
            </a:r>
            <a:endParaRPr lang="en-GB" sz="3000" dirty="0">
              <a:solidFill>
                <a:srgbClr val="002060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78AE685-B006-4B98-9FDC-5EDE23139B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734" y="2025183"/>
            <a:ext cx="4372585" cy="3162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66247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2659FDB4-FCBE-4A89-B46D-43D4FA5446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313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C8F51B3F-8331-4E4A-AE96-D47B1006EE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728053" y="1132114"/>
            <a:ext cx="0" cy="5717573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454BB7-7808-2B3F-6F86-6127B43064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32914" y="561900"/>
            <a:ext cx="7254225" cy="5734199"/>
          </a:xfrm>
        </p:spPr>
        <p:txBody>
          <a:bodyPr anchor="ctr">
            <a:normAutofit/>
          </a:bodyPr>
          <a:lstStyle/>
          <a:p>
            <a:r>
              <a:rPr lang="en-GB" sz="3000" dirty="0">
                <a:solidFill>
                  <a:srgbClr val="002060"/>
                </a:solidFill>
                <a:latin typeface="Arial Rounded MT Bold" panose="020F0704030504030204" pitchFamily="34" charset="0"/>
              </a:rPr>
              <a:t>The MTC will ask the pupil 25 random multiplication questions. They will not be asked division questions.</a:t>
            </a:r>
          </a:p>
          <a:p>
            <a:pPr marL="0" indent="0">
              <a:buNone/>
            </a:pPr>
            <a:endParaRPr lang="en-GB" sz="3000" dirty="0">
              <a:solidFill>
                <a:srgbClr val="002060"/>
              </a:solidFill>
              <a:latin typeface="Arial Rounded MT Bold" panose="020F0704030504030204" pitchFamily="34" charset="0"/>
            </a:endParaRPr>
          </a:p>
          <a:p>
            <a:r>
              <a:rPr lang="en-GB" sz="3000" dirty="0">
                <a:solidFill>
                  <a:srgbClr val="002060"/>
                </a:solidFill>
                <a:latin typeface="Arial Rounded MT Bold" panose="020F0704030504030204" pitchFamily="34" charset="0"/>
              </a:rPr>
              <a:t>Pupils will have 6 seconds per question. They will receive a 3 second pause before the next question is shown.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AA89E55-E99F-4683-8CCE-FA40FE3E78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734" y="2025183"/>
            <a:ext cx="4372585" cy="3162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00131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D5A43E6-FFD7-4F30-AE48-34747A87337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31985"/>
            <a:ext cx="10515600" cy="6726015"/>
          </a:xfrm>
        </p:spPr>
      </p:pic>
    </p:spTree>
    <p:extLst>
      <p:ext uri="{BB962C8B-B14F-4D97-AF65-F5344CB8AC3E}">
        <p14:creationId xmlns:p14="http://schemas.microsoft.com/office/powerpoint/2010/main" val="2162177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2659FDB4-FCBE-4A89-B46D-43D4FA5446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313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C8F51B3F-8331-4E4A-AE96-D47B1006EE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728053" y="1132114"/>
            <a:ext cx="0" cy="5717573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454BB7-7808-2B3F-6F86-6127B43064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32914" y="284480"/>
            <a:ext cx="7254225" cy="6565208"/>
          </a:xfrm>
        </p:spPr>
        <p:txBody>
          <a:bodyPr anchor="ctr">
            <a:normAutofit/>
          </a:bodyPr>
          <a:lstStyle/>
          <a:p>
            <a:r>
              <a:rPr lang="en-GB" sz="3000" dirty="0">
                <a:solidFill>
                  <a:srgbClr val="002060"/>
                </a:solidFill>
                <a:latin typeface="Arial Rounded MT Bold" panose="020F0704030504030204" pitchFamily="34" charset="0"/>
              </a:rPr>
              <a:t>We can decide whether the pupils take the test on an I-pad, laptop or desktop.</a:t>
            </a:r>
          </a:p>
          <a:p>
            <a:pPr marL="0" indent="0">
              <a:buNone/>
            </a:pPr>
            <a:endParaRPr lang="en-GB" sz="3000" dirty="0">
              <a:solidFill>
                <a:srgbClr val="002060"/>
              </a:solidFill>
              <a:latin typeface="Arial Rounded MT Bold" panose="020F0704030504030204" pitchFamily="34" charset="0"/>
            </a:endParaRPr>
          </a:p>
          <a:p>
            <a:r>
              <a:rPr lang="en-GB" sz="3000" dirty="0">
                <a:solidFill>
                  <a:srgbClr val="002060"/>
                </a:solidFill>
                <a:latin typeface="Arial Rounded MT Bold" panose="020F0704030504030204" pitchFamily="34" charset="0"/>
              </a:rPr>
              <a:t>Teachers will have the flexibility to administer the check to individual pupils, small groups or a whole class at the same time. </a:t>
            </a:r>
          </a:p>
          <a:p>
            <a:pPr marL="0" indent="0">
              <a:buNone/>
            </a:pPr>
            <a:endParaRPr lang="en-GB" sz="3000" dirty="0">
              <a:solidFill>
                <a:srgbClr val="002060"/>
              </a:solidFill>
              <a:latin typeface="Arial Rounded MT Bold" panose="020F0704030504030204" pitchFamily="34" charset="0"/>
            </a:endParaRPr>
          </a:p>
          <a:p>
            <a:r>
              <a:rPr lang="en-GB" sz="3000" dirty="0">
                <a:solidFill>
                  <a:srgbClr val="002060"/>
                </a:solidFill>
                <a:latin typeface="Arial Rounded MT Bold" panose="020F0704030504030204" pitchFamily="34" charset="0"/>
              </a:rPr>
              <a:t>There is no pass mark for the MTC.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27CC543-6461-41FE-AF46-AA0E17478D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734" y="2025183"/>
            <a:ext cx="4372585" cy="3162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6179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2659FDB4-FCBE-4A89-B46D-43D4FA5446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313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C8F51B3F-8331-4E4A-AE96-D47B1006EE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728053" y="1132114"/>
            <a:ext cx="0" cy="5717573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454BB7-7808-2B3F-6F86-6127B43064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32914" y="561900"/>
            <a:ext cx="7254225" cy="5734199"/>
          </a:xfrm>
        </p:spPr>
        <p:txBody>
          <a:bodyPr anchor="ctr">
            <a:normAutofit/>
          </a:bodyPr>
          <a:lstStyle/>
          <a:p>
            <a:r>
              <a:rPr lang="en-GB" sz="3000" dirty="0">
                <a:solidFill>
                  <a:srgbClr val="002060"/>
                </a:solidFill>
                <a:latin typeface="Arial Rounded MT Bold" panose="020F0704030504030204" pitchFamily="34" charset="0"/>
              </a:rPr>
              <a:t>Children who receive SEN or specialised support in lessons can have access arrangements applied to enable them to access the test.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898D7D9-05E0-4F1C-BB2B-23D75ADB3F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734" y="2025183"/>
            <a:ext cx="4372585" cy="3162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72874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2659FDB4-FCBE-4A89-B46D-43D4FA5446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313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C8F51B3F-8331-4E4A-AE96-D47B1006EE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728053" y="1132114"/>
            <a:ext cx="0" cy="5717573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454BB7-7808-2B3F-6F86-6127B43064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32914" y="561900"/>
            <a:ext cx="7254225" cy="5734199"/>
          </a:xfrm>
        </p:spPr>
        <p:txBody>
          <a:bodyPr anchor="ctr">
            <a:normAutofit/>
          </a:bodyPr>
          <a:lstStyle/>
          <a:p>
            <a:pPr marL="114300" indent="0">
              <a:buNone/>
            </a:pPr>
            <a:r>
              <a:rPr lang="en-GB" sz="3000" dirty="0">
                <a:solidFill>
                  <a:srgbClr val="002060"/>
                </a:solidFill>
                <a:latin typeface="Arial Rounded MT Bold" panose="020F0704030504030204" pitchFamily="34" charset="0"/>
              </a:rPr>
              <a:t>Some children will be eligible for specific arrangements:</a:t>
            </a:r>
          </a:p>
          <a:p>
            <a:pPr marL="114300" indent="0">
              <a:buNone/>
            </a:pPr>
            <a:endParaRPr lang="en-GB" sz="3000" dirty="0">
              <a:solidFill>
                <a:srgbClr val="002060"/>
              </a:solidFill>
              <a:latin typeface="Arial Rounded MT Bold" panose="020F0704030504030204" pitchFamily="34" charset="0"/>
            </a:endParaRPr>
          </a:p>
          <a:p>
            <a:r>
              <a:rPr lang="en-GB" sz="3000" dirty="0">
                <a:solidFill>
                  <a:srgbClr val="002060"/>
                </a:solidFill>
                <a:latin typeface="Arial Rounded MT Bold" panose="020F0704030504030204" pitchFamily="34" charset="0"/>
              </a:rPr>
              <a:t>Colour contrast;</a:t>
            </a:r>
          </a:p>
          <a:p>
            <a:r>
              <a:rPr lang="en-GB" sz="3000" dirty="0">
                <a:solidFill>
                  <a:srgbClr val="002060"/>
                </a:solidFill>
                <a:latin typeface="Arial Rounded MT Bold" panose="020F0704030504030204" pitchFamily="34" charset="0"/>
              </a:rPr>
              <a:t>Font size adjustment;</a:t>
            </a:r>
          </a:p>
          <a:p>
            <a:r>
              <a:rPr lang="en-GB" sz="3000" dirty="0">
                <a:solidFill>
                  <a:srgbClr val="002060"/>
                </a:solidFill>
                <a:latin typeface="Arial Rounded MT Bold" panose="020F0704030504030204" pitchFamily="34" charset="0"/>
              </a:rPr>
              <a:t>‘Next’ button (alternative to 3-second pause);</a:t>
            </a:r>
          </a:p>
          <a:p>
            <a:r>
              <a:rPr lang="en-GB" sz="3000" dirty="0">
                <a:solidFill>
                  <a:srgbClr val="002060"/>
                </a:solidFill>
                <a:latin typeface="Arial Rounded MT Bold" panose="020F0704030504030204" pitchFamily="34" charset="0"/>
              </a:rPr>
              <a:t>Removing on-screen number pad;</a:t>
            </a:r>
          </a:p>
          <a:p>
            <a:r>
              <a:rPr lang="en-GB" sz="3000" dirty="0">
                <a:solidFill>
                  <a:srgbClr val="002060"/>
                </a:solidFill>
                <a:latin typeface="Arial Rounded MT Bold" panose="020F0704030504030204" pitchFamily="34" charset="0"/>
              </a:rPr>
              <a:t>An adult to input answers;</a:t>
            </a:r>
          </a:p>
          <a:p>
            <a:r>
              <a:rPr lang="en-GB" sz="3000" dirty="0">
                <a:solidFill>
                  <a:srgbClr val="002060"/>
                </a:solidFill>
                <a:latin typeface="Arial Rounded MT Bold" panose="020F0704030504030204" pitchFamily="34" charset="0"/>
              </a:rPr>
              <a:t>Audio version;</a:t>
            </a:r>
          </a:p>
          <a:p>
            <a:r>
              <a:rPr lang="en-GB" sz="3000" dirty="0">
                <a:solidFill>
                  <a:srgbClr val="002060"/>
                </a:solidFill>
                <a:latin typeface="Arial Rounded MT Bold" panose="020F0704030504030204" pitchFamily="34" charset="0"/>
              </a:rPr>
              <a:t>Audible time alert.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098F525-E25D-4C35-93CA-89D8D99036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734" y="2025183"/>
            <a:ext cx="4372585" cy="3162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46856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2659FDB4-FCBE-4A89-B46D-43D4FA5446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313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C8F51B3F-8331-4E4A-AE96-D47B1006EE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728053" y="1132114"/>
            <a:ext cx="0" cy="5717573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454BB7-7808-2B3F-6F86-6127B43064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32914" y="561900"/>
            <a:ext cx="7254225" cy="5734199"/>
          </a:xfrm>
        </p:spPr>
        <p:txBody>
          <a:bodyPr anchor="ctr">
            <a:normAutofit/>
          </a:bodyPr>
          <a:lstStyle/>
          <a:p>
            <a:r>
              <a:rPr lang="en-GB" sz="3000" dirty="0">
                <a:solidFill>
                  <a:srgbClr val="002060"/>
                </a:solidFill>
                <a:latin typeface="Arial Rounded MT Bold" panose="020F0704030504030204" pitchFamily="34" charset="0"/>
              </a:rPr>
              <a:t>After the MTC window closes, schools will be able to compare their school average, with their Local Authority and National average. </a:t>
            </a:r>
          </a:p>
          <a:p>
            <a:pPr marL="0" indent="0">
              <a:buNone/>
            </a:pPr>
            <a:endParaRPr lang="en-GB" sz="3000" dirty="0">
              <a:solidFill>
                <a:srgbClr val="002060"/>
              </a:solidFill>
              <a:latin typeface="Arial Rounded MT Bold" panose="020F0704030504030204" pitchFamily="34" charset="0"/>
            </a:endParaRPr>
          </a:p>
          <a:p>
            <a:r>
              <a:rPr lang="en-GB" sz="3000" dirty="0">
                <a:solidFill>
                  <a:srgbClr val="002060"/>
                </a:solidFill>
                <a:latin typeface="Arial Rounded MT Bold" panose="020F0704030504030204" pitchFamily="34" charset="0"/>
              </a:rPr>
              <a:t>We will share your child’s result with you.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1E02B80-8EE7-46FB-A472-5B53745AA1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61" y="1946442"/>
            <a:ext cx="4058216" cy="2981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03895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2659FDB4-FCBE-4A89-B46D-43D4FA5446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313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C8F51B3F-8331-4E4A-AE96-D47B1006EE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728053" y="1132114"/>
            <a:ext cx="0" cy="5717573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454BB7-7808-2B3F-6F86-6127B43064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32914" y="561900"/>
            <a:ext cx="7254225" cy="5734199"/>
          </a:xfrm>
        </p:spPr>
        <p:txBody>
          <a:bodyPr anchor="ctr">
            <a:normAutofit/>
          </a:bodyPr>
          <a:lstStyle/>
          <a:p>
            <a:r>
              <a:rPr lang="en-GB" sz="3000" dirty="0">
                <a:solidFill>
                  <a:srgbClr val="002060"/>
                </a:solidFill>
                <a:latin typeface="Arial Rounded MT Bold" panose="020F0704030504030204" pitchFamily="34" charset="0"/>
              </a:rPr>
              <a:t>We teach times tables daily across the school.</a:t>
            </a:r>
          </a:p>
          <a:p>
            <a:pPr marL="0" indent="0">
              <a:buNone/>
            </a:pPr>
            <a:endParaRPr lang="en-GB" sz="3000" dirty="0">
              <a:solidFill>
                <a:srgbClr val="002060"/>
              </a:solidFill>
              <a:latin typeface="Arial Rounded MT Bold" panose="020F0704030504030204" pitchFamily="34" charset="0"/>
            </a:endParaRPr>
          </a:p>
          <a:p>
            <a:r>
              <a:rPr lang="en-GB" sz="3000" dirty="0">
                <a:solidFill>
                  <a:srgbClr val="002060"/>
                </a:solidFill>
                <a:latin typeface="Arial Rounded MT Bold" panose="020F0704030504030204" pitchFamily="34" charset="0"/>
              </a:rPr>
              <a:t>All children have been familiarised with the Try It Out area and format.</a:t>
            </a:r>
          </a:p>
          <a:p>
            <a:pPr marL="0" indent="0">
              <a:buNone/>
            </a:pPr>
            <a:endParaRPr lang="en-GB" sz="3000" dirty="0">
              <a:solidFill>
                <a:srgbClr val="002060"/>
              </a:solidFill>
              <a:latin typeface="Arial Rounded MT Bold" panose="020F0704030504030204" pitchFamily="34" charset="0"/>
            </a:endParaRPr>
          </a:p>
          <a:p>
            <a:r>
              <a:rPr lang="en-GB" sz="3000" dirty="0">
                <a:solidFill>
                  <a:srgbClr val="002060"/>
                </a:solidFill>
                <a:latin typeface="Arial Rounded MT Bold" panose="020F0704030504030204" pitchFamily="34" charset="0"/>
              </a:rPr>
              <a:t>Discussions with children about preferences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E811F33-9124-4A04-99DC-27FDF35C5D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66" y="1549940"/>
            <a:ext cx="4639322" cy="3953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40793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2659FDB4-FCBE-4A89-B46D-43D4FA5446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313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C8F51B3F-8331-4E4A-AE96-D47B1006EE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728053" y="1132114"/>
            <a:ext cx="0" cy="5717573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454BB7-7808-2B3F-6F86-6127B43064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32914" y="561901"/>
            <a:ext cx="7254225" cy="3938980"/>
          </a:xfrm>
        </p:spPr>
        <p:txBody>
          <a:bodyPr anchor="ctr">
            <a:normAutofit/>
          </a:bodyPr>
          <a:lstStyle/>
          <a:p>
            <a:r>
              <a:rPr lang="en-GB" sz="3000" dirty="0">
                <a:solidFill>
                  <a:srgbClr val="002060"/>
                </a:solidFill>
                <a:latin typeface="Arial Rounded MT Bold" panose="020F0704030504030204" pitchFamily="34" charset="0"/>
              </a:rPr>
              <a:t>Brief, regular verbal times table practice </a:t>
            </a:r>
          </a:p>
          <a:p>
            <a:r>
              <a:rPr lang="en-GB" sz="3000" dirty="0">
                <a:solidFill>
                  <a:srgbClr val="002060"/>
                </a:solidFill>
                <a:latin typeface="Arial Rounded MT Bold" panose="020F0704030504030204" pitchFamily="34" charset="0"/>
              </a:rPr>
              <a:t>Encourage use of Times Tables Rock Stars regularly – a focus on Garage </a:t>
            </a:r>
          </a:p>
        </p:txBody>
      </p:sp>
      <p:pic>
        <p:nvPicPr>
          <p:cNvPr id="1026" name="Picture 2" descr="Times Tables Rock Stars – Times Tables Rock Stars">
            <a:extLst>
              <a:ext uri="{FF2B5EF4-FFF2-40B4-BE49-F238E27FC236}">
                <a16:creationId xmlns:a16="http://schemas.microsoft.com/office/drawing/2014/main" id="{240FAACA-A27F-F01B-694E-98A421BBB2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1543" y="4412315"/>
            <a:ext cx="3656965" cy="2038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6FF3705-0808-4FCB-B129-811598FE12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01" y="1541063"/>
            <a:ext cx="4639322" cy="3953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30713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071F50E-AB7C-48DA-A86E-09C2396558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460" y="907983"/>
            <a:ext cx="9450119" cy="4467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87619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3AEDB6131686743A822EC935BF8365C" ma:contentTypeVersion="14" ma:contentTypeDescription="Create a new document." ma:contentTypeScope="" ma:versionID="1b534c4c008a2ccdf79f2b640238c397">
  <xsd:schema xmlns:xsd="http://www.w3.org/2001/XMLSchema" xmlns:xs="http://www.w3.org/2001/XMLSchema" xmlns:p="http://schemas.microsoft.com/office/2006/metadata/properties" xmlns:ns3="f406325f-5aed-44dc-b27d-da40e6f07546" xmlns:ns4="290a00b9-9e9c-485a-b897-1507f6de2697" targetNamespace="http://schemas.microsoft.com/office/2006/metadata/properties" ma:root="true" ma:fieldsID="46080d382e2e95a6b26b7ffffb41225c" ns3:_="" ns4:_="">
    <xsd:import namespace="f406325f-5aed-44dc-b27d-da40e6f07546"/>
    <xsd:import namespace="290a00b9-9e9c-485a-b897-1507f6de2697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OCR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406325f-5aed-44dc-b27d-da40e6f0754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90a00b9-9e9c-485a-b897-1507f6de2697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6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f406325f-5aed-44dc-b27d-da40e6f07546" xsi:nil="true"/>
  </documentManagement>
</p:properties>
</file>

<file path=customXml/itemProps1.xml><?xml version="1.0" encoding="utf-8"?>
<ds:datastoreItem xmlns:ds="http://schemas.openxmlformats.org/officeDocument/2006/customXml" ds:itemID="{9CA0E8A4-326C-41C8-A546-BFF1882C409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3CA0DF1-1BD9-4429-89AF-EF1BC29D839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406325f-5aed-44dc-b27d-da40e6f07546"/>
    <ds:schemaRef ds:uri="290a00b9-9e9c-485a-b897-1507f6de269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24B8EE9-996C-4025-B34C-7DAC34F4A9BC}">
  <ds:schemaRefs>
    <ds:schemaRef ds:uri="http://purl.org/dc/elements/1.1/"/>
    <ds:schemaRef ds:uri="f406325f-5aed-44dc-b27d-da40e6f07546"/>
    <ds:schemaRef ds:uri="http://schemas.microsoft.com/office/infopath/2007/PartnerControls"/>
    <ds:schemaRef ds:uri="http://purl.org/dc/dcmitype/"/>
    <ds:schemaRef ds:uri="http://schemas.microsoft.com/office/2006/metadata/properties"/>
    <ds:schemaRef ds:uri="http://schemas.microsoft.com/office/2006/documentManagement/types"/>
    <ds:schemaRef ds:uri="http://www.w3.org/XML/1998/namespace"/>
    <ds:schemaRef ds:uri="http://schemas.openxmlformats.org/package/2006/metadata/core-properties"/>
    <ds:schemaRef ds:uri="290a00b9-9e9c-485a-b897-1507f6de2697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1407</TotalTime>
  <Words>335</Words>
  <Application>Microsoft Office PowerPoint</Application>
  <PresentationFormat>Widescreen</PresentationFormat>
  <Paragraphs>38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Calibri</vt:lpstr>
      <vt:lpstr>Arial</vt:lpstr>
      <vt:lpstr>Arial Rounded MT Bold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4 Multiplication Tables Check</dc:title>
  <dc:creator>Katie Vary</dc:creator>
  <cp:lastModifiedBy>Katie Vary</cp:lastModifiedBy>
  <cp:revision>10</cp:revision>
  <dcterms:created xsi:type="dcterms:W3CDTF">2023-05-10T13:06:02Z</dcterms:created>
  <dcterms:modified xsi:type="dcterms:W3CDTF">2023-05-23T08:09:50Z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0x01010033AEDB6131686743A822EC935BF8365C</vt:lpwstr>
  </property>
</Properties>
</file>