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fntdata" ContentType="application/x-fontdata"/>
  <Default Extension="xml" ContentType="application/xml"/>
  <Override PartName="/ppt/theme/theme1.xml" ContentType="application/vnd.openxmlformats-officedocument.theme+xml"/>
  <Override PartName="/ppt/theme/theme2.xml" ContentType="application/vnd.openxmlformats-officedocument.theme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presentation.xml" ContentType="application/vnd.openxmlformats-officedocument.presentationml.presentation.main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2" Type="http://schemas.openxmlformats.org/officeDocument/2006/relationships/custom-properties" Target="docProps/custom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</p:sldIdLst>
  <p:sldSz cy="5143500" cx="9144000"/>
  <p:notesSz cx="6858000" cy="9144000"/>
  <p:embeddedFontLst>
    <p:embeddedFont>
      <p:font typeface="Nunito"/>
      <p:regular r:id="rId12"/>
      <p:bold r:id="rId13"/>
      <p:italic r:id="rId14"/>
      <p:boldItalic r:id="rId15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font" Target="fonts/Nunito-bold.fntdata"/><Relationship Id="rId8" Type="http://schemas.openxmlformats.org/officeDocument/2006/relationships/slide" Target="slides/slide3.xml"/><Relationship Id="rId18" Type="http://schemas.openxmlformats.org/officeDocument/2006/relationships/customXml" Target="../customXml/item3.xml"/><Relationship Id="rId3" Type="http://schemas.openxmlformats.org/officeDocument/2006/relationships/presProps" Target="presProps.xml"/><Relationship Id="rId12" Type="http://schemas.openxmlformats.org/officeDocument/2006/relationships/font" Target="fonts/Nunito-regular.fntdata"/><Relationship Id="rId7" Type="http://schemas.openxmlformats.org/officeDocument/2006/relationships/slide" Target="slides/slide2.xml"/><Relationship Id="rId17" Type="http://schemas.openxmlformats.org/officeDocument/2006/relationships/customXml" Target="../customXml/item2.xml"/><Relationship Id="rId2" Type="http://schemas.openxmlformats.org/officeDocument/2006/relationships/viewProps" Target="viewProps.xml"/><Relationship Id="rId16" Type="http://schemas.openxmlformats.org/officeDocument/2006/relationships/customXml" Target="../customXml/item1.xml"/><Relationship Id="rId11" Type="http://schemas.openxmlformats.org/officeDocument/2006/relationships/slide" Target="slides/slide6.xml"/><Relationship Id="rId1" Type="http://schemas.openxmlformats.org/officeDocument/2006/relationships/theme" Target="theme/theme1.xml"/><Relationship Id="rId6" Type="http://schemas.openxmlformats.org/officeDocument/2006/relationships/slide" Target="slides/slide1.xml"/><Relationship Id="rId15" Type="http://schemas.openxmlformats.org/officeDocument/2006/relationships/font" Target="fonts/Nunito-boldItalic.fntdata"/><Relationship Id="rId5" Type="http://schemas.openxmlformats.org/officeDocument/2006/relationships/notesMaster" Target="notesMasters/notesMaster1.xml"/><Relationship Id="rId10" Type="http://schemas.openxmlformats.org/officeDocument/2006/relationships/slide" Target="slides/slide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font" Target="fonts/Nunito-italic.fnt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6" name="Google Shape;126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gc25be227bc_0_19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5" name="Google Shape;135;gc25be227bc_0_19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gc272171d7b_0_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4" name="Google Shape;144;gc272171d7b_0_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gc272171d7b_0_1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2" name="Google Shape;152;gc272171d7b_0_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gc272171d7b_0_1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1" name="Google Shape;161;gc272171d7b_0_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gc272171d7b_0_2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0" name="Google Shape;170;gc272171d7b_0_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bg>
      <p:bgPr>
        <a:solidFill>
          <a:schemeClr val="accent6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" name="Google Shape;11;p2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" name="Google Shape;12;p2"/>
          <p:cNvSpPr/>
          <p:nvPr/>
        </p:nvSpPr>
        <p:spPr>
          <a:xfrm rot="10800000">
            <a:off x="5058905" y="0"/>
            <a:ext cx="4085100" cy="20526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" name="Google Shape;13;p2"/>
          <p:cNvSpPr/>
          <p:nvPr/>
        </p:nvSpPr>
        <p:spPr>
          <a:xfrm>
            <a:off x="20327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rotWithShape="0" algn="ctr" sy="101000">
              <a:srgbClr val="000000">
                <a:alpha val="4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14" name="Google Shape;14;p2"/>
          <p:cNvGrpSpPr/>
          <p:nvPr/>
        </p:nvGrpSpPr>
        <p:grpSpPr>
          <a:xfrm>
            <a:off x="255200" y="592"/>
            <a:ext cx="2250363" cy="1044300"/>
            <a:chOff x="255200" y="592"/>
            <a:chExt cx="2250363" cy="1044300"/>
          </a:xfrm>
        </p:grpSpPr>
        <p:sp>
          <p:nvSpPr>
            <p:cNvPr id="15" name="Google Shape;15;p2"/>
            <p:cNvSpPr/>
            <p:nvPr/>
          </p:nvSpPr>
          <p:spPr>
            <a:xfrm>
              <a:off x="764063" y="592"/>
              <a:ext cx="1741500" cy="1044300"/>
            </a:xfrm>
            <a:prstGeom prst="parallelogram">
              <a:avLst>
                <a:gd fmla="val 153193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" name="Google Shape;16;p2"/>
            <p:cNvSpPr/>
            <p:nvPr/>
          </p:nvSpPr>
          <p:spPr>
            <a:xfrm>
              <a:off x="509632" y="592"/>
              <a:ext cx="1741500" cy="1044300"/>
            </a:xfrm>
            <a:prstGeom prst="parallelogram">
              <a:avLst>
                <a:gd fmla="val 153193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" name="Google Shape;17;p2"/>
            <p:cNvSpPr/>
            <p:nvPr/>
          </p:nvSpPr>
          <p:spPr>
            <a:xfrm>
              <a:off x="255200" y="592"/>
              <a:ext cx="1741500" cy="1044300"/>
            </a:xfrm>
            <a:prstGeom prst="parallelogram">
              <a:avLst>
                <a:gd fmla="val 153193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8" name="Google Shape;18;p2"/>
          <p:cNvGrpSpPr/>
          <p:nvPr/>
        </p:nvGrpSpPr>
        <p:grpSpPr>
          <a:xfrm>
            <a:off x="905395" y="592"/>
            <a:ext cx="2250363" cy="1044300"/>
            <a:chOff x="905395" y="592"/>
            <a:chExt cx="2250363" cy="1044300"/>
          </a:xfrm>
        </p:grpSpPr>
        <p:sp>
          <p:nvSpPr>
            <p:cNvPr id="19" name="Google Shape;19;p2"/>
            <p:cNvSpPr/>
            <p:nvPr/>
          </p:nvSpPr>
          <p:spPr>
            <a:xfrm>
              <a:off x="1414258" y="592"/>
              <a:ext cx="1741500" cy="1044300"/>
            </a:xfrm>
            <a:prstGeom prst="parallelogram">
              <a:avLst>
                <a:gd fmla="val 153193" name="adj"/>
              </a:avLst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" name="Google Shape;20;p2"/>
            <p:cNvSpPr/>
            <p:nvPr/>
          </p:nvSpPr>
          <p:spPr>
            <a:xfrm>
              <a:off x="1159826" y="592"/>
              <a:ext cx="1741500" cy="1044300"/>
            </a:xfrm>
            <a:prstGeom prst="parallelogram">
              <a:avLst>
                <a:gd fmla="val 153193" name="adj"/>
              </a:avLst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" name="Google Shape;21;p2"/>
            <p:cNvSpPr/>
            <p:nvPr/>
          </p:nvSpPr>
          <p:spPr>
            <a:xfrm>
              <a:off x="905395" y="592"/>
              <a:ext cx="1741500" cy="1044300"/>
            </a:xfrm>
            <a:prstGeom prst="parallelogram">
              <a:avLst>
                <a:gd fmla="val 153193" name="adj"/>
              </a:avLst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2" name="Google Shape;22;p2"/>
          <p:cNvGrpSpPr/>
          <p:nvPr/>
        </p:nvGrpSpPr>
        <p:grpSpPr>
          <a:xfrm>
            <a:off x="7057468" y="5088"/>
            <a:ext cx="1851282" cy="752108"/>
            <a:chOff x="6917201" y="0"/>
            <a:chExt cx="2227777" cy="863400"/>
          </a:xfrm>
        </p:grpSpPr>
        <p:sp>
          <p:nvSpPr>
            <p:cNvPr id="23" name="Google Shape;23;p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" name="Google Shape;24;p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" name="Google Shape;25;p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6" name="Google Shape;26;p2"/>
          <p:cNvGrpSpPr/>
          <p:nvPr/>
        </p:nvGrpSpPr>
        <p:grpSpPr>
          <a:xfrm>
            <a:off x="6553032" y="4217852"/>
            <a:ext cx="2389068" cy="925737"/>
            <a:chOff x="6917201" y="0"/>
            <a:chExt cx="2227777" cy="863400"/>
          </a:xfrm>
        </p:grpSpPr>
        <p:sp>
          <p:nvSpPr>
            <p:cNvPr id="27" name="Google Shape;27;p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" name="Google Shape;28;p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" name="Google Shape;29;p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30" name="Google Shape;30;p2"/>
          <p:cNvGrpSpPr/>
          <p:nvPr/>
        </p:nvGrpSpPr>
        <p:grpSpPr>
          <a:xfrm>
            <a:off x="199149" y="4055652"/>
            <a:ext cx="2795414" cy="1083308"/>
            <a:chOff x="6917201" y="0"/>
            <a:chExt cx="2227777" cy="863400"/>
          </a:xfrm>
        </p:grpSpPr>
        <p:sp>
          <p:nvSpPr>
            <p:cNvPr id="31" name="Google Shape;31;p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" name="Google Shape;32;p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" name="Google Shape;33;p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34" name="Google Shape;34;p2"/>
          <p:cNvSpPr txBox="1"/>
          <p:nvPr>
            <p:ph type="ctrTitle"/>
          </p:nvPr>
        </p:nvSpPr>
        <p:spPr>
          <a:xfrm>
            <a:off x="1858703" y="1822833"/>
            <a:ext cx="5361300" cy="1448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1pPr>
            <a:lvl2pPr lvl="1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2pPr>
            <a:lvl3pPr lvl="2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3pPr>
            <a:lvl4pPr lvl="3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4pPr>
            <a:lvl5pPr lvl="4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5pPr>
            <a:lvl6pPr lvl="5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6pPr>
            <a:lvl7pPr lvl="6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7pPr>
            <a:lvl8pPr lvl="7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8pPr>
            <a:lvl9pPr lvl="8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9pPr>
          </a:lstStyle>
          <a:p/>
        </p:txBody>
      </p:sp>
      <p:sp>
        <p:nvSpPr>
          <p:cNvPr id="35" name="Google Shape;35;p2"/>
          <p:cNvSpPr txBox="1"/>
          <p:nvPr>
            <p:ph idx="1" type="subTitle"/>
          </p:nvPr>
        </p:nvSpPr>
        <p:spPr>
          <a:xfrm>
            <a:off x="1858700" y="3413158"/>
            <a:ext cx="5361300" cy="52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36" name="Google Shape;36;p2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bg>
      <p:bgPr>
        <a:solidFill>
          <a:schemeClr val="accent3"/>
        </a:solidFill>
      </p:bgPr>
    </p:bg>
    <p:spTree>
      <p:nvGrpSpPr>
        <p:cNvPr id="37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3"/>
          <p:cNvSpPr/>
          <p:nvPr/>
        </p:nvSpPr>
        <p:spPr>
          <a:xfrm flipH="1">
            <a:off x="4757100" y="2309400"/>
            <a:ext cx="4386900" cy="28341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39" name="Google Shape;39;p3"/>
          <p:cNvGrpSpPr/>
          <p:nvPr/>
        </p:nvGrpSpPr>
        <p:grpSpPr>
          <a:xfrm>
            <a:off x="5594191" y="3961115"/>
            <a:ext cx="2910145" cy="1182340"/>
            <a:chOff x="6917201" y="0"/>
            <a:chExt cx="2227777" cy="863400"/>
          </a:xfrm>
        </p:grpSpPr>
        <p:sp>
          <p:nvSpPr>
            <p:cNvPr id="40" name="Google Shape;40;p3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" name="Google Shape;41;p3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" name="Google Shape;42;p3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43" name="Google Shape;43;p3"/>
          <p:cNvGrpSpPr/>
          <p:nvPr/>
        </p:nvGrpSpPr>
        <p:grpSpPr>
          <a:xfrm>
            <a:off x="199149" y="2"/>
            <a:ext cx="2795414" cy="1083308"/>
            <a:chOff x="6917201" y="0"/>
            <a:chExt cx="2227777" cy="863400"/>
          </a:xfrm>
        </p:grpSpPr>
        <p:sp>
          <p:nvSpPr>
            <p:cNvPr id="44" name="Google Shape;44;p3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" name="Google Shape;45;p3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" name="Google Shape;46;p3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47" name="Google Shape;47;p3"/>
          <p:cNvSpPr txBox="1"/>
          <p:nvPr>
            <p:ph type="title"/>
          </p:nvPr>
        </p:nvSpPr>
        <p:spPr>
          <a:xfrm>
            <a:off x="1888684" y="1746100"/>
            <a:ext cx="5377500" cy="1646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48" name="Google Shape;48;p3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bg>
      <p:bgPr>
        <a:solidFill>
          <a:schemeClr val="dk2"/>
        </a:solidFill>
      </p:bgPr>
    </p:bg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4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1" name="Google Shape;51;p4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2" name="Google Shape;52;p4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rotWithShape="0" algn="ctr" sy="101000">
              <a:srgbClr val="000000">
                <a:alpha val="4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3" name="Google Shape;53;p4"/>
          <p:cNvSpPr txBox="1"/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54" name="Google Shape;54;p4"/>
          <p:cNvSpPr txBox="1"/>
          <p:nvPr>
            <p:ph idx="1" type="body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55" name="Google Shape;55;p4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bg>
      <p:bgPr>
        <a:solidFill>
          <a:schemeClr val="dk2"/>
        </a:solidFill>
      </p:bgPr>
    </p:bg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5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8" name="Google Shape;58;p5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9" name="Google Shape;59;p5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rotWithShape="0" algn="ctr" sy="101000">
              <a:srgbClr val="000000">
                <a:alpha val="4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0" name="Google Shape;60;p5"/>
          <p:cNvSpPr txBox="1"/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61" name="Google Shape;61;p5"/>
          <p:cNvSpPr txBox="1"/>
          <p:nvPr>
            <p:ph idx="1" type="body"/>
          </p:nvPr>
        </p:nvSpPr>
        <p:spPr>
          <a:xfrm>
            <a:off x="819150" y="1990725"/>
            <a:ext cx="3686100" cy="244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62" name="Google Shape;62;p5"/>
          <p:cNvSpPr txBox="1"/>
          <p:nvPr>
            <p:ph idx="2" type="body"/>
          </p:nvPr>
        </p:nvSpPr>
        <p:spPr>
          <a:xfrm>
            <a:off x="4638675" y="1990725"/>
            <a:ext cx="3686100" cy="244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63" name="Google Shape;63;p5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bg>
      <p:bgPr>
        <a:solidFill>
          <a:schemeClr val="dk2"/>
        </a:solidFill>
      </p:bgPr>
    </p:bg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6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6" name="Google Shape;66;p6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7" name="Google Shape;67;p6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rotWithShape="0" algn="ctr" sy="101000">
              <a:srgbClr val="000000">
                <a:alpha val="4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8" name="Google Shape;68;p6"/>
          <p:cNvSpPr txBox="1"/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69" name="Google Shape;69;p6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bg>
      <p:bgPr>
        <a:solidFill>
          <a:schemeClr val="accent3"/>
        </a:solidFill>
      </p:bgPr>
    </p:bg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7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2" name="Google Shape;72;p7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3" name="Google Shape;73;p7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rotWithShape="0" algn="ctr" sy="101000">
              <a:srgbClr val="000000">
                <a:alpha val="4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4" name="Google Shape;74;p7"/>
          <p:cNvSpPr txBox="1"/>
          <p:nvPr>
            <p:ph type="title"/>
          </p:nvPr>
        </p:nvSpPr>
        <p:spPr>
          <a:xfrm>
            <a:off x="819150" y="845600"/>
            <a:ext cx="3709200" cy="1383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75" name="Google Shape;75;p7"/>
          <p:cNvSpPr txBox="1"/>
          <p:nvPr>
            <p:ph idx="1" type="body"/>
          </p:nvPr>
        </p:nvSpPr>
        <p:spPr>
          <a:xfrm>
            <a:off x="830700" y="2319050"/>
            <a:ext cx="3709200" cy="2119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76" name="Google Shape;76;p7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bg>
      <p:bgPr>
        <a:solidFill>
          <a:schemeClr val="accent1"/>
        </a:solidFill>
      </p:bgPr>
    </p:bg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8"/>
          <p:cNvSpPr/>
          <p:nvPr/>
        </p:nvSpPr>
        <p:spPr>
          <a:xfrm>
            <a:off x="0" y="2823144"/>
            <a:ext cx="7369200" cy="2316900"/>
          </a:xfrm>
          <a:prstGeom prst="rtTriangle">
            <a:avLst/>
          </a:prstGeom>
          <a:solidFill>
            <a:schemeClr val="accent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9" name="Google Shape;79;p8"/>
          <p:cNvSpPr/>
          <p:nvPr/>
        </p:nvSpPr>
        <p:spPr>
          <a:xfrm flipH="1">
            <a:off x="3583210" y="1554113"/>
            <a:ext cx="5560500" cy="35895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80" name="Google Shape;80;p8"/>
          <p:cNvGrpSpPr/>
          <p:nvPr/>
        </p:nvGrpSpPr>
        <p:grpSpPr>
          <a:xfrm>
            <a:off x="255991" y="-118"/>
            <a:ext cx="2251347" cy="1043408"/>
            <a:chOff x="3961956" y="4383950"/>
            <a:chExt cx="1160548" cy="548700"/>
          </a:xfrm>
        </p:grpSpPr>
        <p:sp>
          <p:nvSpPr>
            <p:cNvPr id="81" name="Google Shape;81;p8"/>
            <p:cNvSpPr/>
            <p:nvPr/>
          </p:nvSpPr>
          <p:spPr>
            <a:xfrm>
              <a:off x="4224904" y="4383950"/>
              <a:ext cx="897600" cy="548700"/>
            </a:xfrm>
            <a:prstGeom prst="parallelogram">
              <a:avLst>
                <a:gd fmla="val 153193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2" name="Google Shape;82;p8"/>
            <p:cNvSpPr/>
            <p:nvPr/>
          </p:nvSpPr>
          <p:spPr>
            <a:xfrm>
              <a:off x="4093430" y="4383950"/>
              <a:ext cx="897600" cy="548700"/>
            </a:xfrm>
            <a:prstGeom prst="parallelogram">
              <a:avLst>
                <a:gd fmla="val 153193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3" name="Google Shape;83;p8"/>
            <p:cNvSpPr/>
            <p:nvPr/>
          </p:nvSpPr>
          <p:spPr>
            <a:xfrm>
              <a:off x="3961956" y="4383950"/>
              <a:ext cx="897600" cy="548700"/>
            </a:xfrm>
            <a:prstGeom prst="parallelogram">
              <a:avLst>
                <a:gd fmla="val 153193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84" name="Google Shape;84;p8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rotWithShape="0" algn="ctr" sy="101000">
              <a:srgbClr val="000000">
                <a:alpha val="4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85" name="Google Shape;85;p8"/>
          <p:cNvGrpSpPr/>
          <p:nvPr/>
        </p:nvGrpSpPr>
        <p:grpSpPr>
          <a:xfrm>
            <a:off x="34934" y="4522125"/>
            <a:ext cx="1593306" cy="617072"/>
            <a:chOff x="6917201" y="0"/>
            <a:chExt cx="2227777" cy="863400"/>
          </a:xfrm>
        </p:grpSpPr>
        <p:sp>
          <p:nvSpPr>
            <p:cNvPr id="86" name="Google Shape;86;p8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7" name="Google Shape;87;p8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8" name="Google Shape;88;p8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89" name="Google Shape;89;p8"/>
          <p:cNvGrpSpPr/>
          <p:nvPr/>
        </p:nvGrpSpPr>
        <p:grpSpPr>
          <a:xfrm>
            <a:off x="5886353" y="1243"/>
            <a:ext cx="3257455" cy="1261514"/>
            <a:chOff x="6917201" y="0"/>
            <a:chExt cx="2227777" cy="863400"/>
          </a:xfrm>
        </p:grpSpPr>
        <p:sp>
          <p:nvSpPr>
            <p:cNvPr id="90" name="Google Shape;90;p8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1" name="Google Shape;91;p8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2" name="Google Shape;92;p8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93" name="Google Shape;93;p8"/>
          <p:cNvSpPr txBox="1"/>
          <p:nvPr>
            <p:ph type="title"/>
          </p:nvPr>
        </p:nvSpPr>
        <p:spPr>
          <a:xfrm>
            <a:off x="1393929" y="1301146"/>
            <a:ext cx="6366900" cy="2539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1pPr>
            <a:lvl2pPr lvl="1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2pPr>
            <a:lvl3pPr lvl="2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3pPr>
            <a:lvl4pPr lvl="3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4pPr>
            <a:lvl5pPr lvl="4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5pPr>
            <a:lvl6pPr lvl="5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6pPr>
            <a:lvl7pPr lvl="6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7pPr>
            <a:lvl8pPr lvl="7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8pPr>
            <a:lvl9pPr lvl="8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9pPr>
          </a:lstStyle>
          <a:p/>
        </p:txBody>
      </p:sp>
      <p:sp>
        <p:nvSpPr>
          <p:cNvPr id="94" name="Google Shape;94;p8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bg>
      <p:bgPr>
        <a:solidFill>
          <a:schemeClr val="dk2"/>
        </a:solidFill>
      </p:bgPr>
    </p:bg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9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7" name="Google Shape;97;p9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8" name="Google Shape;98;p9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rotWithShape="0" algn="ctr" sy="101000">
              <a:srgbClr val="000000">
                <a:alpha val="4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9" name="Google Shape;99;p9"/>
          <p:cNvSpPr txBox="1"/>
          <p:nvPr>
            <p:ph type="title"/>
          </p:nvPr>
        </p:nvSpPr>
        <p:spPr>
          <a:xfrm>
            <a:off x="819150" y="845600"/>
            <a:ext cx="6424200" cy="705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100" name="Google Shape;100;p9"/>
          <p:cNvSpPr txBox="1"/>
          <p:nvPr>
            <p:ph idx="1" type="subTitle"/>
          </p:nvPr>
        </p:nvSpPr>
        <p:spPr>
          <a:xfrm>
            <a:off x="819150" y="1550700"/>
            <a:ext cx="5859900" cy="39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01" name="Google Shape;101;p9"/>
          <p:cNvSpPr txBox="1"/>
          <p:nvPr>
            <p:ph idx="2" type="body"/>
          </p:nvPr>
        </p:nvSpPr>
        <p:spPr>
          <a:xfrm>
            <a:off x="819150" y="2467050"/>
            <a:ext cx="5859900" cy="2095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102" name="Google Shape;102;p9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bg>
      <p:bgPr>
        <a:solidFill>
          <a:schemeClr val="accent1"/>
        </a:solidFill>
      </p:bgPr>
    </p:bg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0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5" name="Google Shape;105;p10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6" name="Google Shape;106;p10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rotWithShape="0" algn="ctr" sy="101000">
              <a:srgbClr val="000000">
                <a:alpha val="4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7" name="Google Shape;107;p10"/>
          <p:cNvSpPr txBox="1"/>
          <p:nvPr>
            <p:ph idx="1" type="body"/>
          </p:nvPr>
        </p:nvSpPr>
        <p:spPr>
          <a:xfrm>
            <a:off x="328025" y="4163500"/>
            <a:ext cx="7415100" cy="605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</a:lstStyle>
          <a:p/>
        </p:txBody>
      </p:sp>
      <p:sp>
        <p:nvSpPr>
          <p:cNvPr id="108" name="Google Shape;108;p10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bg>
      <p:bgPr>
        <a:solidFill>
          <a:schemeClr val="accent3"/>
        </a:solidFill>
      </p:bgPr>
    </p:bg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1"/>
          <p:cNvSpPr/>
          <p:nvPr/>
        </p:nvSpPr>
        <p:spPr>
          <a:xfrm flipH="1">
            <a:off x="5569200" y="2834075"/>
            <a:ext cx="3574800" cy="23094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111" name="Google Shape;111;p11"/>
          <p:cNvGrpSpPr/>
          <p:nvPr/>
        </p:nvGrpSpPr>
        <p:grpSpPr>
          <a:xfrm>
            <a:off x="5959222" y="4119576"/>
            <a:ext cx="2520952" cy="1024165"/>
            <a:chOff x="6917201" y="0"/>
            <a:chExt cx="2227777" cy="863400"/>
          </a:xfrm>
        </p:grpSpPr>
        <p:sp>
          <p:nvSpPr>
            <p:cNvPr id="112" name="Google Shape;112;p11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3" name="Google Shape;113;p11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4" name="Google Shape;114;p11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15" name="Google Shape;115;p11"/>
          <p:cNvGrpSpPr/>
          <p:nvPr/>
        </p:nvGrpSpPr>
        <p:grpSpPr>
          <a:xfrm>
            <a:off x="199149" y="2"/>
            <a:ext cx="2795414" cy="1083308"/>
            <a:chOff x="6917201" y="0"/>
            <a:chExt cx="2227777" cy="863400"/>
          </a:xfrm>
        </p:grpSpPr>
        <p:sp>
          <p:nvSpPr>
            <p:cNvPr id="116" name="Google Shape;116;p11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7" name="Google Shape;117;p11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8" name="Google Shape;118;p11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19" name="Google Shape;119;p11"/>
          <p:cNvSpPr txBox="1"/>
          <p:nvPr>
            <p:ph hasCustomPrompt="1" type="title"/>
          </p:nvPr>
        </p:nvSpPr>
        <p:spPr>
          <a:xfrm>
            <a:off x="1385850" y="1383850"/>
            <a:ext cx="6372300" cy="1379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120" name="Google Shape;120;p11"/>
          <p:cNvSpPr txBox="1"/>
          <p:nvPr>
            <p:ph idx="1" type="body"/>
          </p:nvPr>
        </p:nvSpPr>
        <p:spPr>
          <a:xfrm>
            <a:off x="1385850" y="2863850"/>
            <a:ext cx="6372300" cy="64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 algn="ctr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 algn="ctr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 algn="ctr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 algn="ctr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 algn="ctr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 algn="ctr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 algn="ctr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 algn="ctr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 algn="ctr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121" name="Google Shape;121;p11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12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hift">
    <p:bg>
      <p:bgPr>
        <a:solidFill>
          <a:schemeClr val="dk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391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Calibri"/>
              <a:buChar char="●"/>
              <a:defRPr sz="13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9845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9845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9845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9845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9845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9845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9845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9845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lvl="1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lvl="2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lvl="3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lvl="4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lvl="5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lvl="6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lvl="7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lvl="8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mc:AlternateContent>
    <mc:Choice Requires="p14">
      <p:transition spd="slow" p14:dur="1000">
        <p14:gallery dir="l"/>
      </p:transition>
    </mc:Choice>
    <mc:Fallback>
      <p:transition spd="slow">
        <p:fade/>
      </p:transition>
    </mc:Fallback>
  </mc:AlternateConten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4.png"/><Relationship Id="rId4" Type="http://schemas.openxmlformats.org/officeDocument/2006/relationships/image" Target="../media/image6.png"/><Relationship Id="rId5" Type="http://schemas.openxmlformats.org/officeDocument/2006/relationships/image" Target="../media/image5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png"/><Relationship Id="rId4" Type="http://schemas.openxmlformats.org/officeDocument/2006/relationships/image" Target="../media/image17.png"/><Relationship Id="rId5" Type="http://schemas.openxmlformats.org/officeDocument/2006/relationships/image" Target="../media/image11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6.png"/><Relationship Id="rId4" Type="http://schemas.openxmlformats.org/officeDocument/2006/relationships/image" Target="../media/image14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7.png"/><Relationship Id="rId4" Type="http://schemas.openxmlformats.org/officeDocument/2006/relationships/image" Target="../media/image8.png"/><Relationship Id="rId5" Type="http://schemas.openxmlformats.org/officeDocument/2006/relationships/image" Target="../media/image2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5.png"/><Relationship Id="rId4" Type="http://schemas.openxmlformats.org/officeDocument/2006/relationships/image" Target="../media/image9.png"/><Relationship Id="rId5" Type="http://schemas.openxmlformats.org/officeDocument/2006/relationships/image" Target="../media/image13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3.png"/><Relationship Id="rId4" Type="http://schemas.openxmlformats.org/officeDocument/2006/relationships/image" Target="../media/image12.png"/><Relationship Id="rId5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13"/>
          <p:cNvSpPr txBox="1"/>
          <p:nvPr>
            <p:ph type="ctrTitle"/>
          </p:nvPr>
        </p:nvSpPr>
        <p:spPr>
          <a:xfrm>
            <a:off x="1858703" y="399308"/>
            <a:ext cx="5361300" cy="1448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u="sng">
                <a:solidFill>
                  <a:srgbClr val="000000"/>
                </a:solidFill>
              </a:rPr>
              <a:t>Facts about Jazz Rap!</a:t>
            </a:r>
            <a:endParaRPr b="1" u="sng">
              <a:solidFill>
                <a:srgbClr val="000000"/>
              </a:solidFill>
            </a:endParaRPr>
          </a:p>
        </p:txBody>
      </p:sp>
      <p:sp>
        <p:nvSpPr>
          <p:cNvPr id="129" name="Google Shape;129;p13"/>
          <p:cNvSpPr txBox="1"/>
          <p:nvPr>
            <p:ph idx="1" type="subTitle"/>
          </p:nvPr>
        </p:nvSpPr>
        <p:spPr>
          <a:xfrm>
            <a:off x="5417525" y="4433783"/>
            <a:ext cx="5361300" cy="52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000000"/>
                </a:solidFill>
              </a:rPr>
              <a:t>By Evie Lapthorn</a:t>
            </a:r>
            <a:endParaRPr sz="1800">
              <a:solidFill>
                <a:srgbClr val="000000"/>
              </a:solidFill>
            </a:endParaRPr>
          </a:p>
        </p:txBody>
      </p:sp>
      <p:pic>
        <p:nvPicPr>
          <p:cNvPr id="130" name="Google Shape;130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389363" y="1919221"/>
            <a:ext cx="2143125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1" name="Google Shape;131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859950" y="2190675"/>
            <a:ext cx="2412625" cy="1600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2" name="Google Shape;132;p1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29850" y="2190675"/>
            <a:ext cx="2332075" cy="1746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14"/>
          <p:cNvSpPr txBox="1"/>
          <p:nvPr>
            <p:ph type="title"/>
          </p:nvPr>
        </p:nvSpPr>
        <p:spPr>
          <a:xfrm>
            <a:off x="926575" y="442725"/>
            <a:ext cx="7505700" cy="9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u="sng">
                <a:solidFill>
                  <a:srgbClr val="000000"/>
                </a:solidFill>
              </a:rPr>
              <a:t>What is Jazz Rap?</a:t>
            </a:r>
            <a:endParaRPr b="1" u="sng">
              <a:solidFill>
                <a:srgbClr val="000000"/>
              </a:solidFill>
            </a:endParaRPr>
          </a:p>
        </p:txBody>
      </p:sp>
      <p:sp>
        <p:nvSpPr>
          <p:cNvPr id="138" name="Google Shape;138;p14"/>
          <p:cNvSpPr txBox="1"/>
          <p:nvPr>
            <p:ph idx="1" type="body"/>
          </p:nvPr>
        </p:nvSpPr>
        <p:spPr>
          <a:xfrm>
            <a:off x="819150" y="1131225"/>
            <a:ext cx="7505700" cy="244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000000"/>
                </a:solidFill>
              </a:rPr>
              <a:t>Jazz rap is basically jazz and hip-hop music mixed </a:t>
            </a:r>
            <a:r>
              <a:rPr lang="en-GB" sz="2000">
                <a:solidFill>
                  <a:srgbClr val="000000"/>
                </a:solidFill>
              </a:rPr>
              <a:t>together! Louis Armstrong was the first person who invented this type of music in the 1920’s but this style became popular in the 1980’s.</a:t>
            </a:r>
            <a:endParaRPr sz="2000"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b="1" lang="en-GB" sz="2200" u="sng">
                <a:solidFill>
                  <a:srgbClr val="000000"/>
                </a:solidFill>
              </a:rPr>
              <a:t>Did you know?</a:t>
            </a:r>
            <a:r>
              <a:rPr lang="en-GB" sz="2000">
                <a:solidFill>
                  <a:srgbClr val="000000"/>
                </a:solidFill>
              </a:rPr>
              <a:t>That hip-hop became the top-selling music genre in 1999!   </a:t>
            </a:r>
            <a:endParaRPr sz="2000">
              <a:solidFill>
                <a:srgbClr val="000000"/>
              </a:solidFill>
            </a:endParaRPr>
          </a:p>
        </p:txBody>
      </p:sp>
      <p:pic>
        <p:nvPicPr>
          <p:cNvPr id="139" name="Google Shape;139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486999" y="2890074"/>
            <a:ext cx="1965375" cy="1965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0" name="Google Shape;140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29075" y="3198125"/>
            <a:ext cx="2762250" cy="1657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1" name="Google Shape;141;p1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912138" y="3207650"/>
            <a:ext cx="2790825" cy="1638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15"/>
          <p:cNvSpPr txBox="1"/>
          <p:nvPr>
            <p:ph type="title"/>
          </p:nvPr>
        </p:nvSpPr>
        <p:spPr>
          <a:xfrm>
            <a:off x="819150" y="402425"/>
            <a:ext cx="7505700" cy="9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u="sng">
                <a:solidFill>
                  <a:srgbClr val="000000"/>
                </a:solidFill>
              </a:rPr>
              <a:t>What instruments are used in Jazz Rap?</a:t>
            </a:r>
            <a:endParaRPr b="1" u="sng">
              <a:solidFill>
                <a:srgbClr val="000000"/>
              </a:solidFill>
            </a:endParaRPr>
          </a:p>
        </p:txBody>
      </p:sp>
      <p:sp>
        <p:nvSpPr>
          <p:cNvPr id="147" name="Google Shape;147;p15"/>
          <p:cNvSpPr txBox="1"/>
          <p:nvPr>
            <p:ph idx="1" type="body"/>
          </p:nvPr>
        </p:nvSpPr>
        <p:spPr>
          <a:xfrm>
            <a:off x="819150" y="1211825"/>
            <a:ext cx="7505700" cy="244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rgbClr val="000000"/>
                </a:solidFill>
              </a:rPr>
              <a:t>. violin </a:t>
            </a:r>
            <a:endParaRPr b="1" sz="2000"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rgbClr val="000000"/>
                </a:solidFill>
              </a:rPr>
              <a:t>. piano</a:t>
            </a:r>
            <a:endParaRPr b="1" sz="2000"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rgbClr val="000000"/>
                </a:solidFill>
              </a:rPr>
              <a:t>.trumpet</a:t>
            </a:r>
            <a:endParaRPr b="1" sz="2000"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rgbClr val="000000"/>
                </a:solidFill>
              </a:rPr>
              <a:t>. guitar</a:t>
            </a:r>
            <a:endParaRPr b="1" sz="2000"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b="1" lang="en-GB" sz="2000">
                <a:solidFill>
                  <a:srgbClr val="000000"/>
                </a:solidFill>
              </a:rPr>
              <a:t>and more!</a:t>
            </a:r>
            <a:endParaRPr b="1" sz="2000">
              <a:solidFill>
                <a:srgbClr val="000000"/>
              </a:solidFill>
            </a:endParaRPr>
          </a:p>
        </p:txBody>
      </p:sp>
      <p:pic>
        <p:nvPicPr>
          <p:cNvPr id="148" name="Google Shape;148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524925" y="2300075"/>
            <a:ext cx="2857500" cy="1600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9" name="Google Shape;149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717463" y="1444825"/>
            <a:ext cx="2143125" cy="21431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16"/>
          <p:cNvSpPr txBox="1"/>
          <p:nvPr>
            <p:ph type="title"/>
          </p:nvPr>
        </p:nvSpPr>
        <p:spPr>
          <a:xfrm>
            <a:off x="765425" y="442725"/>
            <a:ext cx="7505700" cy="9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u="sng">
                <a:solidFill>
                  <a:srgbClr val="000000"/>
                </a:solidFill>
              </a:rPr>
              <a:t>Jazz Rap Music Artists! </a:t>
            </a:r>
            <a:endParaRPr b="1" u="sng">
              <a:solidFill>
                <a:srgbClr val="000000"/>
              </a:solidFill>
            </a:endParaRPr>
          </a:p>
        </p:txBody>
      </p:sp>
      <p:sp>
        <p:nvSpPr>
          <p:cNvPr id="155" name="Google Shape;155;p16"/>
          <p:cNvSpPr txBox="1"/>
          <p:nvPr>
            <p:ph idx="1" type="body"/>
          </p:nvPr>
        </p:nvSpPr>
        <p:spPr>
          <a:xfrm>
            <a:off x="765425" y="1117800"/>
            <a:ext cx="7505700" cy="244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10000"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b="1" lang="en-GB" sz="2000">
                <a:solidFill>
                  <a:srgbClr val="000000"/>
                </a:solidFill>
              </a:rPr>
              <a:t>Gang Starr, A Tribe Called Quest, Digable Planets, Guru (1961-2010), De La Soul, Us3, Herbie Hancock, Pete Rock, Madlib, Kendrick Lamar, Q-Tip, Common, Miles Davis (1926-1991), The Pharcyde, Nujabes (1974-2010), MF DOOM (1971-2020), MC Solaar, </a:t>
            </a:r>
            <a:r>
              <a:rPr b="1" lang="en-GB" sz="2000">
                <a:solidFill>
                  <a:srgbClr val="000000"/>
                </a:solidFill>
              </a:rPr>
              <a:t>Madvillain</a:t>
            </a:r>
            <a:r>
              <a:rPr b="1" lang="en-GB" sz="2000">
                <a:solidFill>
                  <a:srgbClr val="000000"/>
                </a:solidFill>
              </a:rPr>
              <a:t>, Pete Rock and CL Smooth, Chance the Rapper, Donald </a:t>
            </a:r>
            <a:r>
              <a:rPr b="1" lang="en-GB" sz="2000">
                <a:solidFill>
                  <a:srgbClr val="000000"/>
                </a:solidFill>
              </a:rPr>
              <a:t>Byrd</a:t>
            </a:r>
            <a:r>
              <a:rPr b="1" lang="en-GB" sz="2000">
                <a:solidFill>
                  <a:srgbClr val="000000"/>
                </a:solidFill>
              </a:rPr>
              <a:t> (1932-2013), Jungle Brothers, Flying Lotus, Noname, Snoop Dogg, Mac Miller (1992-2018), and lots more!</a:t>
            </a:r>
            <a:endParaRPr b="1" sz="2000">
              <a:solidFill>
                <a:srgbClr val="000000"/>
              </a:solidFill>
            </a:endParaRPr>
          </a:p>
        </p:txBody>
      </p:sp>
      <p:pic>
        <p:nvPicPr>
          <p:cNvPr id="156" name="Google Shape;156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688300" y="3329925"/>
            <a:ext cx="2281825" cy="1504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7" name="Google Shape;157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881175" y="3385001"/>
            <a:ext cx="1504675" cy="1504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8" name="Google Shape;158;p1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936125" y="3486300"/>
            <a:ext cx="2506025" cy="14033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17"/>
          <p:cNvSpPr txBox="1"/>
          <p:nvPr>
            <p:ph type="title"/>
          </p:nvPr>
        </p:nvSpPr>
        <p:spPr>
          <a:xfrm>
            <a:off x="819150" y="348725"/>
            <a:ext cx="7505700" cy="9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u="sng">
                <a:solidFill>
                  <a:srgbClr val="000000"/>
                </a:solidFill>
              </a:rPr>
              <a:t>Popular Jazz Rap Songs!</a:t>
            </a:r>
            <a:endParaRPr b="1" u="sng">
              <a:solidFill>
                <a:srgbClr val="000000"/>
              </a:solidFill>
            </a:endParaRPr>
          </a:p>
        </p:txBody>
      </p:sp>
      <p:sp>
        <p:nvSpPr>
          <p:cNvPr id="164" name="Google Shape;164;p17"/>
          <p:cNvSpPr txBox="1"/>
          <p:nvPr>
            <p:ph idx="1" type="body"/>
          </p:nvPr>
        </p:nvSpPr>
        <p:spPr>
          <a:xfrm>
            <a:off x="819150" y="1064100"/>
            <a:ext cx="7505700" cy="244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lang="en-GB" sz="2000">
                <a:solidFill>
                  <a:srgbClr val="000000"/>
                </a:solidFill>
              </a:rPr>
              <a:t>Jazz Thing by Gang Starr, Grown Man Sport by Pete Rock, Shadow Man by Noname, Jazz (We’ve Got) by A Tribe Called Quest, Cantaloop by Us3, Can I Kick It by A Tribe Called Quest, Slim’s Return by Madlib, Stay by Mac Miller, Cool Like That by Digable Planets, All Caps by MF DOOM, Ab-Soul’s Outro by Kendrick Lamar and many many more! </a:t>
            </a:r>
            <a:endParaRPr sz="2000">
              <a:solidFill>
                <a:srgbClr val="000000"/>
              </a:solidFill>
            </a:endParaRPr>
          </a:p>
        </p:txBody>
      </p:sp>
      <p:pic>
        <p:nvPicPr>
          <p:cNvPr id="165" name="Google Shape;165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56673" y="3001275"/>
            <a:ext cx="1838475" cy="1766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6" name="Google Shape;166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555763" y="2990223"/>
            <a:ext cx="1838475" cy="178833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7" name="Google Shape;167;p1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154848" y="2965148"/>
            <a:ext cx="1838475" cy="1838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18"/>
          <p:cNvSpPr txBox="1"/>
          <p:nvPr>
            <p:ph type="title"/>
          </p:nvPr>
        </p:nvSpPr>
        <p:spPr>
          <a:xfrm>
            <a:off x="3115600" y="778475"/>
            <a:ext cx="7505700" cy="9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u="sng">
                <a:solidFill>
                  <a:srgbClr val="000000"/>
                </a:solidFill>
              </a:rPr>
              <a:t>Thank you!</a:t>
            </a:r>
            <a:endParaRPr b="1" u="sng">
              <a:solidFill>
                <a:srgbClr val="000000"/>
              </a:solidFill>
            </a:endParaRPr>
          </a:p>
        </p:txBody>
      </p:sp>
      <p:sp>
        <p:nvSpPr>
          <p:cNvPr id="173" name="Google Shape;173;p18"/>
          <p:cNvSpPr txBox="1"/>
          <p:nvPr>
            <p:ph idx="1" type="body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74" name="Google Shape;174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19150" y="1575925"/>
            <a:ext cx="2810800" cy="1405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5" name="Google Shape;175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763863" y="905175"/>
            <a:ext cx="2466975" cy="1847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6" name="Google Shape;176;p1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783775" y="3070225"/>
            <a:ext cx="2857500" cy="1600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hift">
  <a:themeElements>
    <a:clrScheme name="Shift">
      <a:dk1>
        <a:srgbClr val="FFFFFF"/>
      </a:dk1>
      <a:lt1>
        <a:srgbClr val="AF7B51"/>
      </a:lt1>
      <a:dk2>
        <a:srgbClr val="233A44"/>
      </a:dk2>
      <a:lt2>
        <a:srgbClr val="D9D9D9"/>
      </a:lt2>
      <a:accent1>
        <a:srgbClr val="00796B"/>
      </a:accent1>
      <a:accent2>
        <a:srgbClr val="D9563F"/>
      </a:accent2>
      <a:accent3>
        <a:srgbClr val="C4A15A"/>
      </a:accent3>
      <a:accent4>
        <a:srgbClr val="14F597"/>
      </a:accent4>
      <a:accent5>
        <a:srgbClr val="3D4594"/>
      </a:accent5>
      <a:accent6>
        <a:srgbClr val="163EF5"/>
      </a:accent6>
      <a:hlink>
        <a:srgbClr val="3D4594"/>
      </a:hlink>
      <a:folHlink>
        <a:srgbClr val="3D4594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F0EA0DB94D9E24D9F4E497927B818F2" ma:contentTypeVersion="11" ma:contentTypeDescription="Create a new document." ma:contentTypeScope="" ma:versionID="5b5851099629fcc2b72ff1ec002f1030">
  <xsd:schema xmlns:xsd="http://www.w3.org/2001/XMLSchema" xmlns:xs="http://www.w3.org/2001/XMLSchema" xmlns:p="http://schemas.microsoft.com/office/2006/metadata/properties" xmlns:ns2="5f0b4a56-978a-4cf2-9b53-cf07f2dab36b" targetNamespace="http://schemas.microsoft.com/office/2006/metadata/properties" ma:root="true" ma:fieldsID="f6b1520d3893c47b251e6d63863e8830" ns2:_="">
    <xsd:import namespace="5f0b4a56-978a-4cf2-9b53-cf07f2dab36b"/>
    <xsd:element name="properties">
      <xsd:complexType>
        <xsd:sequence>
          <xsd:element name="documentManagement">
            <xsd:complexType>
              <xsd:all>
                <xsd:element ref="ns2:ReferenceId" minOccurs="0"/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f0b4a56-978a-4cf2-9b53-cf07f2dab36b" elementFormDefault="qualified">
    <xsd:import namespace="http://schemas.microsoft.com/office/2006/documentManagement/types"/>
    <xsd:import namespace="http://schemas.microsoft.com/office/infopath/2007/PartnerControls"/>
    <xsd:element name="ReferenceId" ma:index="8" nillable="true" ma:displayName="ReferenceId" ma:indexed="true" ma:internalName="ReferenceId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1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2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ferenceId xmlns="5f0b4a56-978a-4cf2-9b53-cf07f2dab36b" xsi:nil="true"/>
  </documentManagement>
</p:properties>
</file>

<file path=customXml/itemProps1.xml><?xml version="1.0" encoding="utf-8"?>
<ds:datastoreItem xmlns:ds="http://schemas.openxmlformats.org/officeDocument/2006/customXml" ds:itemID="{C2170139-2EC1-4FCD-8405-9FC21CB93F76}"/>
</file>

<file path=customXml/itemProps2.xml><?xml version="1.0" encoding="utf-8"?>
<ds:datastoreItem xmlns:ds="http://schemas.openxmlformats.org/officeDocument/2006/customXml" ds:itemID="{06C8401E-A73D-4B1D-A59F-C4A37CAABD74}"/>
</file>

<file path=customXml/itemProps3.xml><?xml version="1.0" encoding="utf-8"?>
<ds:datastoreItem xmlns:ds="http://schemas.openxmlformats.org/officeDocument/2006/customXml" ds:itemID="{8F11BD0E-1DD9-4B52-8E78-09829B67FE25}"/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0x0101005F0EA0DB94D9E24D9F4E497927B818F2</vt:lpwstr>
  </property>
</Properties>
</file>