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2"/>
  </p:notesMasterIdLst>
  <p:sldIdLst>
    <p:sldId id="264" r:id="rId5"/>
    <p:sldId id="280" r:id="rId6"/>
    <p:sldId id="287" r:id="rId7"/>
    <p:sldId id="288" r:id="rId8"/>
    <p:sldId id="281" r:id="rId9"/>
    <p:sldId id="268" r:id="rId10"/>
    <p:sldId id="292" r:id="rId11"/>
    <p:sldId id="278" r:id="rId12"/>
    <p:sldId id="283" r:id="rId13"/>
    <p:sldId id="284" r:id="rId14"/>
    <p:sldId id="258" r:id="rId15"/>
    <p:sldId id="271" r:id="rId16"/>
    <p:sldId id="285" r:id="rId17"/>
    <p:sldId id="272" r:id="rId18"/>
    <p:sldId id="291" r:id="rId19"/>
    <p:sldId id="289" r:id="rId20"/>
    <p:sldId id="290" r:id="rId21"/>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0C63"/>
    <a:srgbClr val="FF3399"/>
    <a:srgbClr val="C590FA"/>
    <a:srgbClr val="DC7EE6"/>
    <a:srgbClr val="FFFFFF"/>
    <a:srgbClr val="660033"/>
    <a:srgbClr val="F2FA8A"/>
    <a:srgbClr val="FF66FF"/>
    <a:srgbClr val="66FF33"/>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83468B-3BCE-47CC-BBF8-429DD6F096F9}" v="19" dt="2023-09-07T12:54:26.2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31" autoAdjust="0"/>
    <p:restoredTop sz="94676" autoAdjust="0"/>
  </p:normalViewPr>
  <p:slideViewPr>
    <p:cSldViewPr>
      <p:cViewPr varScale="1">
        <p:scale>
          <a:sx n="78" d="100"/>
          <a:sy n="78" d="100"/>
        </p:scale>
        <p:origin x="1608" y="58"/>
      </p:cViewPr>
      <p:guideLst>
        <p:guide orient="horz" pos="2160"/>
        <p:guide pos="2880"/>
      </p:guideLst>
    </p:cSldViewPr>
  </p:slideViewPr>
  <p:outlineViewPr>
    <p:cViewPr>
      <p:scale>
        <a:sx n="33" d="100"/>
        <a:sy n="33" d="100"/>
      </p:scale>
      <p:origin x="0" y="233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thanasia Papa-Adams" userId="ff4fab54-1732-414c-9157-57099be17d68" providerId="ADAL" clId="{674CF544-57E3-4857-8D33-D0CADE7D5037}"/>
    <pc:docChg chg="custSel delSld modSld">
      <pc:chgData name="Athanasia Papa-Adams" userId="ff4fab54-1732-414c-9157-57099be17d68" providerId="ADAL" clId="{674CF544-57E3-4857-8D33-D0CADE7D5037}" dt="2023-09-06T12:18:17.391" v="351" actId="47"/>
      <pc:docMkLst>
        <pc:docMk/>
      </pc:docMkLst>
      <pc:sldChg chg="addSp modSp mod">
        <pc:chgData name="Athanasia Papa-Adams" userId="ff4fab54-1732-414c-9157-57099be17d68" providerId="ADAL" clId="{674CF544-57E3-4857-8D33-D0CADE7D5037}" dt="2023-09-05T15:57:47.564" v="316" actId="20577"/>
        <pc:sldMkLst>
          <pc:docMk/>
          <pc:sldMk cId="0" sldId="258"/>
        </pc:sldMkLst>
        <pc:spChg chg="add mod">
          <ac:chgData name="Athanasia Papa-Adams" userId="ff4fab54-1732-414c-9157-57099be17d68" providerId="ADAL" clId="{674CF544-57E3-4857-8D33-D0CADE7D5037}" dt="2023-09-05T15:57:47.564" v="316" actId="20577"/>
          <ac:spMkLst>
            <pc:docMk/>
            <pc:sldMk cId="0" sldId="258"/>
            <ac:spMk id="2" creationId="{42B5499D-9067-46A5-7502-5F01DAA48A4A}"/>
          </ac:spMkLst>
        </pc:spChg>
      </pc:sldChg>
      <pc:sldChg chg="addSp modSp mod">
        <pc:chgData name="Athanasia Papa-Adams" userId="ff4fab54-1732-414c-9157-57099be17d68" providerId="ADAL" clId="{674CF544-57E3-4857-8D33-D0CADE7D5037}" dt="2023-09-05T15:54:42.098" v="251" actId="20577"/>
        <pc:sldMkLst>
          <pc:docMk/>
          <pc:sldMk cId="0" sldId="268"/>
        </pc:sldMkLst>
        <pc:spChg chg="add mod">
          <ac:chgData name="Athanasia Papa-Adams" userId="ff4fab54-1732-414c-9157-57099be17d68" providerId="ADAL" clId="{674CF544-57E3-4857-8D33-D0CADE7D5037}" dt="2023-09-05T15:54:42.098" v="251" actId="20577"/>
          <ac:spMkLst>
            <pc:docMk/>
            <pc:sldMk cId="0" sldId="268"/>
            <ac:spMk id="7" creationId="{DB9BA682-DA46-A4DA-BF2B-9605B9FF26D1}"/>
          </ac:spMkLst>
        </pc:spChg>
        <pc:spChg chg="mod">
          <ac:chgData name="Athanasia Papa-Adams" userId="ff4fab54-1732-414c-9157-57099be17d68" providerId="ADAL" clId="{674CF544-57E3-4857-8D33-D0CADE7D5037}" dt="2023-09-05T15:03:15.119" v="215" actId="6549"/>
          <ac:spMkLst>
            <pc:docMk/>
            <pc:sldMk cId="0" sldId="268"/>
            <ac:spMk id="14339" creationId="{90AAAC82-ACED-4050-B6E7-547F9788EAFB}"/>
          </ac:spMkLst>
        </pc:spChg>
        <pc:picChg chg="add mod">
          <ac:chgData name="Athanasia Papa-Adams" userId="ff4fab54-1732-414c-9157-57099be17d68" providerId="ADAL" clId="{674CF544-57E3-4857-8D33-D0CADE7D5037}" dt="2023-09-05T15:00:22.311" v="54" actId="1076"/>
          <ac:picMkLst>
            <pc:docMk/>
            <pc:sldMk cId="0" sldId="268"/>
            <ac:picMk id="3" creationId="{FADB5EB2-9184-7BBD-4539-D047FD656570}"/>
          </ac:picMkLst>
        </pc:picChg>
        <pc:picChg chg="add mod">
          <ac:chgData name="Athanasia Papa-Adams" userId="ff4fab54-1732-414c-9157-57099be17d68" providerId="ADAL" clId="{674CF544-57E3-4857-8D33-D0CADE7D5037}" dt="2023-09-05T15:03:27.166" v="216" actId="1076"/>
          <ac:picMkLst>
            <pc:docMk/>
            <pc:sldMk cId="0" sldId="268"/>
            <ac:picMk id="6" creationId="{F56F60B6-40FA-1B2D-3C79-7D1419BBF300}"/>
          </ac:picMkLst>
        </pc:picChg>
      </pc:sldChg>
      <pc:sldChg chg="addSp delSp modSp mod">
        <pc:chgData name="Athanasia Papa-Adams" userId="ff4fab54-1732-414c-9157-57099be17d68" providerId="ADAL" clId="{674CF544-57E3-4857-8D33-D0CADE7D5037}" dt="2023-09-05T15:57:32.480" v="304" actId="20577"/>
        <pc:sldMkLst>
          <pc:docMk/>
          <pc:sldMk cId="0" sldId="271"/>
        </pc:sldMkLst>
        <pc:spChg chg="add del mod">
          <ac:chgData name="Athanasia Papa-Adams" userId="ff4fab54-1732-414c-9157-57099be17d68" providerId="ADAL" clId="{674CF544-57E3-4857-8D33-D0CADE7D5037}" dt="2023-09-05T15:57:26.784" v="301" actId="478"/>
          <ac:spMkLst>
            <pc:docMk/>
            <pc:sldMk cId="0" sldId="271"/>
            <ac:spMk id="2" creationId="{720DCC45-F03D-AE3D-6AD8-72281C27340E}"/>
          </ac:spMkLst>
        </pc:spChg>
        <pc:spChg chg="add mod">
          <ac:chgData name="Athanasia Papa-Adams" userId="ff4fab54-1732-414c-9157-57099be17d68" providerId="ADAL" clId="{674CF544-57E3-4857-8D33-D0CADE7D5037}" dt="2023-09-05T15:57:32.480" v="304" actId="20577"/>
          <ac:spMkLst>
            <pc:docMk/>
            <pc:sldMk cId="0" sldId="271"/>
            <ac:spMk id="3" creationId="{2EAACEE9-E254-90A8-E52D-05A7EBC37C4B}"/>
          </ac:spMkLst>
        </pc:spChg>
      </pc:sldChg>
      <pc:sldChg chg="addSp modSp mod">
        <pc:chgData name="Athanasia Papa-Adams" userId="ff4fab54-1732-414c-9157-57099be17d68" providerId="ADAL" clId="{674CF544-57E3-4857-8D33-D0CADE7D5037}" dt="2023-09-05T15:57:40.778" v="312" actId="20577"/>
        <pc:sldMkLst>
          <pc:docMk/>
          <pc:sldMk cId="0" sldId="272"/>
        </pc:sldMkLst>
        <pc:spChg chg="add mod">
          <ac:chgData name="Athanasia Papa-Adams" userId="ff4fab54-1732-414c-9157-57099be17d68" providerId="ADAL" clId="{674CF544-57E3-4857-8D33-D0CADE7D5037}" dt="2023-09-05T15:57:40.778" v="312" actId="20577"/>
          <ac:spMkLst>
            <pc:docMk/>
            <pc:sldMk cId="0" sldId="272"/>
            <ac:spMk id="2" creationId="{17324AB7-8A9C-9B54-BF43-01663DF12318}"/>
          </ac:spMkLst>
        </pc:spChg>
      </pc:sldChg>
      <pc:sldChg chg="addSp modSp mod">
        <pc:chgData name="Athanasia Papa-Adams" userId="ff4fab54-1732-414c-9157-57099be17d68" providerId="ADAL" clId="{674CF544-57E3-4857-8D33-D0CADE7D5037}" dt="2023-09-05T15:54:54.703" v="257" actId="20577"/>
        <pc:sldMkLst>
          <pc:docMk/>
          <pc:sldMk cId="0" sldId="278"/>
        </pc:sldMkLst>
        <pc:spChg chg="mod">
          <ac:chgData name="Athanasia Papa-Adams" userId="ff4fab54-1732-414c-9157-57099be17d68" providerId="ADAL" clId="{674CF544-57E3-4857-8D33-D0CADE7D5037}" dt="2023-09-05T15:03:40.854" v="217" actId="14100"/>
          <ac:spMkLst>
            <pc:docMk/>
            <pc:sldMk cId="0" sldId="278"/>
            <ac:spMk id="3" creationId="{5FB4DAE6-5DFD-466E-86F2-6F87A7FDD94B}"/>
          </ac:spMkLst>
        </pc:spChg>
        <pc:spChg chg="add mod">
          <ac:chgData name="Athanasia Papa-Adams" userId="ff4fab54-1732-414c-9157-57099be17d68" providerId="ADAL" clId="{674CF544-57E3-4857-8D33-D0CADE7D5037}" dt="2023-09-05T15:54:54.703" v="257" actId="20577"/>
          <ac:spMkLst>
            <pc:docMk/>
            <pc:sldMk cId="0" sldId="278"/>
            <ac:spMk id="4" creationId="{7B9231CF-C53D-E834-8BB5-D2F4B33BDF54}"/>
          </ac:spMkLst>
        </pc:spChg>
      </pc:sldChg>
      <pc:sldChg chg="addSp delSp modSp mod">
        <pc:chgData name="Athanasia Papa-Adams" userId="ff4fab54-1732-414c-9157-57099be17d68" providerId="ADAL" clId="{674CF544-57E3-4857-8D33-D0CADE7D5037}" dt="2023-09-06T12:18:07.750" v="350" actId="1582"/>
        <pc:sldMkLst>
          <pc:docMk/>
          <pc:sldMk cId="0" sldId="280"/>
        </pc:sldMkLst>
        <pc:spChg chg="add mod">
          <ac:chgData name="Athanasia Papa-Adams" userId="ff4fab54-1732-414c-9157-57099be17d68" providerId="ADAL" clId="{674CF544-57E3-4857-8D33-D0CADE7D5037}" dt="2023-09-05T15:54:17.048" v="242" actId="20577"/>
          <ac:spMkLst>
            <pc:docMk/>
            <pc:sldMk cId="0" sldId="280"/>
            <ac:spMk id="4" creationId="{3FB7E060-C5BD-A499-E423-4BACC62591B4}"/>
          </ac:spMkLst>
        </pc:spChg>
        <pc:spChg chg="mod">
          <ac:chgData name="Athanasia Papa-Adams" userId="ff4fab54-1732-414c-9157-57099be17d68" providerId="ADAL" clId="{674CF544-57E3-4857-8D33-D0CADE7D5037}" dt="2023-09-05T14:44:38.741" v="7" actId="20577"/>
          <ac:spMkLst>
            <pc:docMk/>
            <pc:sldMk cId="0" sldId="280"/>
            <ac:spMk id="9" creationId="{1AB02190-3EB3-44D6-B28C-FAC0B5852CB9}"/>
          </ac:spMkLst>
        </pc:spChg>
        <pc:spChg chg="add del">
          <ac:chgData name="Athanasia Papa-Adams" userId="ff4fab54-1732-414c-9157-57099be17d68" providerId="ADAL" clId="{674CF544-57E3-4857-8D33-D0CADE7D5037}" dt="2023-09-06T12:17:31.113" v="341" actId="478"/>
          <ac:spMkLst>
            <pc:docMk/>
            <pc:sldMk cId="0" sldId="280"/>
            <ac:spMk id="10" creationId="{00E8CB6C-9FFC-E509-D8F8-961AE96CEBEE}"/>
          </ac:spMkLst>
        </pc:spChg>
        <pc:spChg chg="add del">
          <ac:chgData name="Athanasia Papa-Adams" userId="ff4fab54-1732-414c-9157-57099be17d68" providerId="ADAL" clId="{674CF544-57E3-4857-8D33-D0CADE7D5037}" dt="2023-09-06T12:17:36.784" v="343" actId="478"/>
          <ac:spMkLst>
            <pc:docMk/>
            <pc:sldMk cId="0" sldId="280"/>
            <ac:spMk id="13" creationId="{41E937E9-E0C8-FF57-C91E-F703B7CA0784}"/>
          </ac:spMkLst>
        </pc:spChg>
        <pc:spChg chg="mod">
          <ac:chgData name="Athanasia Papa-Adams" userId="ff4fab54-1732-414c-9157-57099be17d68" providerId="ADAL" clId="{674CF544-57E3-4857-8D33-D0CADE7D5037}" dt="2023-09-05T14:44:55.540" v="19" actId="20577"/>
          <ac:spMkLst>
            <pc:docMk/>
            <pc:sldMk cId="0" sldId="280"/>
            <ac:spMk id="9225" creationId="{4836CCB6-597E-412C-8AA5-D87AE789FA94}"/>
          </ac:spMkLst>
        </pc:spChg>
        <pc:picChg chg="add mod">
          <ac:chgData name="Athanasia Papa-Adams" userId="ff4fab54-1732-414c-9157-57099be17d68" providerId="ADAL" clId="{674CF544-57E3-4857-8D33-D0CADE7D5037}" dt="2023-09-06T12:17:06.179" v="339" actId="1582"/>
          <ac:picMkLst>
            <pc:docMk/>
            <pc:sldMk cId="0" sldId="280"/>
            <ac:picMk id="6" creationId="{D75E185F-E9AF-EAA8-D948-C2AE7DA4D9C0}"/>
          </ac:picMkLst>
        </pc:picChg>
        <pc:picChg chg="add mod">
          <ac:chgData name="Athanasia Papa-Adams" userId="ff4fab54-1732-414c-9157-57099be17d68" providerId="ADAL" clId="{674CF544-57E3-4857-8D33-D0CADE7D5037}" dt="2023-09-06T12:18:07.750" v="350" actId="1582"/>
          <ac:picMkLst>
            <pc:docMk/>
            <pc:sldMk cId="0" sldId="280"/>
            <ac:picMk id="15" creationId="{ADC57773-BFA5-6557-413C-0A5026534EA4}"/>
          </ac:picMkLst>
        </pc:picChg>
      </pc:sldChg>
      <pc:sldChg chg="addSp modSp mod">
        <pc:chgData name="Athanasia Papa-Adams" userId="ff4fab54-1732-414c-9157-57099be17d68" providerId="ADAL" clId="{674CF544-57E3-4857-8D33-D0CADE7D5037}" dt="2023-09-05T15:58:18.973" v="334" actId="20577"/>
        <pc:sldMkLst>
          <pc:docMk/>
          <pc:sldMk cId="0" sldId="281"/>
        </pc:sldMkLst>
        <pc:spChg chg="add mod">
          <ac:chgData name="Athanasia Papa-Adams" userId="ff4fab54-1732-414c-9157-57099be17d68" providerId="ADAL" clId="{674CF544-57E3-4857-8D33-D0CADE7D5037}" dt="2023-09-05T15:58:18.973" v="334" actId="20577"/>
          <ac:spMkLst>
            <pc:docMk/>
            <pc:sldMk cId="0" sldId="281"/>
            <ac:spMk id="2" creationId="{42BD7BB9-8077-702A-C23B-6D8F7D0BFAE9}"/>
          </ac:spMkLst>
        </pc:spChg>
      </pc:sldChg>
      <pc:sldChg chg="addSp delSp modSp mod">
        <pc:chgData name="Athanasia Papa-Adams" userId="ff4fab54-1732-414c-9157-57099be17d68" providerId="ADAL" clId="{674CF544-57E3-4857-8D33-D0CADE7D5037}" dt="2023-09-05T15:58:00.755" v="324" actId="20577"/>
        <pc:sldMkLst>
          <pc:docMk/>
          <pc:sldMk cId="0" sldId="283"/>
        </pc:sldMkLst>
        <pc:spChg chg="add mod">
          <ac:chgData name="Athanasia Papa-Adams" userId="ff4fab54-1732-414c-9157-57099be17d68" providerId="ADAL" clId="{674CF544-57E3-4857-8D33-D0CADE7D5037}" dt="2023-09-05T15:58:00.755" v="324" actId="20577"/>
          <ac:spMkLst>
            <pc:docMk/>
            <pc:sldMk cId="0" sldId="283"/>
            <ac:spMk id="5" creationId="{0AB4152D-9FB4-496C-907F-4591AE0F7D05}"/>
          </ac:spMkLst>
        </pc:spChg>
        <pc:grpChg chg="del">
          <ac:chgData name="Athanasia Papa-Adams" userId="ff4fab54-1732-414c-9157-57099be17d68" providerId="ADAL" clId="{674CF544-57E3-4857-8D33-D0CADE7D5037}" dt="2023-09-05T15:51:30.450" v="218" actId="478"/>
          <ac:grpSpMkLst>
            <pc:docMk/>
            <pc:sldMk cId="0" sldId="283"/>
            <ac:grpSpMk id="4" creationId="{B37C22F1-6081-4978-804E-46CE651BE6C7}"/>
          </ac:grpSpMkLst>
        </pc:grpChg>
        <pc:picChg chg="add mod">
          <ac:chgData name="Athanasia Papa-Adams" userId="ff4fab54-1732-414c-9157-57099be17d68" providerId="ADAL" clId="{674CF544-57E3-4857-8D33-D0CADE7D5037}" dt="2023-09-05T15:52:41.043" v="238" actId="1076"/>
          <ac:picMkLst>
            <pc:docMk/>
            <pc:sldMk cId="0" sldId="283"/>
            <ac:picMk id="3" creationId="{9979DBEE-30F7-89B8-CA56-84575DB6AFDE}"/>
          </ac:picMkLst>
        </pc:picChg>
        <pc:picChg chg="mod">
          <ac:chgData name="Athanasia Papa-Adams" userId="ff4fab54-1732-414c-9157-57099be17d68" providerId="ADAL" clId="{674CF544-57E3-4857-8D33-D0CADE7D5037}" dt="2023-09-05T15:52:28.743" v="232" actId="1076"/>
          <ac:picMkLst>
            <pc:docMk/>
            <pc:sldMk cId="0" sldId="283"/>
            <ac:picMk id="3074" creationId="{0E268577-B178-47FA-9FA7-986C7BBC2D63}"/>
          </ac:picMkLst>
        </pc:picChg>
        <pc:picChg chg="mod">
          <ac:chgData name="Athanasia Papa-Adams" userId="ff4fab54-1732-414c-9157-57099be17d68" providerId="ADAL" clId="{674CF544-57E3-4857-8D33-D0CADE7D5037}" dt="2023-09-05T15:52:30.678" v="233" actId="1076"/>
          <ac:picMkLst>
            <pc:docMk/>
            <pc:sldMk cId="0" sldId="283"/>
            <ac:picMk id="3075" creationId="{F5E2EEFD-0F3F-4D75-9A49-2C5B98FE90A7}"/>
          </ac:picMkLst>
        </pc:picChg>
        <pc:picChg chg="mod">
          <ac:chgData name="Athanasia Papa-Adams" userId="ff4fab54-1732-414c-9157-57099be17d68" providerId="ADAL" clId="{674CF544-57E3-4857-8D33-D0CADE7D5037}" dt="2023-09-05T15:52:19.775" v="229" actId="1076"/>
          <ac:picMkLst>
            <pc:docMk/>
            <pc:sldMk cId="0" sldId="283"/>
            <ac:picMk id="3076" creationId="{158097A6-5500-4D54-B2A1-5FA51FF31BBB}"/>
          </ac:picMkLst>
        </pc:picChg>
        <pc:picChg chg="mod">
          <ac:chgData name="Athanasia Papa-Adams" userId="ff4fab54-1732-414c-9157-57099be17d68" providerId="ADAL" clId="{674CF544-57E3-4857-8D33-D0CADE7D5037}" dt="2023-09-05T15:52:23.728" v="230" actId="1076"/>
          <ac:picMkLst>
            <pc:docMk/>
            <pc:sldMk cId="0" sldId="283"/>
            <ac:picMk id="3077" creationId="{EC2CF767-107A-4C27-820D-584647C66A5E}"/>
          </ac:picMkLst>
        </pc:picChg>
        <pc:picChg chg="mod">
          <ac:chgData name="Athanasia Papa-Adams" userId="ff4fab54-1732-414c-9157-57099be17d68" providerId="ADAL" clId="{674CF544-57E3-4857-8D33-D0CADE7D5037}" dt="2023-09-05T15:52:12.631" v="226" actId="1076"/>
          <ac:picMkLst>
            <pc:docMk/>
            <pc:sldMk cId="0" sldId="283"/>
            <ac:picMk id="3078" creationId="{C05CDB3B-ED66-4E2E-ACE7-C4AA025CE8D1}"/>
          </ac:picMkLst>
        </pc:picChg>
        <pc:picChg chg="mod">
          <ac:chgData name="Athanasia Papa-Adams" userId="ff4fab54-1732-414c-9157-57099be17d68" providerId="ADAL" clId="{674CF544-57E3-4857-8D33-D0CADE7D5037}" dt="2023-09-05T15:52:15.167" v="227" actId="1076"/>
          <ac:picMkLst>
            <pc:docMk/>
            <pc:sldMk cId="0" sldId="283"/>
            <ac:picMk id="3079" creationId="{8B23798C-AEF2-45DC-BE83-EC03DC7E8FDD}"/>
          </ac:picMkLst>
        </pc:picChg>
        <pc:picChg chg="mod">
          <ac:chgData name="Athanasia Papa-Adams" userId="ff4fab54-1732-414c-9157-57099be17d68" providerId="ADAL" clId="{674CF544-57E3-4857-8D33-D0CADE7D5037}" dt="2023-09-05T15:52:35.148" v="235" actId="1076"/>
          <ac:picMkLst>
            <pc:docMk/>
            <pc:sldMk cId="0" sldId="283"/>
            <ac:picMk id="3082" creationId="{3EC0CCEA-3E49-428E-92A7-0CC1481CD977}"/>
          </ac:picMkLst>
        </pc:picChg>
        <pc:picChg chg="mod">
          <ac:chgData name="Athanasia Papa-Adams" userId="ff4fab54-1732-414c-9157-57099be17d68" providerId="ADAL" clId="{674CF544-57E3-4857-8D33-D0CADE7D5037}" dt="2023-09-05T15:52:37.375" v="236" actId="1076"/>
          <ac:picMkLst>
            <pc:docMk/>
            <pc:sldMk cId="0" sldId="283"/>
            <ac:picMk id="3083" creationId="{DFD67BD0-9FA9-441A-9F96-52F880B351D6}"/>
          </ac:picMkLst>
        </pc:picChg>
        <pc:picChg chg="mod">
          <ac:chgData name="Athanasia Papa-Adams" userId="ff4fab54-1732-414c-9157-57099be17d68" providerId="ADAL" clId="{674CF544-57E3-4857-8D33-D0CADE7D5037}" dt="2023-09-05T15:52:32.362" v="234" actId="1076"/>
          <ac:picMkLst>
            <pc:docMk/>
            <pc:sldMk cId="0" sldId="283"/>
            <ac:picMk id="3084" creationId="{3C1BA251-C8AE-4441-9F16-5B13FBB99429}"/>
          </ac:picMkLst>
        </pc:picChg>
        <pc:picChg chg="mod">
          <ac:chgData name="Athanasia Papa-Adams" userId="ff4fab54-1732-414c-9157-57099be17d68" providerId="ADAL" clId="{674CF544-57E3-4857-8D33-D0CADE7D5037}" dt="2023-09-05T15:52:26.447" v="231" actId="1076"/>
          <ac:picMkLst>
            <pc:docMk/>
            <pc:sldMk cId="0" sldId="283"/>
            <ac:picMk id="3085" creationId="{E66648FC-195E-499F-B449-5A945AB4EB9C}"/>
          </ac:picMkLst>
        </pc:picChg>
        <pc:picChg chg="mod">
          <ac:chgData name="Athanasia Papa-Adams" userId="ff4fab54-1732-414c-9157-57099be17d68" providerId="ADAL" clId="{674CF544-57E3-4857-8D33-D0CADE7D5037}" dt="2023-09-05T15:52:17.542" v="228" actId="1076"/>
          <ac:picMkLst>
            <pc:docMk/>
            <pc:sldMk cId="0" sldId="283"/>
            <ac:picMk id="3086" creationId="{FE1A9EF8-A0E5-4519-91D5-7CBB7BEB4977}"/>
          </ac:picMkLst>
        </pc:picChg>
        <pc:picChg chg="mod">
          <ac:chgData name="Athanasia Papa-Adams" userId="ff4fab54-1732-414c-9157-57099be17d68" providerId="ADAL" clId="{674CF544-57E3-4857-8D33-D0CADE7D5037}" dt="2023-09-05T15:52:10.627" v="225" actId="1076"/>
          <ac:picMkLst>
            <pc:docMk/>
            <pc:sldMk cId="0" sldId="283"/>
            <ac:picMk id="3087" creationId="{BAC947A8-872D-4107-97D1-8AA2D68B43D0}"/>
          </ac:picMkLst>
        </pc:picChg>
        <pc:picChg chg="mod">
          <ac:chgData name="Athanasia Papa-Adams" userId="ff4fab54-1732-414c-9157-57099be17d68" providerId="ADAL" clId="{674CF544-57E3-4857-8D33-D0CADE7D5037}" dt="2023-09-05T15:52:08.724" v="224" actId="1076"/>
          <ac:picMkLst>
            <pc:docMk/>
            <pc:sldMk cId="0" sldId="283"/>
            <ac:picMk id="3088" creationId="{7D8DADFF-76FA-4CBB-B013-FBE7FD7A0AC9}"/>
          </ac:picMkLst>
        </pc:picChg>
      </pc:sldChg>
      <pc:sldChg chg="addSp modSp mod">
        <pc:chgData name="Athanasia Papa-Adams" userId="ff4fab54-1732-414c-9157-57099be17d68" providerId="ADAL" clId="{674CF544-57E3-4857-8D33-D0CADE7D5037}" dt="2023-09-05T15:57:55.223" v="320" actId="20577"/>
        <pc:sldMkLst>
          <pc:docMk/>
          <pc:sldMk cId="0" sldId="284"/>
        </pc:sldMkLst>
        <pc:spChg chg="add mod">
          <ac:chgData name="Athanasia Papa-Adams" userId="ff4fab54-1732-414c-9157-57099be17d68" providerId="ADAL" clId="{674CF544-57E3-4857-8D33-D0CADE7D5037}" dt="2023-09-05T15:57:55.223" v="320" actId="20577"/>
          <ac:spMkLst>
            <pc:docMk/>
            <pc:sldMk cId="0" sldId="284"/>
            <ac:spMk id="2" creationId="{890729F6-8FD7-9E89-169B-AC27CF448DA3}"/>
          </ac:spMkLst>
        </pc:spChg>
      </pc:sldChg>
      <pc:sldChg chg="addSp modSp mod">
        <pc:chgData name="Athanasia Papa-Adams" userId="ff4fab54-1732-414c-9157-57099be17d68" providerId="ADAL" clId="{674CF544-57E3-4857-8D33-D0CADE7D5037}" dt="2023-09-05T15:57:36.476" v="308" actId="20577"/>
        <pc:sldMkLst>
          <pc:docMk/>
          <pc:sldMk cId="0" sldId="285"/>
        </pc:sldMkLst>
        <pc:spChg chg="add mod">
          <ac:chgData name="Athanasia Papa-Adams" userId="ff4fab54-1732-414c-9157-57099be17d68" providerId="ADAL" clId="{674CF544-57E3-4857-8D33-D0CADE7D5037}" dt="2023-09-05T15:57:36.476" v="308" actId="20577"/>
          <ac:spMkLst>
            <pc:docMk/>
            <pc:sldMk cId="0" sldId="285"/>
            <ac:spMk id="2" creationId="{A7A94557-6EB3-78C2-A20A-0748D7F147F5}"/>
          </ac:spMkLst>
        </pc:spChg>
      </pc:sldChg>
      <pc:sldChg chg="addSp modSp del mod">
        <pc:chgData name="Athanasia Papa-Adams" userId="ff4fab54-1732-414c-9157-57099be17d68" providerId="ADAL" clId="{674CF544-57E3-4857-8D33-D0CADE7D5037}" dt="2023-09-06T12:18:17.391" v="351" actId="47"/>
        <pc:sldMkLst>
          <pc:docMk/>
          <pc:sldMk cId="1431734357" sldId="286"/>
        </pc:sldMkLst>
        <pc:spChg chg="add mod">
          <ac:chgData name="Athanasia Papa-Adams" userId="ff4fab54-1732-414c-9157-57099be17d68" providerId="ADAL" clId="{674CF544-57E3-4857-8D33-D0CADE7D5037}" dt="2023-09-05T15:54:48.927" v="254" actId="20577"/>
          <ac:spMkLst>
            <pc:docMk/>
            <pc:sldMk cId="1431734357" sldId="286"/>
            <ac:spMk id="2" creationId="{842C83CB-08E0-1784-B634-D0AB9A38E2C3}"/>
          </ac:spMkLst>
        </pc:spChg>
      </pc:sldChg>
      <pc:sldChg chg="addSp delSp modSp mod">
        <pc:chgData name="Athanasia Papa-Adams" userId="ff4fab54-1732-414c-9157-57099be17d68" providerId="ADAL" clId="{674CF544-57E3-4857-8D33-D0CADE7D5037}" dt="2023-09-05T15:54:23.804" v="243"/>
        <pc:sldMkLst>
          <pc:docMk/>
          <pc:sldMk cId="2549015479" sldId="287"/>
        </pc:sldMkLst>
        <pc:spChg chg="del">
          <ac:chgData name="Athanasia Papa-Adams" userId="ff4fab54-1732-414c-9157-57099be17d68" providerId="ADAL" clId="{674CF544-57E3-4857-8D33-D0CADE7D5037}" dt="2023-09-05T14:48:59.138" v="20"/>
          <ac:spMkLst>
            <pc:docMk/>
            <pc:sldMk cId="2549015479" sldId="287"/>
            <ac:spMk id="3" creationId="{8D0ADEC1-0EEC-44C2-B0D3-2CE0AE370881}"/>
          </ac:spMkLst>
        </pc:spChg>
        <pc:spChg chg="mod">
          <ac:chgData name="Athanasia Papa-Adams" userId="ff4fab54-1732-414c-9157-57099be17d68" providerId="ADAL" clId="{674CF544-57E3-4857-8D33-D0CADE7D5037}" dt="2023-09-05T14:50:33.881" v="47" actId="1076"/>
          <ac:spMkLst>
            <pc:docMk/>
            <pc:sldMk cId="2549015479" sldId="287"/>
            <ac:spMk id="5" creationId="{DB5448EE-ECA2-41D1-91A8-5ADEB1AD5D1C}"/>
          </ac:spMkLst>
        </pc:spChg>
        <pc:spChg chg="mod">
          <ac:chgData name="Athanasia Papa-Adams" userId="ff4fab54-1732-414c-9157-57099be17d68" providerId="ADAL" clId="{674CF544-57E3-4857-8D33-D0CADE7D5037}" dt="2023-09-05T14:50:23.780" v="45" actId="1076"/>
          <ac:spMkLst>
            <pc:docMk/>
            <pc:sldMk cId="2549015479" sldId="287"/>
            <ac:spMk id="6" creationId="{A8E20CB7-9506-4214-B69F-711466BF3F86}"/>
          </ac:spMkLst>
        </pc:spChg>
        <pc:spChg chg="add mod">
          <ac:chgData name="Athanasia Papa-Adams" userId="ff4fab54-1732-414c-9157-57099be17d68" providerId="ADAL" clId="{674CF544-57E3-4857-8D33-D0CADE7D5037}" dt="2023-09-05T15:54:23.804" v="243"/>
          <ac:spMkLst>
            <pc:docMk/>
            <pc:sldMk cId="2549015479" sldId="287"/>
            <ac:spMk id="14" creationId="{BF365181-8541-66F0-D9C5-77CC78FB4E24}"/>
          </ac:spMkLst>
        </pc:spChg>
        <pc:picChg chg="mod">
          <ac:chgData name="Athanasia Papa-Adams" userId="ff4fab54-1732-414c-9157-57099be17d68" providerId="ADAL" clId="{674CF544-57E3-4857-8D33-D0CADE7D5037}" dt="2023-09-05T14:50:26.406" v="46" actId="1076"/>
          <ac:picMkLst>
            <pc:docMk/>
            <pc:sldMk cId="2549015479" sldId="287"/>
            <ac:picMk id="4" creationId="{928DE9A6-4877-48AC-9D84-7F5504E9B0D7}"/>
          </ac:picMkLst>
        </pc:picChg>
        <pc:picChg chg="add mod">
          <ac:chgData name="Athanasia Papa-Adams" userId="ff4fab54-1732-414c-9157-57099be17d68" providerId="ADAL" clId="{674CF544-57E3-4857-8D33-D0CADE7D5037}" dt="2023-09-05T14:49:01.264" v="21" actId="1076"/>
          <ac:picMkLst>
            <pc:docMk/>
            <pc:sldMk cId="2549015479" sldId="287"/>
            <ac:picMk id="7" creationId="{B5AEF231-D942-4A72-2B5E-06365CDC87A6}"/>
          </ac:picMkLst>
        </pc:picChg>
        <pc:picChg chg="add mod">
          <ac:chgData name="Athanasia Papa-Adams" userId="ff4fab54-1732-414c-9157-57099be17d68" providerId="ADAL" clId="{674CF544-57E3-4857-8D33-D0CADE7D5037}" dt="2023-09-05T14:49:50.939" v="29" actId="1076"/>
          <ac:picMkLst>
            <pc:docMk/>
            <pc:sldMk cId="2549015479" sldId="287"/>
            <ac:picMk id="9" creationId="{E9C9AFA9-2A8E-D09D-03E4-56822ADA3899}"/>
          </ac:picMkLst>
        </pc:picChg>
        <pc:picChg chg="add mod">
          <ac:chgData name="Athanasia Papa-Adams" userId="ff4fab54-1732-414c-9157-57099be17d68" providerId="ADAL" clId="{674CF544-57E3-4857-8D33-D0CADE7D5037}" dt="2023-09-05T14:49:49.636" v="28" actId="1076"/>
          <ac:picMkLst>
            <pc:docMk/>
            <pc:sldMk cId="2549015479" sldId="287"/>
            <ac:picMk id="11" creationId="{11E5FA29-1004-05DD-D47C-BF58536BA3D3}"/>
          </ac:picMkLst>
        </pc:picChg>
        <pc:picChg chg="add mod">
          <ac:chgData name="Athanasia Papa-Adams" userId="ff4fab54-1732-414c-9157-57099be17d68" providerId="ADAL" clId="{674CF544-57E3-4857-8D33-D0CADE7D5037}" dt="2023-09-05T14:49:47.842" v="27" actId="1076"/>
          <ac:picMkLst>
            <pc:docMk/>
            <pc:sldMk cId="2549015479" sldId="287"/>
            <ac:picMk id="13" creationId="{789A1A30-3123-4EB6-E00E-5C2B540CA6CF}"/>
          </ac:picMkLst>
        </pc:picChg>
      </pc:sldChg>
      <pc:sldChg chg="addSp modSp mod">
        <pc:chgData name="Athanasia Papa-Adams" userId="ff4fab54-1732-414c-9157-57099be17d68" providerId="ADAL" clId="{674CF544-57E3-4857-8D33-D0CADE7D5037}" dt="2023-09-05T15:58:14.051" v="329" actId="20577"/>
        <pc:sldMkLst>
          <pc:docMk/>
          <pc:sldMk cId="3221189612" sldId="288"/>
        </pc:sldMkLst>
        <pc:spChg chg="add mod">
          <ac:chgData name="Athanasia Papa-Adams" userId="ff4fab54-1732-414c-9157-57099be17d68" providerId="ADAL" clId="{674CF544-57E3-4857-8D33-D0CADE7D5037}" dt="2023-09-05T15:58:14.051" v="329" actId="20577"/>
          <ac:spMkLst>
            <pc:docMk/>
            <pc:sldMk cId="3221189612" sldId="288"/>
            <ac:spMk id="2" creationId="{2C3E6713-EBC7-1827-56D4-50C11182C30F}"/>
          </ac:spMkLst>
        </pc:spChg>
        <pc:spChg chg="mod">
          <ac:chgData name="Athanasia Papa-Adams" userId="ff4fab54-1732-414c-9157-57099be17d68" providerId="ADAL" clId="{674CF544-57E3-4857-8D33-D0CADE7D5037}" dt="2023-09-05T14:51:07.914" v="49" actId="20577"/>
          <ac:spMkLst>
            <pc:docMk/>
            <pc:sldMk cId="3221189612" sldId="288"/>
            <ac:spMk id="7" creationId="{65C71591-4C75-4E46-B839-1826982EABD8}"/>
          </ac:spMkLst>
        </pc:spChg>
      </pc:sldChg>
      <pc:sldChg chg="addSp modSp mod">
        <pc:chgData name="Athanasia Papa-Adams" userId="ff4fab54-1732-414c-9157-57099be17d68" providerId="ADAL" clId="{674CF544-57E3-4857-8D33-D0CADE7D5037}" dt="2023-09-05T15:57:14.036" v="297" actId="20577"/>
        <pc:sldMkLst>
          <pc:docMk/>
          <pc:sldMk cId="2294608769" sldId="289"/>
        </pc:sldMkLst>
        <pc:spChg chg="add mod">
          <ac:chgData name="Athanasia Papa-Adams" userId="ff4fab54-1732-414c-9157-57099be17d68" providerId="ADAL" clId="{674CF544-57E3-4857-8D33-D0CADE7D5037}" dt="2023-09-05T15:57:14.036" v="297" actId="20577"/>
          <ac:spMkLst>
            <pc:docMk/>
            <pc:sldMk cId="2294608769" sldId="289"/>
            <ac:spMk id="2" creationId="{09AC1A83-739B-98DA-FCF5-16441649EF0D}"/>
          </ac:spMkLst>
        </pc:spChg>
      </pc:sldChg>
      <pc:sldChg chg="addSp delSp modSp mod">
        <pc:chgData name="Athanasia Papa-Adams" userId="ff4fab54-1732-414c-9157-57099be17d68" providerId="ADAL" clId="{674CF544-57E3-4857-8D33-D0CADE7D5037}" dt="2023-09-05T15:57:08.281" v="292"/>
        <pc:sldMkLst>
          <pc:docMk/>
          <pc:sldMk cId="754522132" sldId="290"/>
        </pc:sldMkLst>
        <pc:spChg chg="add del mod">
          <ac:chgData name="Athanasia Papa-Adams" userId="ff4fab54-1732-414c-9157-57099be17d68" providerId="ADAL" clId="{674CF544-57E3-4857-8D33-D0CADE7D5037}" dt="2023-09-05T15:57:08.281" v="292"/>
          <ac:spMkLst>
            <pc:docMk/>
            <pc:sldMk cId="754522132" sldId="290"/>
            <ac:spMk id="2" creationId="{58A9258C-0C30-82EF-A847-23AA2E9F09C0}"/>
          </ac:spMkLst>
        </pc:spChg>
      </pc:sldChg>
      <pc:sldChg chg="addSp modSp mod">
        <pc:chgData name="Athanasia Papa-Adams" userId="ff4fab54-1732-414c-9157-57099be17d68" providerId="ADAL" clId="{674CF544-57E3-4857-8D33-D0CADE7D5037}" dt="2023-09-05T15:57:18.205" v="300" actId="20577"/>
        <pc:sldMkLst>
          <pc:docMk/>
          <pc:sldMk cId="2194981868" sldId="291"/>
        </pc:sldMkLst>
        <pc:spChg chg="add mod">
          <ac:chgData name="Athanasia Papa-Adams" userId="ff4fab54-1732-414c-9157-57099be17d68" providerId="ADAL" clId="{674CF544-57E3-4857-8D33-D0CADE7D5037}" dt="2023-09-05T15:57:18.205" v="300" actId="20577"/>
          <ac:spMkLst>
            <pc:docMk/>
            <pc:sldMk cId="2194981868" sldId="291"/>
            <ac:spMk id="2" creationId="{755BD5BB-45F2-ACA7-F9FC-CAFA871DD511}"/>
          </ac:spMkLst>
        </pc:spChg>
      </pc:sldChg>
    </pc:docChg>
  </pc:docChgLst>
  <pc:docChgLst>
    <pc:chgData name="Athanasia Papa-Adams" userId="ff4fab54-1732-414c-9157-57099be17d68" providerId="ADAL" clId="{1D5620BB-4EE2-41C2-A546-59F510BE133C}"/>
    <pc:docChg chg="undo custSel modSld">
      <pc:chgData name="Athanasia Papa-Adams" userId="ff4fab54-1732-414c-9157-57099be17d68" providerId="ADAL" clId="{1D5620BB-4EE2-41C2-A546-59F510BE133C}" dt="2022-07-31T11:09:45.791" v="445" actId="1036"/>
      <pc:docMkLst>
        <pc:docMk/>
      </pc:docMkLst>
      <pc:sldChg chg="addSp modSp">
        <pc:chgData name="Athanasia Papa-Adams" userId="ff4fab54-1732-414c-9157-57099be17d68" providerId="ADAL" clId="{1D5620BB-4EE2-41C2-A546-59F510BE133C}" dt="2022-07-30T16:32:53.312" v="378" actId="1076"/>
        <pc:sldMkLst>
          <pc:docMk/>
          <pc:sldMk cId="0" sldId="258"/>
        </pc:sldMkLst>
        <pc:spChg chg="add mod">
          <ac:chgData name="Athanasia Papa-Adams" userId="ff4fab54-1732-414c-9157-57099be17d68" providerId="ADAL" clId="{1D5620BB-4EE2-41C2-A546-59F510BE133C}" dt="2022-07-30T16:32:53.312" v="378" actId="1076"/>
          <ac:spMkLst>
            <pc:docMk/>
            <pc:sldMk cId="0" sldId="258"/>
            <ac:spMk id="2" creationId="{24E117CE-AD58-439D-8E48-23BFF4F390D1}"/>
          </ac:spMkLst>
        </pc:spChg>
      </pc:sldChg>
      <pc:sldChg chg="modSp">
        <pc:chgData name="Athanasia Papa-Adams" userId="ff4fab54-1732-414c-9157-57099be17d68" providerId="ADAL" clId="{1D5620BB-4EE2-41C2-A546-59F510BE133C}" dt="2022-07-30T16:15:35.274" v="1" actId="27636"/>
        <pc:sldMkLst>
          <pc:docMk/>
          <pc:sldMk cId="0" sldId="264"/>
        </pc:sldMkLst>
        <pc:spChg chg="mod">
          <ac:chgData name="Athanasia Papa-Adams" userId="ff4fab54-1732-414c-9157-57099be17d68" providerId="ADAL" clId="{1D5620BB-4EE2-41C2-A546-59F510BE133C}" dt="2022-07-30T16:15:35.274" v="1" actId="27636"/>
          <ac:spMkLst>
            <pc:docMk/>
            <pc:sldMk cId="0" sldId="264"/>
            <ac:spMk id="3074" creationId="{806E66A4-4D89-446F-BE34-E9AFF40F1664}"/>
          </ac:spMkLst>
        </pc:spChg>
      </pc:sldChg>
      <pc:sldChg chg="modSp">
        <pc:chgData name="Athanasia Papa-Adams" userId="ff4fab54-1732-414c-9157-57099be17d68" providerId="ADAL" clId="{1D5620BB-4EE2-41C2-A546-59F510BE133C}" dt="2022-07-30T16:29:34.781" v="295" actId="20577"/>
        <pc:sldMkLst>
          <pc:docMk/>
          <pc:sldMk cId="0" sldId="268"/>
        </pc:sldMkLst>
        <pc:spChg chg="mod">
          <ac:chgData name="Athanasia Papa-Adams" userId="ff4fab54-1732-414c-9157-57099be17d68" providerId="ADAL" clId="{1D5620BB-4EE2-41C2-A546-59F510BE133C}" dt="2022-07-30T16:29:34.781" v="295" actId="20577"/>
          <ac:spMkLst>
            <pc:docMk/>
            <pc:sldMk cId="0" sldId="268"/>
            <ac:spMk id="14339" creationId="{90AAAC82-ACED-4050-B6E7-547F9788EAFB}"/>
          </ac:spMkLst>
        </pc:spChg>
      </pc:sldChg>
      <pc:sldChg chg="delSp modSp">
        <pc:chgData name="Athanasia Papa-Adams" userId="ff4fab54-1732-414c-9157-57099be17d68" providerId="ADAL" clId="{1D5620BB-4EE2-41C2-A546-59F510BE133C}" dt="2022-07-30T16:31:01.336" v="368" actId="14100"/>
        <pc:sldMkLst>
          <pc:docMk/>
          <pc:sldMk cId="0" sldId="278"/>
        </pc:sldMkLst>
        <pc:spChg chg="mod">
          <ac:chgData name="Athanasia Papa-Adams" userId="ff4fab54-1732-414c-9157-57099be17d68" providerId="ADAL" clId="{1D5620BB-4EE2-41C2-A546-59F510BE133C}" dt="2022-07-30T16:30:58.282" v="367" actId="1076"/>
          <ac:spMkLst>
            <pc:docMk/>
            <pc:sldMk cId="0" sldId="278"/>
            <ac:spMk id="3" creationId="{5FB4DAE6-5DFD-466E-86F2-6F87A7FDD94B}"/>
          </ac:spMkLst>
        </pc:spChg>
        <pc:grpChg chg="mod">
          <ac:chgData name="Athanasia Papa-Adams" userId="ff4fab54-1732-414c-9157-57099be17d68" providerId="ADAL" clId="{1D5620BB-4EE2-41C2-A546-59F510BE133C}" dt="2022-07-30T16:30:43.184" v="365" actId="1076"/>
          <ac:grpSpMkLst>
            <pc:docMk/>
            <pc:sldMk cId="0" sldId="278"/>
            <ac:grpSpMk id="17412" creationId="{C78A12BB-9300-4AA4-85DE-4FAEFFDE4BA9}"/>
          </ac:grpSpMkLst>
        </pc:grpChg>
        <pc:grpChg chg="mod">
          <ac:chgData name="Athanasia Papa-Adams" userId="ff4fab54-1732-414c-9157-57099be17d68" providerId="ADAL" clId="{1D5620BB-4EE2-41C2-A546-59F510BE133C}" dt="2022-07-30T16:30:41.318" v="364" actId="1076"/>
          <ac:grpSpMkLst>
            <pc:docMk/>
            <pc:sldMk cId="0" sldId="278"/>
            <ac:grpSpMk id="17413" creationId="{41C44A28-89DB-4206-A49C-05FC7289B1A9}"/>
          </ac:grpSpMkLst>
        </pc:grpChg>
        <pc:grpChg chg="del">
          <ac:chgData name="Athanasia Papa-Adams" userId="ff4fab54-1732-414c-9157-57099be17d68" providerId="ADAL" clId="{1D5620BB-4EE2-41C2-A546-59F510BE133C}" dt="2022-07-30T16:30:39.084" v="363" actId="478"/>
          <ac:grpSpMkLst>
            <pc:docMk/>
            <pc:sldMk cId="0" sldId="278"/>
            <ac:grpSpMk id="17414" creationId="{5EF431BE-6132-475B-8F0C-4533431AA86C}"/>
          </ac:grpSpMkLst>
        </pc:grpChg>
        <pc:grpChg chg="mod">
          <ac:chgData name="Athanasia Papa-Adams" userId="ff4fab54-1732-414c-9157-57099be17d68" providerId="ADAL" clId="{1D5620BB-4EE2-41C2-A546-59F510BE133C}" dt="2022-07-30T16:31:01.336" v="368" actId="14100"/>
          <ac:grpSpMkLst>
            <pc:docMk/>
            <pc:sldMk cId="0" sldId="278"/>
            <ac:grpSpMk id="17415" creationId="{FA6F48F2-FABE-4053-93EA-137791562F31}"/>
          </ac:grpSpMkLst>
        </pc:grpChg>
      </pc:sldChg>
      <pc:sldChg chg="addSp delSp modSp">
        <pc:chgData name="Athanasia Papa-Adams" userId="ff4fab54-1732-414c-9157-57099be17d68" providerId="ADAL" clId="{1D5620BB-4EE2-41C2-A546-59F510BE133C}" dt="2022-07-31T11:09:45.791" v="445" actId="1036"/>
        <pc:sldMkLst>
          <pc:docMk/>
          <pc:sldMk cId="0" sldId="280"/>
        </pc:sldMkLst>
        <pc:spChg chg="add mod">
          <ac:chgData name="Athanasia Papa-Adams" userId="ff4fab54-1732-414c-9157-57099be17d68" providerId="ADAL" clId="{1D5620BB-4EE2-41C2-A546-59F510BE133C}" dt="2022-07-30T16:16:33.668" v="50" actId="1076"/>
          <ac:spMkLst>
            <pc:docMk/>
            <pc:sldMk cId="0" sldId="280"/>
            <ac:spMk id="2" creationId="{30F1DAFE-C6EC-4C56-BE83-ED43DA3F50D2}"/>
          </ac:spMkLst>
        </pc:spChg>
        <pc:spChg chg="add mod">
          <ac:chgData name="Athanasia Papa-Adams" userId="ff4fab54-1732-414c-9157-57099be17d68" providerId="ADAL" clId="{1D5620BB-4EE2-41C2-A546-59F510BE133C}" dt="2022-07-30T16:16:46.890" v="53" actId="1076"/>
          <ac:spMkLst>
            <pc:docMk/>
            <pc:sldMk cId="0" sldId="280"/>
            <ac:spMk id="3" creationId="{4DDC5341-0224-49E8-AD6A-384D2C4FEE6E}"/>
          </ac:spMkLst>
        </pc:spChg>
        <pc:spChg chg="add mod">
          <ac:chgData name="Athanasia Papa-Adams" userId="ff4fab54-1732-414c-9157-57099be17d68" providerId="ADAL" clId="{1D5620BB-4EE2-41C2-A546-59F510BE133C}" dt="2022-07-30T16:17:37.983" v="82" actId="1076"/>
          <ac:spMkLst>
            <pc:docMk/>
            <pc:sldMk cId="0" sldId="280"/>
            <ac:spMk id="4" creationId="{AB02CC96-4321-437D-BF4A-F5087D8CF307}"/>
          </ac:spMkLst>
        </pc:spChg>
        <pc:spChg chg="del mod">
          <ac:chgData name="Athanasia Papa-Adams" userId="ff4fab54-1732-414c-9157-57099be17d68" providerId="ADAL" clId="{1D5620BB-4EE2-41C2-A546-59F510BE133C}" dt="2022-07-30T16:17:01.004" v="59"/>
          <ac:spMkLst>
            <pc:docMk/>
            <pc:sldMk cId="0" sldId="280"/>
            <ac:spMk id="6" creationId="{FA81802B-4362-48A8-A363-44D2376B55F0}"/>
          </ac:spMkLst>
        </pc:spChg>
        <pc:spChg chg="mod">
          <ac:chgData name="Athanasia Papa-Adams" userId="ff4fab54-1732-414c-9157-57099be17d68" providerId="ADAL" clId="{1D5620BB-4EE2-41C2-A546-59F510BE133C}" dt="2022-07-30T16:27:10.143" v="209" actId="1035"/>
          <ac:spMkLst>
            <pc:docMk/>
            <pc:sldMk cId="0" sldId="280"/>
            <ac:spMk id="7" creationId="{58F117D2-1097-4BF4-B5C4-CA1D8A4873DC}"/>
          </ac:spMkLst>
        </pc:spChg>
        <pc:spChg chg="add del mod">
          <ac:chgData name="Athanasia Papa-Adams" userId="ff4fab54-1732-414c-9157-57099be17d68" providerId="ADAL" clId="{1D5620BB-4EE2-41C2-A546-59F510BE133C}" dt="2022-07-30T16:17:12.821" v="75" actId="20577"/>
          <ac:spMkLst>
            <pc:docMk/>
            <pc:sldMk cId="0" sldId="280"/>
            <ac:spMk id="8" creationId="{FA44F9BF-03BE-420F-BC13-646E6C30C97A}"/>
          </ac:spMkLst>
        </pc:spChg>
        <pc:spChg chg="mod">
          <ac:chgData name="Athanasia Papa-Adams" userId="ff4fab54-1732-414c-9157-57099be17d68" providerId="ADAL" clId="{1D5620BB-4EE2-41C2-A546-59F510BE133C}" dt="2022-07-30T16:34:44.486" v="432" actId="1076"/>
          <ac:spMkLst>
            <pc:docMk/>
            <pc:sldMk cId="0" sldId="280"/>
            <ac:spMk id="9" creationId="{1AB02190-3EB3-44D6-B28C-FAC0B5852CB9}"/>
          </ac:spMkLst>
        </pc:spChg>
        <pc:spChg chg="add mod">
          <ac:chgData name="Athanasia Papa-Adams" userId="ff4fab54-1732-414c-9157-57099be17d68" providerId="ADAL" clId="{1D5620BB-4EE2-41C2-A546-59F510BE133C}" dt="2022-07-30T16:34:55.305" v="435" actId="1076"/>
          <ac:spMkLst>
            <pc:docMk/>
            <pc:sldMk cId="0" sldId="280"/>
            <ac:spMk id="20" creationId="{C4F7F473-C8E2-47A7-9121-32AE4F605850}"/>
          </ac:spMkLst>
        </pc:spChg>
        <pc:spChg chg="mod">
          <ac:chgData name="Athanasia Papa-Adams" userId="ff4fab54-1732-414c-9157-57099be17d68" providerId="ADAL" clId="{1D5620BB-4EE2-41C2-A546-59F510BE133C}" dt="2022-07-30T16:34:47.620" v="433" actId="1076"/>
          <ac:spMkLst>
            <pc:docMk/>
            <pc:sldMk cId="0" sldId="280"/>
            <ac:spMk id="9225" creationId="{4836CCB6-597E-412C-8AA5-D87AE789FA94}"/>
          </ac:spMkLst>
        </pc:spChg>
        <pc:picChg chg="add mod">
          <ac:chgData name="Athanasia Papa-Adams" userId="ff4fab54-1732-414c-9157-57099be17d68" providerId="ADAL" clId="{1D5620BB-4EE2-41C2-A546-59F510BE133C}" dt="2022-07-31T11:09:45.791" v="445" actId="1036"/>
          <ac:picMkLst>
            <pc:docMk/>
            <pc:sldMk cId="0" sldId="280"/>
            <ac:picMk id="6" creationId="{86CEAAB4-A9F3-46B9-BDA6-70D73A5D346F}"/>
          </ac:picMkLst>
        </pc:picChg>
        <pc:picChg chg="mod">
          <ac:chgData name="Athanasia Papa-Adams" userId="ff4fab54-1732-414c-9157-57099be17d68" providerId="ADAL" clId="{1D5620BB-4EE2-41C2-A546-59F510BE133C}" dt="2022-07-30T16:34:57.523" v="436" actId="1076"/>
          <ac:picMkLst>
            <pc:docMk/>
            <pc:sldMk cId="0" sldId="280"/>
            <ac:picMk id="18" creationId="{2715C043-CA68-42CF-9137-DC9E0ED6E7DA}"/>
          </ac:picMkLst>
        </pc:picChg>
        <pc:picChg chg="add mod">
          <ac:chgData name="Athanasia Papa-Adams" userId="ff4fab54-1732-414c-9157-57099be17d68" providerId="ADAL" clId="{1D5620BB-4EE2-41C2-A546-59F510BE133C}" dt="2022-07-30T16:27:04.062" v="200" actId="1582"/>
          <ac:picMkLst>
            <pc:docMk/>
            <pc:sldMk cId="0" sldId="280"/>
            <ac:picMk id="1026" creationId="{E352E097-FDB5-4DFF-B0D6-227BCF084ED3}"/>
          </ac:picMkLst>
        </pc:picChg>
        <pc:picChg chg="mod">
          <ac:chgData name="Athanasia Papa-Adams" userId="ff4fab54-1732-414c-9157-57099be17d68" providerId="ADAL" clId="{1D5620BB-4EE2-41C2-A546-59F510BE133C}" dt="2022-07-30T16:17:28.784" v="80" actId="208"/>
          <ac:picMkLst>
            <pc:docMk/>
            <pc:sldMk cId="0" sldId="280"/>
            <ac:picMk id="1028" creationId="{D124045D-9EA5-45B5-8C0A-A6CF76F0FB9A}"/>
          </ac:picMkLst>
        </pc:picChg>
        <pc:picChg chg="mod">
          <ac:chgData name="Athanasia Papa-Adams" userId="ff4fab54-1732-414c-9157-57099be17d68" providerId="ADAL" clId="{1D5620BB-4EE2-41C2-A546-59F510BE133C}" dt="2022-07-30T16:17:33.249" v="81" actId="208"/>
          <ac:picMkLst>
            <pc:docMk/>
            <pc:sldMk cId="0" sldId="280"/>
            <ac:picMk id="5122" creationId="{8FEB0F59-653D-479F-9C70-B00E447B23F6}"/>
          </ac:picMkLst>
        </pc:picChg>
        <pc:picChg chg="mod">
          <ac:chgData name="Athanasia Papa-Adams" userId="ff4fab54-1732-414c-9157-57099be17d68" providerId="ADAL" clId="{1D5620BB-4EE2-41C2-A546-59F510BE133C}" dt="2022-07-30T16:34:35.923" v="429" actId="1076"/>
          <ac:picMkLst>
            <pc:docMk/>
            <pc:sldMk cId="0" sldId="280"/>
            <ac:picMk id="9222" creationId="{2348D0B8-CE9C-4702-9817-05F00F67A86E}"/>
          </ac:picMkLst>
        </pc:picChg>
        <pc:picChg chg="mod">
          <ac:chgData name="Athanasia Papa-Adams" userId="ff4fab54-1732-414c-9157-57099be17d68" providerId="ADAL" clId="{1D5620BB-4EE2-41C2-A546-59F510BE133C}" dt="2022-07-30T16:34:50.146" v="434" actId="1076"/>
          <ac:picMkLst>
            <pc:docMk/>
            <pc:sldMk cId="0" sldId="280"/>
            <ac:picMk id="9229" creationId="{8C615ACD-B474-4C79-BDE8-B90F7BAE24AE}"/>
          </ac:picMkLst>
        </pc:picChg>
      </pc:sldChg>
      <pc:sldChg chg="modSp">
        <pc:chgData name="Athanasia Papa-Adams" userId="ff4fab54-1732-414c-9157-57099be17d68" providerId="ADAL" clId="{1D5620BB-4EE2-41C2-A546-59F510BE133C}" dt="2022-07-30T16:35:19.126" v="438" actId="20577"/>
        <pc:sldMkLst>
          <pc:docMk/>
          <pc:sldMk cId="0" sldId="281"/>
        </pc:sldMkLst>
        <pc:spChg chg="mod">
          <ac:chgData name="Athanasia Papa-Adams" userId="ff4fab54-1732-414c-9157-57099be17d68" providerId="ADAL" clId="{1D5620BB-4EE2-41C2-A546-59F510BE133C}" dt="2022-07-30T16:35:19.126" v="438" actId="20577"/>
          <ac:spMkLst>
            <pc:docMk/>
            <pc:sldMk cId="0" sldId="281"/>
            <ac:spMk id="4" creationId="{8E1B6883-89B6-43A7-B674-7167BBD22FAB}"/>
          </ac:spMkLst>
        </pc:spChg>
      </pc:sldChg>
    </pc:docChg>
  </pc:docChgLst>
  <pc:docChgLst>
    <pc:chgData name="Athanasia Papa-Adams" userId="ff4fab54-1732-414c-9157-57099be17d68" providerId="ADAL" clId="{7583468B-3BCE-47CC-BBF8-429DD6F096F9}"/>
    <pc:docChg chg="custSel addSld modSld">
      <pc:chgData name="Athanasia Papa-Adams" userId="ff4fab54-1732-414c-9157-57099be17d68" providerId="ADAL" clId="{7583468B-3BCE-47CC-BBF8-429DD6F096F9}" dt="2023-09-07T13:02:36.524" v="837" actId="2711"/>
      <pc:docMkLst>
        <pc:docMk/>
      </pc:docMkLst>
      <pc:sldChg chg="addSp modSp mod">
        <pc:chgData name="Athanasia Papa-Adams" userId="ff4fab54-1732-414c-9157-57099be17d68" providerId="ADAL" clId="{7583468B-3BCE-47CC-BBF8-429DD6F096F9}" dt="2023-09-07T12:54:26.289" v="836" actId="1076"/>
        <pc:sldMkLst>
          <pc:docMk/>
          <pc:sldMk cId="0" sldId="258"/>
        </pc:sldMkLst>
        <pc:spChg chg="mod">
          <ac:chgData name="Athanasia Papa-Adams" userId="ff4fab54-1732-414c-9157-57099be17d68" providerId="ADAL" clId="{7583468B-3BCE-47CC-BBF8-429DD6F096F9}" dt="2023-09-07T12:54:16.262" v="834" actId="1076"/>
          <ac:spMkLst>
            <pc:docMk/>
            <pc:sldMk cId="0" sldId="258"/>
            <ac:spMk id="3" creationId="{C9AB7B5C-65C4-4FBB-BB53-8B73065DCB0E}"/>
          </ac:spMkLst>
        </pc:spChg>
        <pc:spChg chg="add mod">
          <ac:chgData name="Athanasia Papa-Adams" userId="ff4fab54-1732-414c-9157-57099be17d68" providerId="ADAL" clId="{7583468B-3BCE-47CC-BBF8-429DD6F096F9}" dt="2023-09-07T12:54:21.294" v="835" actId="1076"/>
          <ac:spMkLst>
            <pc:docMk/>
            <pc:sldMk cId="0" sldId="258"/>
            <ac:spMk id="4" creationId="{F1C6121D-08E5-DCDC-769D-08A7D6D6FA1C}"/>
          </ac:spMkLst>
        </pc:spChg>
        <pc:spChg chg="add mod">
          <ac:chgData name="Athanasia Papa-Adams" userId="ff4fab54-1732-414c-9157-57099be17d68" providerId="ADAL" clId="{7583468B-3BCE-47CC-BBF8-429DD6F096F9}" dt="2023-09-07T12:54:26.289" v="836" actId="1076"/>
          <ac:spMkLst>
            <pc:docMk/>
            <pc:sldMk cId="0" sldId="258"/>
            <ac:spMk id="5" creationId="{D8C0A9A4-5257-CAB0-37C5-78C3244EA8F8}"/>
          </ac:spMkLst>
        </pc:spChg>
        <pc:spChg chg="mod">
          <ac:chgData name="Athanasia Papa-Adams" userId="ff4fab54-1732-414c-9157-57099be17d68" providerId="ADAL" clId="{7583468B-3BCE-47CC-BBF8-429DD6F096F9}" dt="2023-09-07T12:54:12.805" v="833" actId="20577"/>
          <ac:spMkLst>
            <pc:docMk/>
            <pc:sldMk cId="0" sldId="258"/>
            <ac:spMk id="10243" creationId="{291264F0-31AF-4661-BD05-A4D8723BC67D}"/>
          </ac:spMkLst>
        </pc:spChg>
      </pc:sldChg>
      <pc:sldChg chg="modSp mod">
        <pc:chgData name="Athanasia Papa-Adams" userId="ff4fab54-1732-414c-9157-57099be17d68" providerId="ADAL" clId="{7583468B-3BCE-47CC-BBF8-429DD6F096F9}" dt="2023-09-07T09:51:53.160" v="3" actId="27636"/>
        <pc:sldMkLst>
          <pc:docMk/>
          <pc:sldMk cId="0" sldId="264"/>
        </pc:sldMkLst>
        <pc:spChg chg="mod">
          <ac:chgData name="Athanasia Papa-Adams" userId="ff4fab54-1732-414c-9157-57099be17d68" providerId="ADAL" clId="{7583468B-3BCE-47CC-BBF8-429DD6F096F9}" dt="2023-09-07T09:51:53.160" v="3" actId="27636"/>
          <ac:spMkLst>
            <pc:docMk/>
            <pc:sldMk cId="0" sldId="264"/>
            <ac:spMk id="3074" creationId="{806E66A4-4D89-446F-BE34-E9AFF40F1664}"/>
          </ac:spMkLst>
        </pc:spChg>
      </pc:sldChg>
      <pc:sldChg chg="modSp mod">
        <pc:chgData name="Athanasia Papa-Adams" userId="ff4fab54-1732-414c-9157-57099be17d68" providerId="ADAL" clId="{7583468B-3BCE-47CC-BBF8-429DD6F096F9}" dt="2023-09-07T09:52:08.666" v="6" actId="1076"/>
        <pc:sldMkLst>
          <pc:docMk/>
          <pc:sldMk cId="0" sldId="268"/>
        </pc:sldMkLst>
        <pc:picChg chg="mod">
          <ac:chgData name="Athanasia Papa-Adams" userId="ff4fab54-1732-414c-9157-57099be17d68" providerId="ADAL" clId="{7583468B-3BCE-47CC-BBF8-429DD6F096F9}" dt="2023-09-07T09:52:08.666" v="6" actId="1076"/>
          <ac:picMkLst>
            <pc:docMk/>
            <pc:sldMk cId="0" sldId="268"/>
            <ac:picMk id="6" creationId="{F56F60B6-40FA-1B2D-3C79-7D1419BBF300}"/>
          </ac:picMkLst>
        </pc:picChg>
      </pc:sldChg>
      <pc:sldChg chg="modSp mod">
        <pc:chgData name="Athanasia Papa-Adams" userId="ff4fab54-1732-414c-9157-57099be17d68" providerId="ADAL" clId="{7583468B-3BCE-47CC-BBF8-429DD6F096F9}" dt="2023-09-07T09:51:53.133" v="2" actId="27636"/>
        <pc:sldMkLst>
          <pc:docMk/>
          <pc:sldMk cId="0" sldId="278"/>
        </pc:sldMkLst>
        <pc:spChg chg="mod">
          <ac:chgData name="Athanasia Papa-Adams" userId="ff4fab54-1732-414c-9157-57099be17d68" providerId="ADAL" clId="{7583468B-3BCE-47CC-BBF8-429DD6F096F9}" dt="2023-09-07T09:51:53.133" v="2" actId="27636"/>
          <ac:spMkLst>
            <pc:docMk/>
            <pc:sldMk cId="0" sldId="278"/>
            <ac:spMk id="2" creationId="{F16427EA-7929-438C-930B-A0F674B3C22A}"/>
          </ac:spMkLst>
        </pc:spChg>
      </pc:sldChg>
      <pc:sldChg chg="modSp mod">
        <pc:chgData name="Athanasia Papa-Adams" userId="ff4fab54-1732-414c-9157-57099be17d68" providerId="ADAL" clId="{7583468B-3BCE-47CC-BBF8-429DD6F096F9}" dt="2023-09-07T13:02:36.524" v="837" actId="2711"/>
        <pc:sldMkLst>
          <pc:docMk/>
          <pc:sldMk cId="2294608769" sldId="289"/>
        </pc:sldMkLst>
        <pc:spChg chg="mod">
          <ac:chgData name="Athanasia Papa-Adams" userId="ff4fab54-1732-414c-9157-57099be17d68" providerId="ADAL" clId="{7583468B-3BCE-47CC-BBF8-429DD6F096F9}" dt="2023-09-07T13:02:36.524" v="837" actId="2711"/>
          <ac:spMkLst>
            <pc:docMk/>
            <pc:sldMk cId="2294608769" sldId="289"/>
            <ac:spMk id="7" creationId="{026B056E-7DBA-47DD-BB51-11DA76B71337}"/>
          </ac:spMkLst>
        </pc:spChg>
      </pc:sldChg>
      <pc:sldChg chg="modSp mod">
        <pc:chgData name="Athanasia Papa-Adams" userId="ff4fab54-1732-414c-9157-57099be17d68" providerId="ADAL" clId="{7583468B-3BCE-47CC-BBF8-429DD6F096F9}" dt="2023-09-07T09:57:17.719" v="547" actId="20577"/>
        <pc:sldMkLst>
          <pc:docMk/>
          <pc:sldMk cId="2194981868" sldId="291"/>
        </pc:sldMkLst>
        <pc:spChg chg="mod">
          <ac:chgData name="Athanasia Papa-Adams" userId="ff4fab54-1732-414c-9157-57099be17d68" providerId="ADAL" clId="{7583468B-3BCE-47CC-BBF8-429DD6F096F9}" dt="2023-09-07T09:57:17.719" v="547" actId="20577"/>
          <ac:spMkLst>
            <pc:docMk/>
            <pc:sldMk cId="2194981868" sldId="291"/>
            <ac:spMk id="5" creationId="{D7ACDDEC-B198-40ED-AD2B-DF583053D854}"/>
          </ac:spMkLst>
        </pc:spChg>
      </pc:sldChg>
      <pc:sldChg chg="addSp delSp modSp new mod">
        <pc:chgData name="Athanasia Papa-Adams" userId="ff4fab54-1732-414c-9157-57099be17d68" providerId="ADAL" clId="{7583468B-3BCE-47CC-BBF8-429DD6F096F9}" dt="2023-09-07T09:57:55.862" v="548"/>
        <pc:sldMkLst>
          <pc:docMk/>
          <pc:sldMk cId="2462583758" sldId="292"/>
        </pc:sldMkLst>
        <pc:spChg chg="del">
          <ac:chgData name="Athanasia Papa-Adams" userId="ff4fab54-1732-414c-9157-57099be17d68" providerId="ADAL" clId="{7583468B-3BCE-47CC-BBF8-429DD6F096F9}" dt="2023-09-07T09:51:55.890" v="4" actId="478"/>
          <ac:spMkLst>
            <pc:docMk/>
            <pc:sldMk cId="2462583758" sldId="292"/>
            <ac:spMk id="2" creationId="{B22E16EB-0B7E-46C4-EF3E-F0F4155F74C2}"/>
          </ac:spMkLst>
        </pc:spChg>
        <pc:spChg chg="del">
          <ac:chgData name="Athanasia Papa-Adams" userId="ff4fab54-1732-414c-9157-57099be17d68" providerId="ADAL" clId="{7583468B-3BCE-47CC-BBF8-429DD6F096F9}" dt="2023-09-07T09:51:57.307" v="5" actId="478"/>
          <ac:spMkLst>
            <pc:docMk/>
            <pc:sldMk cId="2462583758" sldId="292"/>
            <ac:spMk id="3" creationId="{D5D28AA9-8BFC-62C2-1880-D97FF1A155B1}"/>
          </ac:spMkLst>
        </pc:spChg>
        <pc:spChg chg="add mod">
          <ac:chgData name="Athanasia Papa-Adams" userId="ff4fab54-1732-414c-9157-57099be17d68" providerId="ADAL" clId="{7583468B-3BCE-47CC-BBF8-429DD6F096F9}" dt="2023-09-07T09:51:53.033" v="1"/>
          <ac:spMkLst>
            <pc:docMk/>
            <pc:sldMk cId="2462583758" sldId="292"/>
            <ac:spMk id="4" creationId="{37988E18-DD62-22D1-0E99-7FC2A8DCB424}"/>
          </ac:spMkLst>
        </pc:spChg>
        <pc:spChg chg="add mod">
          <ac:chgData name="Athanasia Papa-Adams" userId="ff4fab54-1732-414c-9157-57099be17d68" providerId="ADAL" clId="{7583468B-3BCE-47CC-BBF8-429DD6F096F9}" dt="2023-09-07T09:54:52.381" v="493" actId="20577"/>
          <ac:spMkLst>
            <pc:docMk/>
            <pc:sldMk cId="2462583758" sldId="292"/>
            <ac:spMk id="6" creationId="{DEFAEC23-BF4A-E121-1670-9F1D900A4349}"/>
          </ac:spMkLst>
        </pc:spChg>
        <pc:spChg chg="add mod">
          <ac:chgData name="Athanasia Papa-Adams" userId="ff4fab54-1732-414c-9157-57099be17d68" providerId="ADAL" clId="{7583468B-3BCE-47CC-BBF8-429DD6F096F9}" dt="2023-09-07T09:57:55.862" v="548"/>
          <ac:spMkLst>
            <pc:docMk/>
            <pc:sldMk cId="2462583758" sldId="292"/>
            <ac:spMk id="7" creationId="{C9DB2379-A578-A88F-3678-C74EE7E7427E}"/>
          </ac:spMkLst>
        </pc:spChg>
        <pc:picChg chg="add mod">
          <ac:chgData name="Athanasia Papa-Adams" userId="ff4fab54-1732-414c-9157-57099be17d68" providerId="ADAL" clId="{7583468B-3BCE-47CC-BBF8-429DD6F096F9}" dt="2023-09-07T09:55:25.786" v="496" actId="14100"/>
          <ac:picMkLst>
            <pc:docMk/>
            <pc:sldMk cId="2462583758" sldId="292"/>
            <ac:picMk id="1026" creationId="{1E70DD80-CC0C-5F33-8EA7-771E0352F83F}"/>
          </ac:picMkLst>
        </pc:picChg>
        <pc:picChg chg="add mod">
          <ac:chgData name="Athanasia Papa-Adams" userId="ff4fab54-1732-414c-9157-57099be17d68" providerId="ADAL" clId="{7583468B-3BCE-47CC-BBF8-429DD6F096F9}" dt="2023-09-07T09:55:51.335" v="499" actId="1076"/>
          <ac:picMkLst>
            <pc:docMk/>
            <pc:sldMk cId="2462583758" sldId="292"/>
            <ac:picMk id="1028" creationId="{F5AA9EF4-2877-E768-FCB0-BE8C1BB2F0A2}"/>
          </ac:picMkLst>
        </pc:picChg>
        <pc:picChg chg="add mod">
          <ac:chgData name="Athanasia Papa-Adams" userId="ff4fab54-1732-414c-9157-57099be17d68" providerId="ADAL" clId="{7583468B-3BCE-47CC-BBF8-429DD6F096F9}" dt="2023-09-07T09:56:23.388" v="501" actId="1076"/>
          <ac:picMkLst>
            <pc:docMk/>
            <pc:sldMk cId="2462583758" sldId="292"/>
            <ac:picMk id="1030" creationId="{792ADE50-8CBC-C701-F40B-6227106AC97C}"/>
          </ac:picMkLst>
        </pc:picChg>
      </pc:sldChg>
    </pc:docChg>
  </pc:docChgLst>
  <pc:docChgLst>
    <pc:chgData name="Athanasia Papa-Adams" userId="ff4fab54-1732-414c-9157-57099be17d68" providerId="ADAL" clId="{519F55D8-AEFB-48CD-B878-613EC2517963}"/>
    <pc:docChg chg="modSld">
      <pc:chgData name="Athanasia Papa-Adams" userId="ff4fab54-1732-414c-9157-57099be17d68" providerId="ADAL" clId="{519F55D8-AEFB-48CD-B878-613EC2517963}" dt="2022-09-13T08:09:38.089" v="75" actId="20577"/>
      <pc:docMkLst>
        <pc:docMk/>
      </pc:docMkLst>
      <pc:sldChg chg="modSp">
        <pc:chgData name="Athanasia Papa-Adams" userId="ff4fab54-1732-414c-9157-57099be17d68" providerId="ADAL" clId="{519F55D8-AEFB-48CD-B878-613EC2517963}" dt="2022-09-13T08:09:38.089" v="75" actId="20577"/>
        <pc:sldMkLst>
          <pc:docMk/>
          <pc:sldMk cId="0" sldId="280"/>
        </pc:sldMkLst>
        <pc:spChg chg="mod">
          <ac:chgData name="Athanasia Papa-Adams" userId="ff4fab54-1732-414c-9157-57099be17d68" providerId="ADAL" clId="{519F55D8-AEFB-48CD-B878-613EC2517963}" dt="2022-09-13T08:09:38.089" v="75" actId="20577"/>
          <ac:spMkLst>
            <pc:docMk/>
            <pc:sldMk cId="0" sldId="280"/>
            <ac:spMk id="2" creationId="{30F1DAFE-C6EC-4C56-BE83-ED43DA3F50D2}"/>
          </ac:spMkLst>
        </pc:spChg>
        <pc:spChg chg="mod">
          <ac:chgData name="Athanasia Papa-Adams" userId="ff4fab54-1732-414c-9157-57099be17d68" providerId="ADAL" clId="{519F55D8-AEFB-48CD-B878-613EC2517963}" dt="2022-09-13T08:09:24.177" v="48" actId="20577"/>
          <ac:spMkLst>
            <pc:docMk/>
            <pc:sldMk cId="0" sldId="280"/>
            <ac:spMk id="4" creationId="{AB02CC96-4321-437D-BF4A-F5087D8CF307}"/>
          </ac:spMkLst>
        </pc:spChg>
        <pc:spChg chg="mod">
          <ac:chgData name="Athanasia Papa-Adams" userId="ff4fab54-1732-414c-9157-57099be17d68" providerId="ADAL" clId="{519F55D8-AEFB-48CD-B878-613EC2517963}" dt="2022-09-13T08:09:27.745" v="49" actId="1076"/>
          <ac:spMkLst>
            <pc:docMk/>
            <pc:sldMk cId="0" sldId="280"/>
            <ac:spMk id="20" creationId="{C4F7F473-C8E2-47A7-9121-32AE4F605850}"/>
          </ac:spMkLst>
        </pc:spChg>
        <pc:spChg chg="mod">
          <ac:chgData name="Athanasia Papa-Adams" userId="ff4fab54-1732-414c-9157-57099be17d68" providerId="ADAL" clId="{519F55D8-AEFB-48CD-B878-613EC2517963}" dt="2022-09-01T15:58:08.503" v="31" actId="1076"/>
          <ac:spMkLst>
            <pc:docMk/>
            <pc:sldMk cId="0" sldId="280"/>
            <ac:spMk id="9225" creationId="{4836CCB6-597E-412C-8AA5-D87AE789FA94}"/>
          </ac:spMkLst>
        </pc:spChg>
        <pc:picChg chg="mod">
          <ac:chgData name="Athanasia Papa-Adams" userId="ff4fab54-1732-414c-9157-57099be17d68" providerId="ADAL" clId="{519F55D8-AEFB-48CD-B878-613EC2517963}" dt="2022-09-13T08:09:29.260" v="50" actId="1076"/>
          <ac:picMkLst>
            <pc:docMk/>
            <pc:sldMk cId="0" sldId="280"/>
            <ac:picMk id="18" creationId="{2715C043-CA68-42CF-9137-DC9E0ED6E7DA}"/>
          </ac:picMkLst>
        </pc:picChg>
        <pc:picChg chg="mod">
          <ac:chgData name="Athanasia Papa-Adams" userId="ff4fab54-1732-414c-9157-57099be17d68" providerId="ADAL" clId="{519F55D8-AEFB-48CD-B878-613EC2517963}" dt="2022-09-01T15:58:09.622" v="32" actId="1076"/>
          <ac:picMkLst>
            <pc:docMk/>
            <pc:sldMk cId="0" sldId="280"/>
            <ac:picMk id="9229" creationId="{8C615ACD-B474-4C79-BDE8-B90F7BAE24AE}"/>
          </ac:picMkLst>
        </pc:picChg>
      </pc:sldChg>
    </pc:docChg>
  </pc:docChgLst>
  <pc:docChgLst>
    <pc:chgData name="Athanasia Papa-Adams" userId="ff4fab54-1732-414c-9157-57099be17d68" providerId="ADAL" clId="{70270DC8-ECDF-48CE-AC17-838AE016570B}"/>
    <pc:docChg chg="undo custSel modSld">
      <pc:chgData name="Athanasia Papa-Adams" userId="ff4fab54-1732-414c-9157-57099be17d68" providerId="ADAL" clId="{70270DC8-ECDF-48CE-AC17-838AE016570B}" dt="2023-08-28T14:25:46.667" v="455" actId="20577"/>
      <pc:docMkLst>
        <pc:docMk/>
      </pc:docMkLst>
      <pc:sldChg chg="modSp mod">
        <pc:chgData name="Athanasia Papa-Adams" userId="ff4fab54-1732-414c-9157-57099be17d68" providerId="ADAL" clId="{70270DC8-ECDF-48CE-AC17-838AE016570B}" dt="2023-08-28T14:25:46.667" v="455" actId="20577"/>
        <pc:sldMkLst>
          <pc:docMk/>
          <pc:sldMk cId="0" sldId="258"/>
        </pc:sldMkLst>
        <pc:spChg chg="mod">
          <ac:chgData name="Athanasia Papa-Adams" userId="ff4fab54-1732-414c-9157-57099be17d68" providerId="ADAL" clId="{70270DC8-ECDF-48CE-AC17-838AE016570B}" dt="2023-08-28T14:25:46.667" v="455" actId="20577"/>
          <ac:spMkLst>
            <pc:docMk/>
            <pc:sldMk cId="0" sldId="258"/>
            <ac:spMk id="3" creationId="{C9AB7B5C-65C4-4FBB-BB53-8B73065DCB0E}"/>
          </ac:spMkLst>
        </pc:spChg>
        <pc:spChg chg="mod">
          <ac:chgData name="Athanasia Papa-Adams" userId="ff4fab54-1732-414c-9157-57099be17d68" providerId="ADAL" clId="{70270DC8-ECDF-48CE-AC17-838AE016570B}" dt="2023-08-28T14:25:22.369" v="448" actId="20577"/>
          <ac:spMkLst>
            <pc:docMk/>
            <pc:sldMk cId="0" sldId="258"/>
            <ac:spMk id="10243" creationId="{291264F0-31AF-4661-BD05-A4D8723BC67D}"/>
          </ac:spMkLst>
        </pc:spChg>
      </pc:sldChg>
      <pc:sldChg chg="modSp mod">
        <pc:chgData name="Athanasia Papa-Adams" userId="ff4fab54-1732-414c-9157-57099be17d68" providerId="ADAL" clId="{70270DC8-ECDF-48CE-AC17-838AE016570B}" dt="2023-08-28T14:23:25.891" v="248" actId="20577"/>
        <pc:sldMkLst>
          <pc:docMk/>
          <pc:sldMk cId="0" sldId="268"/>
        </pc:sldMkLst>
        <pc:spChg chg="mod">
          <ac:chgData name="Athanasia Papa-Adams" userId="ff4fab54-1732-414c-9157-57099be17d68" providerId="ADAL" clId="{70270DC8-ECDF-48CE-AC17-838AE016570B}" dt="2023-08-28T14:23:25.891" v="248" actId="20577"/>
          <ac:spMkLst>
            <pc:docMk/>
            <pc:sldMk cId="0" sldId="268"/>
            <ac:spMk id="14339" creationId="{90AAAC82-ACED-4050-B6E7-547F9788EAFB}"/>
          </ac:spMkLst>
        </pc:spChg>
      </pc:sldChg>
      <pc:sldChg chg="delSp modSp mod">
        <pc:chgData name="Athanasia Papa-Adams" userId="ff4fab54-1732-414c-9157-57099be17d68" providerId="ADAL" clId="{70270DC8-ECDF-48CE-AC17-838AE016570B}" dt="2023-08-28T14:25:04.640" v="424" actId="20577"/>
        <pc:sldMkLst>
          <pc:docMk/>
          <pc:sldMk cId="0" sldId="278"/>
        </pc:sldMkLst>
        <pc:spChg chg="mod">
          <ac:chgData name="Athanasia Papa-Adams" userId="ff4fab54-1732-414c-9157-57099be17d68" providerId="ADAL" clId="{70270DC8-ECDF-48CE-AC17-838AE016570B}" dt="2023-08-28T14:25:04.640" v="424" actId="20577"/>
          <ac:spMkLst>
            <pc:docMk/>
            <pc:sldMk cId="0" sldId="278"/>
            <ac:spMk id="2" creationId="{F16427EA-7929-438C-930B-A0F674B3C22A}"/>
          </ac:spMkLst>
        </pc:spChg>
        <pc:spChg chg="mod">
          <ac:chgData name="Athanasia Papa-Adams" userId="ff4fab54-1732-414c-9157-57099be17d68" providerId="ADAL" clId="{70270DC8-ECDF-48CE-AC17-838AE016570B}" dt="2023-08-28T14:24:52.257" v="408" actId="20577"/>
          <ac:spMkLst>
            <pc:docMk/>
            <pc:sldMk cId="0" sldId="278"/>
            <ac:spMk id="3" creationId="{5FB4DAE6-5DFD-466E-86F2-6F87A7FDD94B}"/>
          </ac:spMkLst>
        </pc:spChg>
        <pc:grpChg chg="del">
          <ac:chgData name="Athanasia Papa-Adams" userId="ff4fab54-1732-414c-9157-57099be17d68" providerId="ADAL" clId="{70270DC8-ECDF-48CE-AC17-838AE016570B}" dt="2023-08-28T14:24:57.919" v="411" actId="478"/>
          <ac:grpSpMkLst>
            <pc:docMk/>
            <pc:sldMk cId="0" sldId="278"/>
            <ac:grpSpMk id="17412" creationId="{C78A12BB-9300-4AA4-85DE-4FAEFFDE4BA9}"/>
          </ac:grpSpMkLst>
        </pc:grpChg>
        <pc:grpChg chg="del">
          <ac:chgData name="Athanasia Papa-Adams" userId="ff4fab54-1732-414c-9157-57099be17d68" providerId="ADAL" clId="{70270DC8-ECDF-48CE-AC17-838AE016570B}" dt="2023-08-28T14:24:58.781" v="412" actId="478"/>
          <ac:grpSpMkLst>
            <pc:docMk/>
            <pc:sldMk cId="0" sldId="278"/>
            <ac:grpSpMk id="17413" creationId="{41C44A28-89DB-4206-A49C-05FC7289B1A9}"/>
          </ac:grpSpMkLst>
        </pc:grpChg>
        <pc:grpChg chg="del">
          <ac:chgData name="Athanasia Papa-Adams" userId="ff4fab54-1732-414c-9157-57099be17d68" providerId="ADAL" clId="{70270DC8-ECDF-48CE-AC17-838AE016570B}" dt="2023-08-28T14:24:56.947" v="410" actId="478"/>
          <ac:grpSpMkLst>
            <pc:docMk/>
            <pc:sldMk cId="0" sldId="278"/>
            <ac:grpSpMk id="17415" creationId="{FA6F48F2-FABE-4053-93EA-137791562F31}"/>
          </ac:grpSpMkLst>
        </pc:grpChg>
        <pc:grpChg chg="del">
          <ac:chgData name="Athanasia Papa-Adams" userId="ff4fab54-1732-414c-9157-57099be17d68" providerId="ADAL" clId="{70270DC8-ECDF-48CE-AC17-838AE016570B}" dt="2023-08-28T14:24:55.869" v="409" actId="478"/>
          <ac:grpSpMkLst>
            <pc:docMk/>
            <pc:sldMk cId="0" sldId="278"/>
            <ac:grpSpMk id="17416" creationId="{500176D8-DB19-45F6-8358-D6B8A506ABE5}"/>
          </ac:grpSpMkLst>
        </pc:grpChg>
      </pc:sldChg>
      <pc:sldChg chg="addSp delSp modSp mod">
        <pc:chgData name="Athanasia Papa-Adams" userId="ff4fab54-1732-414c-9157-57099be17d68" providerId="ADAL" clId="{70270DC8-ECDF-48CE-AC17-838AE016570B}" dt="2023-08-28T14:19:28.760" v="166" actId="1582"/>
        <pc:sldMkLst>
          <pc:docMk/>
          <pc:sldMk cId="0" sldId="280"/>
        </pc:sldMkLst>
        <pc:spChg chg="mod">
          <ac:chgData name="Athanasia Papa-Adams" userId="ff4fab54-1732-414c-9157-57099be17d68" providerId="ADAL" clId="{70270DC8-ECDF-48CE-AC17-838AE016570B}" dt="2023-08-28T14:17:08.675" v="126" actId="20577"/>
          <ac:spMkLst>
            <pc:docMk/>
            <pc:sldMk cId="0" sldId="280"/>
            <ac:spMk id="2" creationId="{30F1DAFE-C6EC-4C56-BE83-ED43DA3F50D2}"/>
          </ac:spMkLst>
        </pc:spChg>
        <pc:spChg chg="mod">
          <ac:chgData name="Athanasia Papa-Adams" userId="ff4fab54-1732-414c-9157-57099be17d68" providerId="ADAL" clId="{70270DC8-ECDF-48CE-AC17-838AE016570B}" dt="2023-08-28T14:17:16.351" v="138" actId="20577"/>
          <ac:spMkLst>
            <pc:docMk/>
            <pc:sldMk cId="0" sldId="280"/>
            <ac:spMk id="3" creationId="{4DDC5341-0224-49E8-AD6A-384D2C4FEE6E}"/>
          </ac:spMkLst>
        </pc:spChg>
        <pc:spChg chg="del mod">
          <ac:chgData name="Athanasia Papa-Adams" userId="ff4fab54-1732-414c-9157-57099be17d68" providerId="ADAL" clId="{70270DC8-ECDF-48CE-AC17-838AE016570B}" dt="2023-08-28T14:16:09.375" v="63"/>
          <ac:spMkLst>
            <pc:docMk/>
            <pc:sldMk cId="0" sldId="280"/>
            <ac:spMk id="4" creationId="{AB02CC96-4321-437D-BF4A-F5087D8CF307}"/>
          </ac:spMkLst>
        </pc:spChg>
        <pc:spChg chg="mod">
          <ac:chgData name="Athanasia Papa-Adams" userId="ff4fab54-1732-414c-9157-57099be17d68" providerId="ADAL" clId="{70270DC8-ECDF-48CE-AC17-838AE016570B}" dt="2023-08-28T14:17:58.478" v="157" actId="20577"/>
          <ac:spMkLst>
            <pc:docMk/>
            <pc:sldMk cId="0" sldId="280"/>
            <ac:spMk id="7" creationId="{58F117D2-1097-4BF4-B5C4-CA1D8A4873DC}"/>
          </ac:spMkLst>
        </pc:spChg>
        <pc:spChg chg="mod">
          <ac:chgData name="Athanasia Papa-Adams" userId="ff4fab54-1732-414c-9157-57099be17d68" providerId="ADAL" clId="{70270DC8-ECDF-48CE-AC17-838AE016570B}" dt="2023-08-28T14:17:30.286" v="153" actId="20577"/>
          <ac:spMkLst>
            <pc:docMk/>
            <pc:sldMk cId="0" sldId="280"/>
            <ac:spMk id="8" creationId="{FA44F9BF-03BE-420F-BC13-646E6C30C97A}"/>
          </ac:spMkLst>
        </pc:spChg>
        <pc:spChg chg="mod">
          <ac:chgData name="Athanasia Papa-Adams" userId="ff4fab54-1732-414c-9157-57099be17d68" providerId="ADAL" clId="{70270DC8-ECDF-48CE-AC17-838AE016570B}" dt="2023-08-28T14:15:26.335" v="51" actId="1076"/>
          <ac:spMkLst>
            <pc:docMk/>
            <pc:sldMk cId="0" sldId="280"/>
            <ac:spMk id="9" creationId="{1AB02190-3EB3-44D6-B28C-FAC0B5852CB9}"/>
          </ac:spMkLst>
        </pc:spChg>
        <pc:spChg chg="add mod">
          <ac:chgData name="Athanasia Papa-Adams" userId="ff4fab54-1732-414c-9157-57099be17d68" providerId="ADAL" clId="{70270DC8-ECDF-48CE-AC17-838AE016570B}" dt="2023-08-28T14:16:28.462" v="70" actId="1076"/>
          <ac:spMkLst>
            <pc:docMk/>
            <pc:sldMk cId="0" sldId="280"/>
            <ac:spMk id="11" creationId="{473FF640-D3FA-4708-1C01-E067ED5AFDD0}"/>
          </ac:spMkLst>
        </pc:spChg>
        <pc:spChg chg="del mod">
          <ac:chgData name="Athanasia Papa-Adams" userId="ff4fab54-1732-414c-9157-57099be17d68" providerId="ADAL" clId="{70270DC8-ECDF-48CE-AC17-838AE016570B}" dt="2023-08-28T14:16:09.375" v="65"/>
          <ac:spMkLst>
            <pc:docMk/>
            <pc:sldMk cId="0" sldId="280"/>
            <ac:spMk id="20" creationId="{C4F7F473-C8E2-47A7-9121-32AE4F605850}"/>
          </ac:spMkLst>
        </pc:spChg>
        <pc:spChg chg="mod">
          <ac:chgData name="Athanasia Papa-Adams" userId="ff4fab54-1732-414c-9157-57099be17d68" providerId="ADAL" clId="{70270DC8-ECDF-48CE-AC17-838AE016570B}" dt="2023-08-28T14:15:05.027" v="46" actId="20577"/>
          <ac:spMkLst>
            <pc:docMk/>
            <pc:sldMk cId="0" sldId="280"/>
            <ac:spMk id="9225" creationId="{4836CCB6-597E-412C-8AA5-D87AE789FA94}"/>
          </ac:spMkLst>
        </pc:spChg>
        <pc:picChg chg="del">
          <ac:chgData name="Athanasia Papa-Adams" userId="ff4fab54-1732-414c-9157-57099be17d68" providerId="ADAL" clId="{70270DC8-ECDF-48CE-AC17-838AE016570B}" dt="2023-08-28T14:14:33.824" v="0" actId="478"/>
          <ac:picMkLst>
            <pc:docMk/>
            <pc:sldMk cId="0" sldId="280"/>
            <ac:picMk id="6" creationId="{86CEAAB4-A9F3-46B9-BDA6-70D73A5D346F}"/>
          </ac:picMkLst>
        </pc:picChg>
        <pc:picChg chg="add mod modCrop">
          <ac:chgData name="Athanasia Papa-Adams" userId="ff4fab54-1732-414c-9157-57099be17d68" providerId="ADAL" clId="{70270DC8-ECDF-48CE-AC17-838AE016570B}" dt="2023-08-28T14:19:28.760" v="166" actId="1582"/>
          <ac:picMkLst>
            <pc:docMk/>
            <pc:sldMk cId="0" sldId="280"/>
            <ac:picMk id="12" creationId="{CA23D202-3B64-CDB9-11AF-A1B0E39FFA36}"/>
          </ac:picMkLst>
        </pc:picChg>
        <pc:picChg chg="mod">
          <ac:chgData name="Athanasia Papa-Adams" userId="ff4fab54-1732-414c-9157-57099be17d68" providerId="ADAL" clId="{70270DC8-ECDF-48CE-AC17-838AE016570B}" dt="2023-08-28T14:15:53.511" v="59" actId="208"/>
          <ac:picMkLst>
            <pc:docMk/>
            <pc:sldMk cId="0" sldId="280"/>
            <ac:picMk id="18" creationId="{2715C043-CA68-42CF-9137-DC9E0ED6E7DA}"/>
          </ac:picMkLst>
        </pc:picChg>
        <pc:picChg chg="mod">
          <ac:chgData name="Athanasia Papa-Adams" userId="ff4fab54-1732-414c-9157-57099be17d68" providerId="ADAL" clId="{70270DC8-ECDF-48CE-AC17-838AE016570B}" dt="2023-08-28T14:15:41.823" v="56" actId="1076"/>
          <ac:picMkLst>
            <pc:docMk/>
            <pc:sldMk cId="0" sldId="280"/>
            <ac:picMk id="19" creationId="{6E7B89B2-A0D0-4185-892F-AF6EA5512C41}"/>
          </ac:picMkLst>
        </pc:picChg>
        <pc:picChg chg="mod">
          <ac:chgData name="Athanasia Papa-Adams" userId="ff4fab54-1732-414c-9157-57099be17d68" providerId="ADAL" clId="{70270DC8-ECDF-48CE-AC17-838AE016570B}" dt="2023-08-28T14:15:46.092" v="57" actId="14100"/>
          <ac:picMkLst>
            <pc:docMk/>
            <pc:sldMk cId="0" sldId="280"/>
            <ac:picMk id="1026" creationId="{E352E097-FDB5-4DFF-B0D6-227BCF084ED3}"/>
          </ac:picMkLst>
        </pc:picChg>
        <pc:picChg chg="mod">
          <ac:chgData name="Athanasia Papa-Adams" userId="ff4fab54-1732-414c-9157-57099be17d68" providerId="ADAL" clId="{70270DC8-ECDF-48CE-AC17-838AE016570B}" dt="2023-08-28T14:17:56.742" v="156" actId="1076"/>
          <ac:picMkLst>
            <pc:docMk/>
            <pc:sldMk cId="0" sldId="280"/>
            <ac:picMk id="1028" creationId="{D124045D-9EA5-45B5-8C0A-A6CF76F0FB9A}"/>
          </ac:picMkLst>
        </pc:picChg>
        <pc:picChg chg="del">
          <ac:chgData name="Athanasia Papa-Adams" userId="ff4fab54-1732-414c-9157-57099be17d68" providerId="ADAL" clId="{70270DC8-ECDF-48CE-AC17-838AE016570B}" dt="2023-08-28T14:14:40.171" v="1" actId="478"/>
          <ac:picMkLst>
            <pc:docMk/>
            <pc:sldMk cId="0" sldId="280"/>
            <ac:picMk id="5122" creationId="{8FEB0F59-653D-479F-9C70-B00E447B23F6}"/>
          </ac:picMkLst>
        </pc:picChg>
      </pc:sldChg>
      <pc:sldChg chg="delSp modSp mod">
        <pc:chgData name="Athanasia Papa-Adams" userId="ff4fab54-1732-414c-9157-57099be17d68" providerId="ADAL" clId="{70270DC8-ECDF-48CE-AC17-838AE016570B}" dt="2023-08-28T14:23:11.746" v="233" actId="1076"/>
        <pc:sldMkLst>
          <pc:docMk/>
          <pc:sldMk cId="0" sldId="281"/>
        </pc:sldMkLst>
        <pc:spChg chg="mod">
          <ac:chgData name="Athanasia Papa-Adams" userId="ff4fab54-1732-414c-9157-57099be17d68" providerId="ADAL" clId="{70270DC8-ECDF-48CE-AC17-838AE016570B}" dt="2023-08-28T14:23:02.178" v="230" actId="207"/>
          <ac:spMkLst>
            <pc:docMk/>
            <pc:sldMk cId="0" sldId="281"/>
            <ac:spMk id="4" creationId="{8E1B6883-89B6-43A7-B674-7167BBD22FAB}"/>
          </ac:spMkLst>
        </pc:spChg>
        <pc:picChg chg="mod">
          <ac:chgData name="Athanasia Papa-Adams" userId="ff4fab54-1732-414c-9157-57099be17d68" providerId="ADAL" clId="{70270DC8-ECDF-48CE-AC17-838AE016570B}" dt="2023-08-28T14:23:11.746" v="233" actId="1076"/>
          <ac:picMkLst>
            <pc:docMk/>
            <pc:sldMk cId="0" sldId="281"/>
            <ac:picMk id="1026" creationId="{A94977C0-24F8-41BE-8942-BE6DA7C06127}"/>
          </ac:picMkLst>
        </pc:picChg>
        <pc:picChg chg="mod">
          <ac:chgData name="Athanasia Papa-Adams" userId="ff4fab54-1732-414c-9157-57099be17d68" providerId="ADAL" clId="{70270DC8-ECDF-48CE-AC17-838AE016570B}" dt="2023-08-28T14:23:07.697" v="231" actId="1076"/>
          <ac:picMkLst>
            <pc:docMk/>
            <pc:sldMk cId="0" sldId="281"/>
            <ac:picMk id="1032" creationId="{80F563A8-47C3-47DC-ADB8-DC042FC878E2}"/>
          </ac:picMkLst>
        </pc:picChg>
        <pc:picChg chg="del">
          <ac:chgData name="Athanasia Papa-Adams" userId="ff4fab54-1732-414c-9157-57099be17d68" providerId="ADAL" clId="{70270DC8-ECDF-48CE-AC17-838AE016570B}" dt="2023-08-28T14:23:09.916" v="232" actId="478"/>
          <ac:picMkLst>
            <pc:docMk/>
            <pc:sldMk cId="0" sldId="281"/>
            <ac:picMk id="1036" creationId="{51E68308-415F-4203-9797-1AFD7BB80799}"/>
          </ac:picMkLst>
        </pc:picChg>
      </pc:sldChg>
    </pc:docChg>
  </pc:docChgLst>
  <pc:docChgLst>
    <pc:chgData name="Athanasia Papa-Adams" userId="ff4fab54-1732-414c-9157-57099be17d68" providerId="ADAL" clId="{FEAF72B6-63F5-40A3-9625-0EA4F67A573B}"/>
    <pc:docChg chg="custSel addSld modSld">
      <pc:chgData name="Athanasia Papa-Adams" userId="ff4fab54-1732-414c-9157-57099be17d68" providerId="ADAL" clId="{FEAF72B6-63F5-40A3-9625-0EA4F67A573B}" dt="2022-09-03T16:25:37.176" v="375"/>
      <pc:docMkLst>
        <pc:docMk/>
      </pc:docMkLst>
      <pc:sldChg chg="delSp modSp">
        <pc:chgData name="Athanasia Papa-Adams" userId="ff4fab54-1732-414c-9157-57099be17d68" providerId="ADAL" clId="{FEAF72B6-63F5-40A3-9625-0EA4F67A573B}" dt="2022-09-03T16:18:23.408" v="371" actId="20577"/>
        <pc:sldMkLst>
          <pc:docMk/>
          <pc:sldMk cId="0" sldId="258"/>
        </pc:sldMkLst>
        <pc:spChg chg="del">
          <ac:chgData name="Athanasia Papa-Adams" userId="ff4fab54-1732-414c-9157-57099be17d68" providerId="ADAL" clId="{FEAF72B6-63F5-40A3-9625-0EA4F67A573B}" dt="2022-09-03T16:14:26.315" v="183" actId="478"/>
          <ac:spMkLst>
            <pc:docMk/>
            <pc:sldMk cId="0" sldId="258"/>
            <ac:spMk id="2" creationId="{24E117CE-AD58-439D-8E48-23BFF4F390D1}"/>
          </ac:spMkLst>
        </pc:spChg>
        <pc:spChg chg="mod">
          <ac:chgData name="Athanasia Papa-Adams" userId="ff4fab54-1732-414c-9157-57099be17d68" providerId="ADAL" clId="{FEAF72B6-63F5-40A3-9625-0EA4F67A573B}" dt="2022-09-03T16:17:16.567" v="352" actId="14100"/>
          <ac:spMkLst>
            <pc:docMk/>
            <pc:sldMk cId="0" sldId="258"/>
            <ac:spMk id="3" creationId="{C9AB7B5C-65C4-4FBB-BB53-8B73065DCB0E}"/>
          </ac:spMkLst>
        </pc:spChg>
        <pc:spChg chg="mod">
          <ac:chgData name="Athanasia Papa-Adams" userId="ff4fab54-1732-414c-9157-57099be17d68" providerId="ADAL" clId="{FEAF72B6-63F5-40A3-9625-0EA4F67A573B}" dt="2022-09-03T16:18:23.408" v="371" actId="20577"/>
          <ac:spMkLst>
            <pc:docMk/>
            <pc:sldMk cId="0" sldId="258"/>
            <ac:spMk id="10243" creationId="{291264F0-31AF-4661-BD05-A4D8723BC67D}"/>
          </ac:spMkLst>
        </pc:spChg>
      </pc:sldChg>
      <pc:sldChg chg="modSp">
        <pc:chgData name="Athanasia Papa-Adams" userId="ff4fab54-1732-414c-9157-57099be17d68" providerId="ADAL" clId="{FEAF72B6-63F5-40A3-9625-0EA4F67A573B}" dt="2022-09-03T15:40:00.878" v="20" actId="20577"/>
        <pc:sldMkLst>
          <pc:docMk/>
          <pc:sldMk cId="0" sldId="268"/>
        </pc:sldMkLst>
        <pc:spChg chg="mod">
          <ac:chgData name="Athanasia Papa-Adams" userId="ff4fab54-1732-414c-9157-57099be17d68" providerId="ADAL" clId="{FEAF72B6-63F5-40A3-9625-0EA4F67A573B}" dt="2022-09-03T15:40:00.878" v="20" actId="20577"/>
          <ac:spMkLst>
            <pc:docMk/>
            <pc:sldMk cId="0" sldId="268"/>
            <ac:spMk id="14339" creationId="{90AAAC82-ACED-4050-B6E7-547F9788EAFB}"/>
          </ac:spMkLst>
        </pc:spChg>
      </pc:sldChg>
      <pc:sldChg chg="modSp">
        <pc:chgData name="Athanasia Papa-Adams" userId="ff4fab54-1732-414c-9157-57099be17d68" providerId="ADAL" clId="{FEAF72B6-63F5-40A3-9625-0EA4F67A573B}" dt="2022-09-03T16:12:01.074" v="86" actId="20577"/>
        <pc:sldMkLst>
          <pc:docMk/>
          <pc:sldMk cId="0" sldId="272"/>
        </pc:sldMkLst>
        <pc:spChg chg="mod">
          <ac:chgData name="Athanasia Papa-Adams" userId="ff4fab54-1732-414c-9157-57099be17d68" providerId="ADAL" clId="{FEAF72B6-63F5-40A3-9625-0EA4F67A573B}" dt="2022-09-03T16:12:01.074" v="86" actId="20577"/>
          <ac:spMkLst>
            <pc:docMk/>
            <pc:sldMk cId="0" sldId="272"/>
            <ac:spMk id="24578" creationId="{45FCC3D2-2CEA-405B-A171-377C9DD493FB}"/>
          </ac:spMkLst>
        </pc:spChg>
      </pc:sldChg>
      <pc:sldChg chg="addSp delSp modSp">
        <pc:chgData name="Athanasia Papa-Adams" userId="ff4fab54-1732-414c-9157-57099be17d68" providerId="ADAL" clId="{FEAF72B6-63F5-40A3-9625-0EA4F67A573B}" dt="2022-09-03T16:07:43.053" v="52" actId="1076"/>
        <pc:sldMkLst>
          <pc:docMk/>
          <pc:sldMk cId="0" sldId="284"/>
        </pc:sldMkLst>
        <pc:spChg chg="add del mod">
          <ac:chgData name="Athanasia Papa-Adams" userId="ff4fab54-1732-414c-9157-57099be17d68" providerId="ADAL" clId="{FEAF72B6-63F5-40A3-9625-0EA4F67A573B}" dt="2022-09-03T16:07:40.189" v="51" actId="478"/>
          <ac:spMkLst>
            <pc:docMk/>
            <pc:sldMk cId="0" sldId="284"/>
            <ac:spMk id="3" creationId="{4FA16FD2-BA4A-40E5-B298-6A12B8454DB3}"/>
          </ac:spMkLst>
        </pc:spChg>
        <pc:spChg chg="add mod">
          <ac:chgData name="Athanasia Papa-Adams" userId="ff4fab54-1732-414c-9157-57099be17d68" providerId="ADAL" clId="{FEAF72B6-63F5-40A3-9625-0EA4F67A573B}" dt="2022-09-03T16:07:43.053" v="52" actId="1076"/>
          <ac:spMkLst>
            <pc:docMk/>
            <pc:sldMk cId="0" sldId="284"/>
            <ac:spMk id="8" creationId="{95B26830-3E69-4055-80A3-7E5BA7EC60C7}"/>
          </ac:spMkLst>
        </pc:spChg>
        <pc:spChg chg="del">
          <ac:chgData name="Athanasia Papa-Adams" userId="ff4fab54-1732-414c-9157-57099be17d68" providerId="ADAL" clId="{FEAF72B6-63F5-40A3-9625-0EA4F67A573B}" dt="2022-09-03T16:07:29.571" v="48" actId="478"/>
          <ac:spMkLst>
            <pc:docMk/>
            <pc:sldMk cId="0" sldId="284"/>
            <ac:spMk id="9" creationId="{48B85A0A-F319-4276-813B-E4DBD0BAC378}"/>
          </ac:spMkLst>
        </pc:spChg>
        <pc:spChg chg="add">
          <ac:chgData name="Athanasia Papa-Adams" userId="ff4fab54-1732-414c-9157-57099be17d68" providerId="ADAL" clId="{FEAF72B6-63F5-40A3-9625-0EA4F67A573B}" dt="2022-09-03T16:07:30.289" v="49"/>
          <ac:spMkLst>
            <pc:docMk/>
            <pc:sldMk cId="0" sldId="284"/>
            <ac:spMk id="12" creationId="{5A590284-A0E0-4DB7-BC21-AC4B7E684699}"/>
          </ac:spMkLst>
        </pc:spChg>
        <pc:spChg chg="add">
          <ac:chgData name="Athanasia Papa-Adams" userId="ff4fab54-1732-414c-9157-57099be17d68" providerId="ADAL" clId="{FEAF72B6-63F5-40A3-9625-0EA4F67A573B}" dt="2022-09-03T16:07:30.289" v="49"/>
          <ac:spMkLst>
            <pc:docMk/>
            <pc:sldMk cId="0" sldId="284"/>
            <ac:spMk id="13" creationId="{4ACA1CEA-57FB-45E5-BFF6-1489DEB282B5}"/>
          </ac:spMkLst>
        </pc:spChg>
        <pc:spChg chg="add">
          <ac:chgData name="Athanasia Papa-Adams" userId="ff4fab54-1732-414c-9157-57099be17d68" providerId="ADAL" clId="{FEAF72B6-63F5-40A3-9625-0EA4F67A573B}" dt="2022-09-03T16:07:30.289" v="49"/>
          <ac:spMkLst>
            <pc:docMk/>
            <pc:sldMk cId="0" sldId="284"/>
            <ac:spMk id="14" creationId="{8CF1FEE7-CA19-40C8-A31D-DD738E550E7A}"/>
          </ac:spMkLst>
        </pc:spChg>
        <pc:spChg chg="del">
          <ac:chgData name="Athanasia Papa-Adams" userId="ff4fab54-1732-414c-9157-57099be17d68" providerId="ADAL" clId="{FEAF72B6-63F5-40A3-9625-0EA4F67A573B}" dt="2022-09-03T16:07:29.571" v="48" actId="478"/>
          <ac:spMkLst>
            <pc:docMk/>
            <pc:sldMk cId="0" sldId="284"/>
            <ac:spMk id="19458" creationId="{4A434FD6-1A15-4AE9-B604-CFE0A3F89351}"/>
          </ac:spMkLst>
        </pc:spChg>
        <pc:picChg chg="add">
          <ac:chgData name="Athanasia Papa-Adams" userId="ff4fab54-1732-414c-9157-57099be17d68" providerId="ADAL" clId="{FEAF72B6-63F5-40A3-9625-0EA4F67A573B}" dt="2022-09-03T16:07:30.289" v="49"/>
          <ac:picMkLst>
            <pc:docMk/>
            <pc:sldMk cId="0" sldId="284"/>
            <ac:picMk id="10" creationId="{B9233BA5-73F7-4FBD-BA65-471E1CFBA38E}"/>
          </ac:picMkLst>
        </pc:picChg>
        <pc:picChg chg="add">
          <ac:chgData name="Athanasia Papa-Adams" userId="ff4fab54-1732-414c-9157-57099be17d68" providerId="ADAL" clId="{FEAF72B6-63F5-40A3-9625-0EA4F67A573B}" dt="2022-09-03T16:07:30.289" v="49"/>
          <ac:picMkLst>
            <pc:docMk/>
            <pc:sldMk cId="0" sldId="284"/>
            <ac:picMk id="11" creationId="{211DB680-A408-457F-8CE5-5EC944FF3291}"/>
          </ac:picMkLst>
        </pc:picChg>
        <pc:picChg chg="add">
          <ac:chgData name="Athanasia Papa-Adams" userId="ff4fab54-1732-414c-9157-57099be17d68" providerId="ADAL" clId="{FEAF72B6-63F5-40A3-9625-0EA4F67A573B}" dt="2022-09-03T16:07:30.289" v="49"/>
          <ac:picMkLst>
            <pc:docMk/>
            <pc:sldMk cId="0" sldId="284"/>
            <ac:picMk id="15" creationId="{F06F40EB-173A-484E-9CDB-4C79B8380A85}"/>
          </ac:picMkLst>
        </pc:picChg>
        <pc:picChg chg="del">
          <ac:chgData name="Athanasia Papa-Adams" userId="ff4fab54-1732-414c-9157-57099be17d68" providerId="ADAL" clId="{FEAF72B6-63F5-40A3-9625-0EA4F67A573B}" dt="2022-09-03T16:07:29.571" v="48" actId="478"/>
          <ac:picMkLst>
            <pc:docMk/>
            <pc:sldMk cId="0" sldId="284"/>
            <ac:picMk id="19459" creationId="{0946B29D-6AB9-4FE1-92BC-9E7838A70318}"/>
          </ac:picMkLst>
        </pc:picChg>
        <pc:picChg chg="del">
          <ac:chgData name="Athanasia Papa-Adams" userId="ff4fab54-1732-414c-9157-57099be17d68" providerId="ADAL" clId="{FEAF72B6-63F5-40A3-9625-0EA4F67A573B}" dt="2022-09-03T16:07:29.571" v="48" actId="478"/>
          <ac:picMkLst>
            <pc:docMk/>
            <pc:sldMk cId="0" sldId="284"/>
            <ac:picMk id="19460" creationId="{7D565856-56A8-4375-BDE6-7BBBF2173AA3}"/>
          </ac:picMkLst>
        </pc:picChg>
      </pc:sldChg>
      <pc:sldChg chg="addSp delSp modSp add">
        <pc:chgData name="Athanasia Papa-Adams" userId="ff4fab54-1732-414c-9157-57099be17d68" providerId="ADAL" clId="{FEAF72B6-63F5-40A3-9625-0EA4F67A573B}" dt="2022-09-03T15:58:47.185" v="29"/>
        <pc:sldMkLst>
          <pc:docMk/>
          <pc:sldMk cId="1431734357" sldId="286"/>
        </pc:sldMkLst>
        <pc:spChg chg="add">
          <ac:chgData name="Athanasia Papa-Adams" userId="ff4fab54-1732-414c-9157-57099be17d68" providerId="ADAL" clId="{FEAF72B6-63F5-40A3-9625-0EA4F67A573B}" dt="2022-09-03T15:58:47.185" v="29"/>
          <ac:spMkLst>
            <pc:docMk/>
            <pc:sldMk cId="1431734357" sldId="286"/>
            <ac:spMk id="4" creationId="{CC9F36D2-A0BE-4007-BC66-1F8B239EDB48}"/>
          </ac:spMkLst>
        </pc:spChg>
        <pc:spChg chg="del mod">
          <ac:chgData name="Athanasia Papa-Adams" userId="ff4fab54-1732-414c-9157-57099be17d68" providerId="ADAL" clId="{FEAF72B6-63F5-40A3-9625-0EA4F67A573B}" dt="2022-09-03T15:40:10.017" v="24" actId="478"/>
          <ac:spMkLst>
            <pc:docMk/>
            <pc:sldMk cId="1431734357" sldId="286"/>
            <ac:spMk id="5" creationId="{62551979-F877-455F-8F86-4BA3BBF62E95}"/>
          </ac:spMkLst>
        </pc:spChg>
        <pc:spChg chg="del mod">
          <ac:chgData name="Athanasia Papa-Adams" userId="ff4fab54-1732-414c-9157-57099be17d68" providerId="ADAL" clId="{FEAF72B6-63F5-40A3-9625-0EA4F67A573B}" dt="2022-09-03T15:40:55.061" v="26"/>
          <ac:spMkLst>
            <pc:docMk/>
            <pc:sldMk cId="1431734357" sldId="286"/>
            <ac:spMk id="14339" creationId="{90AAAC82-ACED-4050-B6E7-547F9788EAFB}"/>
          </ac:spMkLst>
        </pc:spChg>
        <pc:picChg chg="add mod">
          <ac:chgData name="Athanasia Papa-Adams" userId="ff4fab54-1732-414c-9157-57099be17d68" providerId="ADAL" clId="{FEAF72B6-63F5-40A3-9625-0EA4F67A573B}" dt="2022-09-03T15:41:02.317" v="28" actId="14100"/>
          <ac:picMkLst>
            <pc:docMk/>
            <pc:sldMk cId="1431734357" sldId="286"/>
            <ac:picMk id="3" creationId="{462C31E9-75B7-4360-B1C1-D02E3767BA0D}"/>
          </ac:picMkLst>
        </pc:picChg>
        <pc:picChg chg="del">
          <ac:chgData name="Athanasia Papa-Adams" userId="ff4fab54-1732-414c-9157-57099be17d68" providerId="ADAL" clId="{FEAF72B6-63F5-40A3-9625-0EA4F67A573B}" dt="2022-09-03T15:40:10.663" v="25" actId="478"/>
          <ac:picMkLst>
            <pc:docMk/>
            <pc:sldMk cId="1431734357" sldId="286"/>
            <ac:picMk id="14340" creationId="{81583A88-309F-4B7C-83BA-AD63352DF6E2}"/>
          </ac:picMkLst>
        </pc:picChg>
      </pc:sldChg>
      <pc:sldChg chg="addSp delSp add">
        <pc:chgData name="Athanasia Papa-Adams" userId="ff4fab54-1732-414c-9157-57099be17d68" providerId="ADAL" clId="{FEAF72B6-63F5-40A3-9625-0EA4F67A573B}" dt="2022-09-03T15:59:46.971" v="32" actId="478"/>
        <pc:sldMkLst>
          <pc:docMk/>
          <pc:sldMk cId="2549015479" sldId="287"/>
        </pc:sldMkLst>
        <pc:spChg chg="del">
          <ac:chgData name="Athanasia Papa-Adams" userId="ff4fab54-1732-414c-9157-57099be17d68" providerId="ADAL" clId="{FEAF72B6-63F5-40A3-9625-0EA4F67A573B}" dt="2022-09-03T15:59:46.971" v="32" actId="478"/>
          <ac:spMkLst>
            <pc:docMk/>
            <pc:sldMk cId="2549015479" sldId="287"/>
            <ac:spMk id="2" creationId="{8E61AA6F-8F05-4453-8229-7A4D1A44EBA7}"/>
          </ac:spMkLst>
        </pc:spChg>
        <pc:spChg chg="add">
          <ac:chgData name="Athanasia Papa-Adams" userId="ff4fab54-1732-414c-9157-57099be17d68" providerId="ADAL" clId="{FEAF72B6-63F5-40A3-9625-0EA4F67A573B}" dt="2022-09-03T15:59:42.584" v="31"/>
          <ac:spMkLst>
            <pc:docMk/>
            <pc:sldMk cId="2549015479" sldId="287"/>
            <ac:spMk id="5" creationId="{DB5448EE-ECA2-41D1-91A8-5ADEB1AD5D1C}"/>
          </ac:spMkLst>
        </pc:spChg>
        <pc:spChg chg="add">
          <ac:chgData name="Athanasia Papa-Adams" userId="ff4fab54-1732-414c-9157-57099be17d68" providerId="ADAL" clId="{FEAF72B6-63F5-40A3-9625-0EA4F67A573B}" dt="2022-09-03T15:59:42.584" v="31"/>
          <ac:spMkLst>
            <pc:docMk/>
            <pc:sldMk cId="2549015479" sldId="287"/>
            <ac:spMk id="6" creationId="{A8E20CB7-9506-4214-B69F-711466BF3F86}"/>
          </ac:spMkLst>
        </pc:spChg>
        <pc:picChg chg="add">
          <ac:chgData name="Athanasia Papa-Adams" userId="ff4fab54-1732-414c-9157-57099be17d68" providerId="ADAL" clId="{FEAF72B6-63F5-40A3-9625-0EA4F67A573B}" dt="2022-09-03T15:59:42.584" v="31"/>
          <ac:picMkLst>
            <pc:docMk/>
            <pc:sldMk cId="2549015479" sldId="287"/>
            <ac:picMk id="4" creationId="{928DE9A6-4877-48AC-9D84-7F5504E9B0D7}"/>
          </ac:picMkLst>
        </pc:picChg>
      </pc:sldChg>
      <pc:sldChg chg="addSp delSp modSp add">
        <pc:chgData name="Athanasia Papa-Adams" userId="ff4fab54-1732-414c-9157-57099be17d68" providerId="ADAL" clId="{FEAF72B6-63F5-40A3-9625-0EA4F67A573B}" dt="2022-09-03T16:02:07.539" v="39" actId="1076"/>
        <pc:sldMkLst>
          <pc:docMk/>
          <pc:sldMk cId="3221189612" sldId="288"/>
        </pc:sldMkLst>
        <pc:spChg chg="del">
          <ac:chgData name="Athanasia Papa-Adams" userId="ff4fab54-1732-414c-9157-57099be17d68" providerId="ADAL" clId="{FEAF72B6-63F5-40A3-9625-0EA4F67A573B}" dt="2022-09-03T16:01:46.526" v="34" actId="478"/>
          <ac:spMkLst>
            <pc:docMk/>
            <pc:sldMk cId="3221189612" sldId="288"/>
            <ac:spMk id="2" creationId="{89F25BB0-5345-4B71-AF69-42CB53CF5555}"/>
          </ac:spMkLst>
        </pc:spChg>
        <pc:spChg chg="del">
          <ac:chgData name="Athanasia Papa-Adams" userId="ff4fab54-1732-414c-9157-57099be17d68" providerId="ADAL" clId="{FEAF72B6-63F5-40A3-9625-0EA4F67A573B}" dt="2022-09-03T16:02:02.839" v="38" actId="478"/>
          <ac:spMkLst>
            <pc:docMk/>
            <pc:sldMk cId="3221189612" sldId="288"/>
            <ac:spMk id="3" creationId="{17D9ECC5-7E0A-487A-8886-9F116CE8CCAD}"/>
          </ac:spMkLst>
        </pc:spChg>
        <pc:spChg chg="add">
          <ac:chgData name="Athanasia Papa-Adams" userId="ff4fab54-1732-414c-9157-57099be17d68" providerId="ADAL" clId="{FEAF72B6-63F5-40A3-9625-0EA4F67A573B}" dt="2022-09-03T16:01:47.291" v="35"/>
          <ac:spMkLst>
            <pc:docMk/>
            <pc:sldMk cId="3221189612" sldId="288"/>
            <ac:spMk id="4" creationId="{5C017BC4-495C-4A10-B87E-7C6358C8CF30}"/>
          </ac:spMkLst>
        </pc:spChg>
        <pc:spChg chg="add del">
          <ac:chgData name="Athanasia Papa-Adams" userId="ff4fab54-1732-414c-9157-57099be17d68" providerId="ADAL" clId="{FEAF72B6-63F5-40A3-9625-0EA4F67A573B}" dt="2022-09-03T16:02:00.189" v="37" actId="478"/>
          <ac:spMkLst>
            <pc:docMk/>
            <pc:sldMk cId="3221189612" sldId="288"/>
            <ac:spMk id="5" creationId="{77D1651E-4F3F-464A-9A57-E3B930BCF65B}"/>
          </ac:spMkLst>
        </pc:spChg>
        <pc:spChg chg="add mod">
          <ac:chgData name="Athanasia Papa-Adams" userId="ff4fab54-1732-414c-9157-57099be17d68" providerId="ADAL" clId="{FEAF72B6-63F5-40A3-9625-0EA4F67A573B}" dt="2022-09-03T16:02:07.539" v="39" actId="1076"/>
          <ac:spMkLst>
            <pc:docMk/>
            <pc:sldMk cId="3221189612" sldId="288"/>
            <ac:spMk id="7" creationId="{65C71591-4C75-4E46-B839-1826982EABD8}"/>
          </ac:spMkLst>
        </pc:spChg>
        <pc:spChg chg="add">
          <ac:chgData name="Athanasia Papa-Adams" userId="ff4fab54-1732-414c-9157-57099be17d68" providerId="ADAL" clId="{FEAF72B6-63F5-40A3-9625-0EA4F67A573B}" dt="2022-09-03T16:01:47.291" v="35"/>
          <ac:spMkLst>
            <pc:docMk/>
            <pc:sldMk cId="3221189612" sldId="288"/>
            <ac:spMk id="8" creationId="{72C686DC-CB0A-4F70-A48A-D5731FC666C0}"/>
          </ac:spMkLst>
        </pc:spChg>
        <pc:picChg chg="add">
          <ac:chgData name="Athanasia Papa-Adams" userId="ff4fab54-1732-414c-9157-57099be17d68" providerId="ADAL" clId="{FEAF72B6-63F5-40A3-9625-0EA4F67A573B}" dt="2022-09-03T16:01:47.291" v="35"/>
          <ac:picMkLst>
            <pc:docMk/>
            <pc:sldMk cId="3221189612" sldId="288"/>
            <ac:picMk id="6" creationId="{BECD4A51-13FE-4F3A-A90F-15FD9E165004}"/>
          </ac:picMkLst>
        </pc:picChg>
      </pc:sldChg>
      <pc:sldChg chg="addSp delSp modSp add">
        <pc:chgData name="Athanasia Papa-Adams" userId="ff4fab54-1732-414c-9157-57099be17d68" providerId="ADAL" clId="{FEAF72B6-63F5-40A3-9625-0EA4F67A573B}" dt="2022-09-03T16:08:38.570" v="54"/>
        <pc:sldMkLst>
          <pc:docMk/>
          <pc:sldMk cId="2294608769" sldId="289"/>
        </pc:sldMkLst>
        <pc:spChg chg="del">
          <ac:chgData name="Athanasia Papa-Adams" userId="ff4fab54-1732-414c-9157-57099be17d68" providerId="ADAL" clId="{FEAF72B6-63F5-40A3-9625-0EA4F67A573B}" dt="2022-09-03T16:04:09.040" v="41" actId="478"/>
          <ac:spMkLst>
            <pc:docMk/>
            <pc:sldMk cId="2294608769" sldId="289"/>
            <ac:spMk id="2" creationId="{BDDF33D9-5E23-430D-8476-8A0ABDD632C4}"/>
          </ac:spMkLst>
        </pc:spChg>
        <pc:spChg chg="del">
          <ac:chgData name="Athanasia Papa-Adams" userId="ff4fab54-1732-414c-9157-57099be17d68" providerId="ADAL" clId="{FEAF72B6-63F5-40A3-9625-0EA4F67A573B}" dt="2022-09-03T16:04:11.323" v="42" actId="478"/>
          <ac:spMkLst>
            <pc:docMk/>
            <pc:sldMk cId="2294608769" sldId="289"/>
            <ac:spMk id="3" creationId="{1C3EFCA5-91F7-4118-AAD1-DD69EC7E597A}"/>
          </ac:spMkLst>
        </pc:spChg>
        <pc:spChg chg="add">
          <ac:chgData name="Athanasia Papa-Adams" userId="ff4fab54-1732-414c-9157-57099be17d68" providerId="ADAL" clId="{FEAF72B6-63F5-40A3-9625-0EA4F67A573B}" dt="2022-09-03T16:08:38.570" v="54"/>
          <ac:spMkLst>
            <pc:docMk/>
            <pc:sldMk cId="2294608769" sldId="289"/>
            <ac:spMk id="6" creationId="{5B239BEF-E873-49D6-BB0B-24C910370E16}"/>
          </ac:spMkLst>
        </pc:spChg>
        <pc:spChg chg="add">
          <ac:chgData name="Athanasia Papa-Adams" userId="ff4fab54-1732-414c-9157-57099be17d68" providerId="ADAL" clId="{FEAF72B6-63F5-40A3-9625-0EA4F67A573B}" dt="2022-09-03T16:08:38.570" v="54"/>
          <ac:spMkLst>
            <pc:docMk/>
            <pc:sldMk cId="2294608769" sldId="289"/>
            <ac:spMk id="7" creationId="{026B056E-7DBA-47DD-BB51-11DA76B71337}"/>
          </ac:spMkLst>
        </pc:spChg>
        <pc:picChg chg="add del mod">
          <ac:chgData name="Athanasia Papa-Adams" userId="ff4fab54-1732-414c-9157-57099be17d68" providerId="ADAL" clId="{FEAF72B6-63F5-40A3-9625-0EA4F67A573B}" dt="2022-09-03T16:08:38.069" v="53" actId="478"/>
          <ac:picMkLst>
            <pc:docMk/>
            <pc:sldMk cId="2294608769" sldId="289"/>
            <ac:picMk id="4" creationId="{07A9E4C8-A40D-409A-986A-5556254654AA}"/>
          </ac:picMkLst>
        </pc:picChg>
        <pc:picChg chg="add">
          <ac:chgData name="Athanasia Papa-Adams" userId="ff4fab54-1732-414c-9157-57099be17d68" providerId="ADAL" clId="{FEAF72B6-63F5-40A3-9625-0EA4F67A573B}" dt="2022-09-03T16:08:38.570" v="54"/>
          <ac:picMkLst>
            <pc:docMk/>
            <pc:sldMk cId="2294608769" sldId="289"/>
            <ac:picMk id="5" creationId="{4969F3A1-3308-4505-AD63-F4F31D504C36}"/>
          </ac:picMkLst>
        </pc:picChg>
      </pc:sldChg>
      <pc:sldChg chg="addSp delSp modSp add">
        <pc:chgData name="Athanasia Papa-Adams" userId="ff4fab54-1732-414c-9157-57099be17d68" providerId="ADAL" clId="{FEAF72B6-63F5-40A3-9625-0EA4F67A573B}" dt="2022-09-03T16:09:59.915" v="65" actId="20577"/>
        <pc:sldMkLst>
          <pc:docMk/>
          <pc:sldMk cId="754522132" sldId="290"/>
        </pc:sldMkLst>
        <pc:spChg chg="del">
          <ac:chgData name="Athanasia Papa-Adams" userId="ff4fab54-1732-414c-9157-57099be17d68" providerId="ADAL" clId="{FEAF72B6-63F5-40A3-9625-0EA4F67A573B}" dt="2022-09-03T16:09:07.326" v="57" actId="478"/>
          <ac:spMkLst>
            <pc:docMk/>
            <pc:sldMk cId="754522132" sldId="290"/>
            <ac:spMk id="2" creationId="{5A95AF46-6E6B-4A7D-9E7C-49EE1C5972EC}"/>
          </ac:spMkLst>
        </pc:spChg>
        <pc:spChg chg="del">
          <ac:chgData name="Athanasia Papa-Adams" userId="ff4fab54-1732-414c-9157-57099be17d68" providerId="ADAL" clId="{FEAF72B6-63F5-40A3-9625-0EA4F67A573B}" dt="2022-09-03T16:09:06.073" v="56" actId="478"/>
          <ac:spMkLst>
            <pc:docMk/>
            <pc:sldMk cId="754522132" sldId="290"/>
            <ac:spMk id="3" creationId="{A8620B4D-C1E3-46FC-810E-195B05FE1DBB}"/>
          </ac:spMkLst>
        </pc:spChg>
        <pc:spChg chg="add mod">
          <ac:chgData name="Athanasia Papa-Adams" userId="ff4fab54-1732-414c-9157-57099be17d68" providerId="ADAL" clId="{FEAF72B6-63F5-40A3-9625-0EA4F67A573B}" dt="2022-09-03T16:09:59.915" v="65" actId="20577"/>
          <ac:spMkLst>
            <pc:docMk/>
            <pc:sldMk cId="754522132" sldId="290"/>
            <ac:spMk id="4" creationId="{E0A702EB-648A-4D73-A3E2-2C91B995B815}"/>
          </ac:spMkLst>
        </pc:spChg>
        <pc:picChg chg="add">
          <ac:chgData name="Athanasia Papa-Adams" userId="ff4fab54-1732-414c-9157-57099be17d68" providerId="ADAL" clId="{FEAF72B6-63F5-40A3-9625-0EA4F67A573B}" dt="2022-09-03T16:09:08.003" v="58"/>
          <ac:picMkLst>
            <pc:docMk/>
            <pc:sldMk cId="754522132" sldId="290"/>
            <ac:picMk id="5" creationId="{84CE4CAD-4491-44CB-8789-5F3E4439FD6D}"/>
          </ac:picMkLst>
        </pc:picChg>
      </pc:sldChg>
      <pc:sldChg chg="addSp delSp add">
        <pc:chgData name="Athanasia Papa-Adams" userId="ff4fab54-1732-414c-9157-57099be17d68" providerId="ADAL" clId="{FEAF72B6-63F5-40A3-9625-0EA4F67A573B}" dt="2022-09-03T16:25:37.176" v="375"/>
        <pc:sldMkLst>
          <pc:docMk/>
          <pc:sldMk cId="2194981868" sldId="291"/>
        </pc:sldMkLst>
        <pc:spChg chg="del">
          <ac:chgData name="Athanasia Papa-Adams" userId="ff4fab54-1732-414c-9157-57099be17d68" providerId="ADAL" clId="{FEAF72B6-63F5-40A3-9625-0EA4F67A573B}" dt="2022-09-03T16:25:33.306" v="373" actId="478"/>
          <ac:spMkLst>
            <pc:docMk/>
            <pc:sldMk cId="2194981868" sldId="291"/>
            <ac:spMk id="2" creationId="{7F46612D-0D75-4B44-8FEB-91D55A6F7F60}"/>
          </ac:spMkLst>
        </pc:spChg>
        <pc:spChg chg="del">
          <ac:chgData name="Athanasia Papa-Adams" userId="ff4fab54-1732-414c-9157-57099be17d68" providerId="ADAL" clId="{FEAF72B6-63F5-40A3-9625-0EA4F67A573B}" dt="2022-09-03T16:25:36.557" v="374" actId="478"/>
          <ac:spMkLst>
            <pc:docMk/>
            <pc:sldMk cId="2194981868" sldId="291"/>
            <ac:spMk id="3" creationId="{4AC1385B-DA8F-4C55-BD7B-EF30314BCCA1}"/>
          </ac:spMkLst>
        </pc:spChg>
        <pc:spChg chg="add">
          <ac:chgData name="Athanasia Papa-Adams" userId="ff4fab54-1732-414c-9157-57099be17d68" providerId="ADAL" clId="{FEAF72B6-63F5-40A3-9625-0EA4F67A573B}" dt="2022-09-03T16:25:37.176" v="375"/>
          <ac:spMkLst>
            <pc:docMk/>
            <pc:sldMk cId="2194981868" sldId="291"/>
            <ac:spMk id="5" creationId="{D7ACDDEC-B198-40ED-AD2B-DF583053D854}"/>
          </ac:spMkLst>
        </pc:spChg>
        <pc:picChg chg="add">
          <ac:chgData name="Athanasia Papa-Adams" userId="ff4fab54-1732-414c-9157-57099be17d68" providerId="ADAL" clId="{FEAF72B6-63F5-40A3-9625-0EA4F67A573B}" dt="2022-09-03T16:25:37.176" v="375"/>
          <ac:picMkLst>
            <pc:docMk/>
            <pc:sldMk cId="2194981868" sldId="291"/>
            <ac:picMk id="4" creationId="{F9560A86-E985-464A-8380-359C705D0BC3}"/>
          </ac:picMkLst>
        </pc:picChg>
        <pc:picChg chg="add">
          <ac:chgData name="Athanasia Papa-Adams" userId="ff4fab54-1732-414c-9157-57099be17d68" providerId="ADAL" clId="{FEAF72B6-63F5-40A3-9625-0EA4F67A573B}" dt="2022-09-03T16:25:37.176" v="375"/>
          <ac:picMkLst>
            <pc:docMk/>
            <pc:sldMk cId="2194981868" sldId="291"/>
            <ac:picMk id="6" creationId="{857AE950-E0AB-4673-9DA4-748245FDE3A2}"/>
          </ac:picMkLst>
        </pc:picChg>
        <pc:picChg chg="add">
          <ac:chgData name="Athanasia Papa-Adams" userId="ff4fab54-1732-414c-9157-57099be17d68" providerId="ADAL" clId="{FEAF72B6-63F5-40A3-9625-0EA4F67A573B}" dt="2022-09-03T16:25:37.176" v="375"/>
          <ac:picMkLst>
            <pc:docMk/>
            <pc:sldMk cId="2194981868" sldId="291"/>
            <ac:picMk id="7" creationId="{48D769A9-7C5C-4359-BCD2-12C014B5617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E69534-AF76-414F-A427-636503529C5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26FE48EE-476B-4337-86E1-0FA46C4798E3}"/>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2F6A7F23-5CAE-4743-ABF6-66EF3893E5A3}" type="datetimeFigureOut">
              <a:rPr lang="en-US"/>
              <a:pPr>
                <a:defRPr/>
              </a:pPr>
              <a:t>9/7/2023</a:t>
            </a:fld>
            <a:endParaRPr lang="en-GB"/>
          </a:p>
        </p:txBody>
      </p:sp>
      <p:sp>
        <p:nvSpPr>
          <p:cNvPr id="4" name="Slide Image Placeholder 3">
            <a:extLst>
              <a:ext uri="{FF2B5EF4-FFF2-40B4-BE49-F238E27FC236}">
                <a16:creationId xmlns:a16="http://schemas.microsoft.com/office/drawing/2014/main" id="{4A88CA3B-AF7E-4A9D-8371-4AE9DEF0E81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BC8FE52-A8B4-453C-AB17-614258D3BF94}"/>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EC1AB06-6821-48F3-A0AF-B93AB752423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F92FA068-805B-49F0-A1B0-EEAB989D68F9}"/>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26C7DDA-475E-4B38-8AE4-C3A0AF24CA0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613" algn="l" rtl="0" eaLnBrk="0" fontAlgn="base" hangingPunct="0">
      <a:spcBef>
        <a:spcPct val="30000"/>
      </a:spcBef>
      <a:spcAft>
        <a:spcPct val="0"/>
      </a:spcAft>
      <a:defRPr sz="1200" kern="1200">
        <a:solidFill>
          <a:schemeClr val="tx1"/>
        </a:solidFill>
        <a:latin typeface="+mn-lt"/>
        <a:ea typeface="+mn-ea"/>
        <a:cs typeface="+mn-cs"/>
      </a:defRPr>
    </a:lvl2pPr>
    <a:lvl3pPr marL="912813" algn="l" rtl="0" eaLnBrk="0" fontAlgn="base" hangingPunct="0">
      <a:spcBef>
        <a:spcPct val="30000"/>
      </a:spcBef>
      <a:spcAft>
        <a:spcPct val="0"/>
      </a:spcAft>
      <a:defRPr sz="1200" kern="1200">
        <a:solidFill>
          <a:schemeClr val="tx1"/>
        </a:solidFill>
        <a:latin typeface="+mn-lt"/>
        <a:ea typeface="+mn-ea"/>
        <a:cs typeface="+mn-cs"/>
      </a:defRPr>
    </a:lvl3pPr>
    <a:lvl4pPr marL="1370013" algn="l" rtl="0" eaLnBrk="0" fontAlgn="base" hangingPunct="0">
      <a:spcBef>
        <a:spcPct val="30000"/>
      </a:spcBef>
      <a:spcAft>
        <a:spcPct val="0"/>
      </a:spcAft>
      <a:defRPr sz="1200" kern="1200">
        <a:solidFill>
          <a:schemeClr val="tx1"/>
        </a:solidFill>
        <a:latin typeface="+mn-lt"/>
        <a:ea typeface="+mn-ea"/>
        <a:cs typeface="+mn-cs"/>
      </a:defRPr>
    </a:lvl4pPr>
    <a:lvl5pPr marL="1827213" algn="l" rtl="0" eaLnBrk="0" fontAlgn="base" hangingPunct="0">
      <a:spcBef>
        <a:spcPct val="30000"/>
      </a:spcBef>
      <a:spcAft>
        <a:spcPct val="0"/>
      </a:spcAft>
      <a:defRPr sz="1200" kern="1200">
        <a:solidFill>
          <a:schemeClr val="tx1"/>
        </a:solidFill>
        <a:latin typeface="+mn-lt"/>
        <a:ea typeface="+mn-ea"/>
        <a:cs typeface="+mn-cs"/>
      </a:defRPr>
    </a:lvl5pPr>
    <a:lvl6pPr marL="2285466" algn="l" defTabSz="914186" rtl="0" eaLnBrk="1" latinLnBrk="0" hangingPunct="1">
      <a:defRPr sz="1200" kern="1200">
        <a:solidFill>
          <a:schemeClr val="tx1"/>
        </a:solidFill>
        <a:latin typeface="+mn-lt"/>
        <a:ea typeface="+mn-ea"/>
        <a:cs typeface="+mn-cs"/>
      </a:defRPr>
    </a:lvl6pPr>
    <a:lvl7pPr marL="2742559" algn="l" defTabSz="914186" rtl="0" eaLnBrk="1" latinLnBrk="0" hangingPunct="1">
      <a:defRPr sz="1200" kern="1200">
        <a:solidFill>
          <a:schemeClr val="tx1"/>
        </a:solidFill>
        <a:latin typeface="+mn-lt"/>
        <a:ea typeface="+mn-ea"/>
        <a:cs typeface="+mn-cs"/>
      </a:defRPr>
    </a:lvl7pPr>
    <a:lvl8pPr marL="3199652" algn="l" defTabSz="914186" rtl="0" eaLnBrk="1" latinLnBrk="0" hangingPunct="1">
      <a:defRPr sz="1200" kern="1200">
        <a:solidFill>
          <a:schemeClr val="tx1"/>
        </a:solidFill>
        <a:latin typeface="+mn-lt"/>
        <a:ea typeface="+mn-ea"/>
        <a:cs typeface="+mn-cs"/>
      </a:defRPr>
    </a:lvl8pPr>
    <a:lvl9pPr marL="3656745" algn="l" defTabSz="9141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AEF14FA-0382-4A70-AA70-A5CF5875C8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4401CBA-FAA4-4DA1-9BAE-22E1684A54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1FA41D0-C36F-47DC-BE49-6624E6D55F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59B3B5-D194-405D-AB87-94A69593BFA4}" type="slidenum">
              <a:rPr lang="en-GB" altLang="en-US">
                <a:latin typeface="Arial" panose="020B0604020202020204" pitchFamily="34" charset="0"/>
              </a:rPr>
              <a:pPr>
                <a:spcBef>
                  <a:spcPct val="0"/>
                </a:spcBef>
              </a:pPr>
              <a:t>6</a:t>
            </a:fld>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26C7DDA-475E-4B38-8AE4-C3A0AF24CA0B}" type="slidenum">
              <a:rPr lang="en-GB" altLang="en-US" smtClean="0"/>
              <a:pPr>
                <a:defRPr/>
              </a:pPr>
              <a:t>8</a:t>
            </a:fld>
            <a:endParaRPr lang="en-GB" altLang="en-US"/>
          </a:p>
        </p:txBody>
      </p:sp>
    </p:spTree>
    <p:extLst>
      <p:ext uri="{BB962C8B-B14F-4D97-AF65-F5344CB8AC3E}">
        <p14:creationId xmlns:p14="http://schemas.microsoft.com/office/powerpoint/2010/main" val="33511936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1892F-9280-4D93-A001-7AB1FE510C8B}"/>
              </a:ext>
            </a:extLst>
          </p:cNvPr>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5" name="Straight Connector 4">
            <a:extLst>
              <a:ext uri="{FF2B5EF4-FFF2-40B4-BE49-F238E27FC236}">
                <a16:creationId xmlns:a16="http://schemas.microsoft.com/office/drawing/2014/main" id="{A1F93BB4-3F66-4AA5-AEDC-17B3784A14B1}"/>
              </a:ext>
            </a:extLst>
          </p:cNvPr>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lIns="91419" tIns="45709" rIns="91419" bIns="45709"/>
          <a:lstStyle/>
          <a:p>
            <a:pPr>
              <a:defRPr/>
            </a:pPr>
            <a:endParaRPr lang="en-US">
              <a:latin typeface="Arial" charset="0"/>
            </a:endParaRPr>
          </a:p>
        </p:txBody>
      </p:sp>
      <p:sp>
        <p:nvSpPr>
          <p:cNvPr id="12" name="Title 11"/>
          <p:cNvSpPr>
            <a:spLocks noGrp="1"/>
          </p:cNvSpPr>
          <p:nvPr>
            <p:ph type="ctrTitle"/>
          </p:nvPr>
        </p:nvSpPr>
        <p:spPr>
          <a:xfrm>
            <a:off x="3366868" y="533400"/>
            <a:ext cx="5105400" cy="2868168"/>
          </a:xfrm>
        </p:spPr>
        <p:txBody>
          <a:bodyPr>
            <a:noAutofit/>
          </a:bodyPr>
          <a:lstStyle>
            <a:lvl1pPr algn="r">
              <a:defRPr sz="4200" b="1"/>
            </a:lvl1pPr>
            <a:extLst/>
          </a:lstStyle>
          <a:p>
            <a:r>
              <a:rPr lang="en-US"/>
              <a:t>Click to edit Master title style</a:t>
            </a:r>
          </a:p>
        </p:txBody>
      </p:sp>
      <p:sp>
        <p:nvSpPr>
          <p:cNvPr id="25" name="Subtitle 24"/>
          <p:cNvSpPr>
            <a:spLocks noGrp="1"/>
          </p:cNvSpPr>
          <p:nvPr>
            <p:ph type="subTitle" idx="1"/>
          </p:nvPr>
        </p:nvSpPr>
        <p:spPr>
          <a:xfrm>
            <a:off x="3354442" y="3539865"/>
            <a:ext cx="5114778" cy="1101248"/>
          </a:xfrm>
        </p:spPr>
        <p:txBody>
          <a:bodyPr lIns="45709" tIns="0" rIns="45709" bIns="0"/>
          <a:lstStyle>
            <a:lvl1pPr marL="0" indent="0" algn="r">
              <a:buNone/>
              <a:defRPr sz="2200">
                <a:solidFill>
                  <a:srgbClr val="FFFFFF"/>
                </a:solidFill>
                <a:effectLst/>
              </a:defRPr>
            </a:lvl1pPr>
            <a:lvl2pPr marL="457093" indent="0" algn="ctr">
              <a:buNone/>
            </a:lvl2pPr>
            <a:lvl3pPr marL="914186" indent="0" algn="ctr">
              <a:buNone/>
            </a:lvl3pPr>
            <a:lvl4pPr marL="1371279" indent="0" algn="ctr">
              <a:buNone/>
            </a:lvl4pPr>
            <a:lvl5pPr marL="1828372" indent="0" algn="ctr">
              <a:buNone/>
            </a:lvl5pPr>
            <a:lvl6pPr marL="2285466" indent="0" algn="ctr">
              <a:buNone/>
            </a:lvl6pPr>
            <a:lvl7pPr marL="2742559" indent="0" algn="ctr">
              <a:buNone/>
            </a:lvl7pPr>
            <a:lvl8pPr marL="3199652" indent="0" algn="ctr">
              <a:buNone/>
            </a:lvl8pPr>
            <a:lvl9pPr marL="3656745" indent="0" algn="ctr">
              <a:buNone/>
            </a:lvl9pPr>
            <a:extLst/>
          </a:lstStyle>
          <a:p>
            <a:r>
              <a:rPr lang="en-US"/>
              <a:t>Click to edit Master subtitle style</a:t>
            </a:r>
          </a:p>
        </p:txBody>
      </p:sp>
      <p:sp>
        <p:nvSpPr>
          <p:cNvPr id="6" name="Date Placeholder 30">
            <a:extLst>
              <a:ext uri="{FF2B5EF4-FFF2-40B4-BE49-F238E27FC236}">
                <a16:creationId xmlns:a16="http://schemas.microsoft.com/office/drawing/2014/main" id="{9F212E27-7BED-4EBE-93B3-E5A0BA12DDC7}"/>
              </a:ext>
            </a:extLst>
          </p:cNvPr>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en-GB"/>
          </a:p>
        </p:txBody>
      </p:sp>
      <p:sp>
        <p:nvSpPr>
          <p:cNvPr id="7" name="Footer Placeholder 17">
            <a:extLst>
              <a:ext uri="{FF2B5EF4-FFF2-40B4-BE49-F238E27FC236}">
                <a16:creationId xmlns:a16="http://schemas.microsoft.com/office/drawing/2014/main" id="{2CD22AD1-F364-4E09-8CEF-E4871D5B1D92}"/>
              </a:ext>
            </a:extLst>
          </p:cNvPr>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en-GB"/>
          </a:p>
        </p:txBody>
      </p:sp>
      <p:sp>
        <p:nvSpPr>
          <p:cNvPr id="8" name="Slide Number Placeholder 28">
            <a:extLst>
              <a:ext uri="{FF2B5EF4-FFF2-40B4-BE49-F238E27FC236}">
                <a16:creationId xmlns:a16="http://schemas.microsoft.com/office/drawing/2014/main" id="{F918FFCF-9422-48E4-B4FF-637B4996A261}"/>
              </a:ext>
            </a:extLst>
          </p:cNvPr>
          <p:cNvSpPr>
            <a:spLocks noGrp="1"/>
          </p:cNvSpPr>
          <p:nvPr>
            <p:ph type="sldNum" sz="quarter" idx="12"/>
          </p:nvPr>
        </p:nvSpPr>
        <p:spPr>
          <a:xfrm>
            <a:off x="7880350" y="6556375"/>
            <a:ext cx="588963" cy="228600"/>
          </a:xfrm>
        </p:spPr>
        <p:txBody>
          <a:bodyPr/>
          <a:lstStyle>
            <a:lvl1pPr>
              <a:defRPr smtClean="0">
                <a:solidFill>
                  <a:srgbClr val="FFFFFF"/>
                </a:solidFill>
              </a:defRPr>
            </a:lvl1pPr>
          </a:lstStyle>
          <a:p>
            <a:pPr>
              <a:defRPr/>
            </a:pPr>
            <a:fld id="{8CAC9720-130C-499C-8B8D-0803613CED1D}" type="slidenum">
              <a:rPr lang="en-GB" altLang="en-US"/>
              <a:pPr>
                <a:defRPr/>
              </a:pPr>
              <a:t>‹#›</a:t>
            </a:fld>
            <a:endParaRPr lang="en-GB" altLang="en-US"/>
          </a:p>
        </p:txBody>
      </p:sp>
    </p:spTree>
    <p:extLst>
      <p:ext uri="{BB962C8B-B14F-4D97-AF65-F5344CB8AC3E}">
        <p14:creationId xmlns:p14="http://schemas.microsoft.com/office/powerpoint/2010/main" val="160797390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860AB3AD-30D1-4DB1-8328-2AA35D097D8C}"/>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A8662441-B4BC-4551-B693-FF79AB155CA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5EABC6BC-3FEB-49F0-BC49-2034C7F4432B}"/>
              </a:ext>
            </a:extLst>
          </p:cNvPr>
          <p:cNvSpPr>
            <a:spLocks noGrp="1"/>
          </p:cNvSpPr>
          <p:nvPr>
            <p:ph type="sldNum" sz="quarter" idx="12"/>
          </p:nvPr>
        </p:nvSpPr>
        <p:spPr/>
        <p:txBody>
          <a:bodyPr/>
          <a:lstStyle>
            <a:lvl1pPr>
              <a:defRPr/>
            </a:lvl1pPr>
          </a:lstStyle>
          <a:p>
            <a:pPr>
              <a:defRPr/>
            </a:pPr>
            <a:fld id="{F55CE9D8-556D-4994-8C83-F6408DB1F689}" type="slidenum">
              <a:rPr lang="en-GB" altLang="en-US"/>
              <a:pPr>
                <a:defRPr/>
              </a:pPr>
              <a:t>‹#›</a:t>
            </a:fld>
            <a:endParaRPr lang="en-GB" altLang="en-US"/>
          </a:p>
        </p:txBody>
      </p:sp>
    </p:spTree>
    <p:extLst>
      <p:ext uri="{BB962C8B-B14F-4D97-AF65-F5344CB8AC3E}">
        <p14:creationId xmlns:p14="http://schemas.microsoft.com/office/powerpoint/2010/main" val="3567150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2" y="2821841"/>
            <a:ext cx="6255488" cy="1362075"/>
          </a:xfrm>
        </p:spPr>
        <p:txBody>
          <a:bodyPr anchor="t"/>
          <a:lstStyle>
            <a:lvl1pPr algn="r">
              <a:buNone/>
              <a:defRPr sz="4200" b="1" cap="all"/>
            </a:lvl1pPr>
            <a:extLst/>
          </a:lstStyle>
          <a:p>
            <a:r>
              <a:rPr lang="en-US"/>
              <a:t>Click to edit Master title style</a:t>
            </a:r>
          </a:p>
        </p:txBody>
      </p:sp>
      <p:sp>
        <p:nvSpPr>
          <p:cNvPr id="3" name="Text Placeholder 2"/>
          <p:cNvSpPr>
            <a:spLocks noGrp="1"/>
          </p:cNvSpPr>
          <p:nvPr>
            <p:ph type="body" idx="1"/>
          </p:nvPr>
        </p:nvSpPr>
        <p:spPr>
          <a:xfrm>
            <a:off x="1066802" y="1905004"/>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4" name="Date Placeholder 3">
            <a:extLst>
              <a:ext uri="{FF2B5EF4-FFF2-40B4-BE49-F238E27FC236}">
                <a16:creationId xmlns:a16="http://schemas.microsoft.com/office/drawing/2014/main" id="{EC60550D-872F-4E56-B012-CB076A8E2287}"/>
              </a:ext>
            </a:extLst>
          </p:cNvPr>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en-GB"/>
          </a:p>
        </p:txBody>
      </p:sp>
      <p:sp>
        <p:nvSpPr>
          <p:cNvPr id="5" name="Footer Placeholder 4">
            <a:extLst>
              <a:ext uri="{FF2B5EF4-FFF2-40B4-BE49-F238E27FC236}">
                <a16:creationId xmlns:a16="http://schemas.microsoft.com/office/drawing/2014/main" id="{ACA1709B-52B1-4B1B-B56D-5E57D9D23B4E}"/>
              </a:ext>
            </a:extLst>
          </p:cNvPr>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en-GB"/>
          </a:p>
        </p:txBody>
      </p:sp>
      <p:sp>
        <p:nvSpPr>
          <p:cNvPr id="6" name="Slide Number Placeholder 5">
            <a:extLst>
              <a:ext uri="{FF2B5EF4-FFF2-40B4-BE49-F238E27FC236}">
                <a16:creationId xmlns:a16="http://schemas.microsoft.com/office/drawing/2014/main" id="{A04CADAD-D6B4-4189-8016-B9879C06D873}"/>
              </a:ext>
            </a:extLst>
          </p:cNvPr>
          <p:cNvSpPr>
            <a:spLocks noGrp="1"/>
          </p:cNvSpPr>
          <p:nvPr>
            <p:ph type="sldNum" sz="quarter" idx="12"/>
          </p:nvPr>
        </p:nvSpPr>
        <p:spPr>
          <a:xfrm>
            <a:off x="6734175" y="6554788"/>
            <a:ext cx="587375" cy="228600"/>
          </a:xfrm>
        </p:spPr>
        <p:txBody>
          <a:bodyPr/>
          <a:lstStyle>
            <a:lvl1pPr>
              <a:defRPr smtClean="0"/>
            </a:lvl1pPr>
          </a:lstStyle>
          <a:p>
            <a:pPr>
              <a:defRPr/>
            </a:pPr>
            <a:fld id="{2D4ADF52-F6FC-4923-AD5E-EE412B1FC745}" type="slidenum">
              <a:rPr lang="en-GB" altLang="en-US"/>
              <a:pPr>
                <a:defRPr/>
              </a:pPr>
              <a:t>‹#›</a:t>
            </a:fld>
            <a:endParaRPr lang="en-GB" altLang="en-US"/>
          </a:p>
        </p:txBody>
      </p:sp>
    </p:spTree>
    <p:extLst>
      <p:ext uri="{BB962C8B-B14F-4D97-AF65-F5344CB8AC3E}">
        <p14:creationId xmlns:p14="http://schemas.microsoft.com/office/powerpoint/2010/main" val="60926804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Content Placeholder 2"/>
          <p:cNvSpPr>
            <a:spLocks noGrp="1"/>
          </p:cNvSpPr>
          <p:nvPr>
            <p:ph sz="half" idx="1"/>
          </p:nvPr>
        </p:nvSpPr>
        <p:spPr>
          <a:xfrm>
            <a:off x="457200"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178808"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B23F5725-27D6-457D-AFA2-3EA22A57B6B5}"/>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C72E65F8-852A-425D-BE94-72990F2CA71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0B7A7BEE-824A-4692-8EDC-474A2046F226}"/>
              </a:ext>
            </a:extLst>
          </p:cNvPr>
          <p:cNvSpPr>
            <a:spLocks noGrp="1"/>
          </p:cNvSpPr>
          <p:nvPr>
            <p:ph type="sldNum" sz="quarter" idx="12"/>
          </p:nvPr>
        </p:nvSpPr>
        <p:spPr/>
        <p:txBody>
          <a:bodyPr/>
          <a:lstStyle>
            <a:lvl1pPr>
              <a:defRPr/>
            </a:lvl1pPr>
          </a:lstStyle>
          <a:p>
            <a:pPr>
              <a:defRPr/>
            </a:pPr>
            <a:fld id="{22E7316E-EF6E-40E4-B356-EE566C943739}" type="slidenum">
              <a:rPr lang="en-GB" altLang="en-US"/>
              <a:pPr>
                <a:defRPr/>
              </a:pPr>
              <a:t>‹#›</a:t>
            </a:fld>
            <a:endParaRPr lang="en-GB" altLang="en-US"/>
          </a:p>
        </p:txBody>
      </p:sp>
    </p:spTree>
    <p:extLst>
      <p:ext uri="{BB962C8B-B14F-4D97-AF65-F5344CB8AC3E}">
        <p14:creationId xmlns:p14="http://schemas.microsoft.com/office/powerpoint/2010/main" val="143706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6">
            <a:extLst>
              <a:ext uri="{FF2B5EF4-FFF2-40B4-BE49-F238E27FC236}">
                <a16:creationId xmlns:a16="http://schemas.microsoft.com/office/drawing/2014/main" id="{2097B7CE-1E37-4BCF-8E23-71813B2C0067}"/>
              </a:ext>
            </a:extLst>
          </p:cNvPr>
          <p:cNvSpPr>
            <a:spLocks noGrp="1"/>
          </p:cNvSpPr>
          <p:nvPr>
            <p:ph type="dt" sz="half" idx="10"/>
          </p:nvPr>
        </p:nvSpPr>
        <p:spPr/>
        <p:txBody>
          <a:bodyPr/>
          <a:lstStyle>
            <a:lvl1pPr>
              <a:defRPr/>
            </a:lvl1pPr>
          </a:lstStyle>
          <a:p>
            <a:pPr>
              <a:defRPr/>
            </a:pPr>
            <a:endParaRPr lang="en-GB"/>
          </a:p>
        </p:txBody>
      </p:sp>
      <p:sp>
        <p:nvSpPr>
          <p:cNvPr id="8" name="Footer Placeholder 3">
            <a:extLst>
              <a:ext uri="{FF2B5EF4-FFF2-40B4-BE49-F238E27FC236}">
                <a16:creationId xmlns:a16="http://schemas.microsoft.com/office/drawing/2014/main" id="{1840313F-5B00-408E-A29F-885D3DC6D5B6}"/>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15">
            <a:extLst>
              <a:ext uri="{FF2B5EF4-FFF2-40B4-BE49-F238E27FC236}">
                <a16:creationId xmlns:a16="http://schemas.microsoft.com/office/drawing/2014/main" id="{4E5F8495-731E-4508-B690-F04BB2C04F25}"/>
              </a:ext>
            </a:extLst>
          </p:cNvPr>
          <p:cNvSpPr>
            <a:spLocks noGrp="1"/>
          </p:cNvSpPr>
          <p:nvPr>
            <p:ph type="sldNum" sz="quarter" idx="12"/>
          </p:nvPr>
        </p:nvSpPr>
        <p:spPr/>
        <p:txBody>
          <a:bodyPr/>
          <a:lstStyle>
            <a:lvl1pPr>
              <a:defRPr/>
            </a:lvl1pPr>
          </a:lstStyle>
          <a:p>
            <a:pPr>
              <a:defRPr/>
            </a:pPr>
            <a:fld id="{695A61EB-E54C-4C69-8ACF-86B75881A937}" type="slidenum">
              <a:rPr lang="en-GB" altLang="en-US"/>
              <a:pPr>
                <a:defRPr/>
              </a:pPr>
              <a:t>‹#›</a:t>
            </a:fld>
            <a:endParaRPr lang="en-GB" altLang="en-US"/>
          </a:p>
        </p:txBody>
      </p:sp>
    </p:spTree>
    <p:extLst>
      <p:ext uri="{BB962C8B-B14F-4D97-AF65-F5344CB8AC3E}">
        <p14:creationId xmlns:p14="http://schemas.microsoft.com/office/powerpoint/2010/main" val="575360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Date Placeholder 26">
            <a:extLst>
              <a:ext uri="{FF2B5EF4-FFF2-40B4-BE49-F238E27FC236}">
                <a16:creationId xmlns:a16="http://schemas.microsoft.com/office/drawing/2014/main" id="{739A1907-B002-4EA4-B826-87FBDB8505A7}"/>
              </a:ext>
            </a:extLst>
          </p:cNvPr>
          <p:cNvSpPr>
            <a:spLocks noGrp="1"/>
          </p:cNvSpPr>
          <p:nvPr>
            <p:ph type="dt" sz="half" idx="10"/>
          </p:nvPr>
        </p:nvSpPr>
        <p:spPr/>
        <p:txBody>
          <a:bodyPr/>
          <a:lstStyle>
            <a:lvl1pPr>
              <a:defRPr/>
            </a:lvl1pPr>
          </a:lstStyle>
          <a:p>
            <a:pPr>
              <a:defRPr/>
            </a:pPr>
            <a:endParaRPr lang="en-GB"/>
          </a:p>
        </p:txBody>
      </p:sp>
      <p:sp>
        <p:nvSpPr>
          <p:cNvPr id="4" name="Footer Placeholder 3">
            <a:extLst>
              <a:ext uri="{FF2B5EF4-FFF2-40B4-BE49-F238E27FC236}">
                <a16:creationId xmlns:a16="http://schemas.microsoft.com/office/drawing/2014/main" id="{B9B183B3-2327-40E8-84FE-5DD671EB04C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15">
            <a:extLst>
              <a:ext uri="{FF2B5EF4-FFF2-40B4-BE49-F238E27FC236}">
                <a16:creationId xmlns:a16="http://schemas.microsoft.com/office/drawing/2014/main" id="{D2F41BD1-D159-4A69-B8A5-3E51BF7A8346}"/>
              </a:ext>
            </a:extLst>
          </p:cNvPr>
          <p:cNvSpPr>
            <a:spLocks noGrp="1"/>
          </p:cNvSpPr>
          <p:nvPr>
            <p:ph type="sldNum" sz="quarter" idx="12"/>
          </p:nvPr>
        </p:nvSpPr>
        <p:spPr/>
        <p:txBody>
          <a:bodyPr/>
          <a:lstStyle>
            <a:lvl1pPr>
              <a:defRPr/>
            </a:lvl1pPr>
          </a:lstStyle>
          <a:p>
            <a:pPr>
              <a:defRPr/>
            </a:pPr>
            <a:fld id="{5A894E0D-84C0-4F05-BE3D-D9EBDC891B03}" type="slidenum">
              <a:rPr lang="en-GB" altLang="en-US"/>
              <a:pPr>
                <a:defRPr/>
              </a:pPr>
              <a:t>‹#›</a:t>
            </a:fld>
            <a:endParaRPr lang="en-GB" altLang="en-US"/>
          </a:p>
        </p:txBody>
      </p:sp>
    </p:spTree>
    <p:extLst>
      <p:ext uri="{BB962C8B-B14F-4D97-AF65-F5344CB8AC3E}">
        <p14:creationId xmlns:p14="http://schemas.microsoft.com/office/powerpoint/2010/main" val="190643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6">
            <a:extLst>
              <a:ext uri="{FF2B5EF4-FFF2-40B4-BE49-F238E27FC236}">
                <a16:creationId xmlns:a16="http://schemas.microsoft.com/office/drawing/2014/main" id="{D2EDB2B3-22B4-4A97-BF39-79CD623C5352}"/>
              </a:ext>
            </a:extLst>
          </p:cNvPr>
          <p:cNvSpPr>
            <a:spLocks noGrp="1"/>
          </p:cNvSpPr>
          <p:nvPr>
            <p:ph type="dt" sz="half" idx="10"/>
          </p:nvPr>
        </p:nvSpPr>
        <p:spPr/>
        <p:txBody>
          <a:bodyPr/>
          <a:lstStyle>
            <a:lvl1pPr>
              <a:defRPr/>
            </a:lvl1pPr>
          </a:lstStyle>
          <a:p>
            <a:pPr>
              <a:defRPr/>
            </a:pPr>
            <a:endParaRPr lang="en-GB"/>
          </a:p>
        </p:txBody>
      </p:sp>
      <p:sp>
        <p:nvSpPr>
          <p:cNvPr id="3" name="Footer Placeholder 3">
            <a:extLst>
              <a:ext uri="{FF2B5EF4-FFF2-40B4-BE49-F238E27FC236}">
                <a16:creationId xmlns:a16="http://schemas.microsoft.com/office/drawing/2014/main" id="{8A1EB446-453D-455F-9A6F-F44520B640F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5">
            <a:extLst>
              <a:ext uri="{FF2B5EF4-FFF2-40B4-BE49-F238E27FC236}">
                <a16:creationId xmlns:a16="http://schemas.microsoft.com/office/drawing/2014/main" id="{06E500C0-9C2C-431F-A87D-440B44D903DF}"/>
              </a:ext>
            </a:extLst>
          </p:cNvPr>
          <p:cNvSpPr>
            <a:spLocks noGrp="1"/>
          </p:cNvSpPr>
          <p:nvPr>
            <p:ph type="sldNum" sz="quarter" idx="12"/>
          </p:nvPr>
        </p:nvSpPr>
        <p:spPr/>
        <p:txBody>
          <a:bodyPr/>
          <a:lstStyle>
            <a:lvl1pPr>
              <a:defRPr/>
            </a:lvl1pPr>
          </a:lstStyle>
          <a:p>
            <a:pPr>
              <a:defRPr/>
            </a:pPr>
            <a:fld id="{3641E6EA-5756-46C1-BDE9-B20DA3D41C59}" type="slidenum">
              <a:rPr lang="en-GB" altLang="en-US"/>
              <a:pPr>
                <a:defRPr/>
              </a:pPr>
              <a:t>‹#›</a:t>
            </a:fld>
            <a:endParaRPr lang="en-GB" altLang="en-US"/>
          </a:p>
        </p:txBody>
      </p:sp>
    </p:spTree>
    <p:extLst>
      <p:ext uri="{BB962C8B-B14F-4D97-AF65-F5344CB8AC3E}">
        <p14:creationId xmlns:p14="http://schemas.microsoft.com/office/powerpoint/2010/main" val="3602844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lIns="45709"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40652F7C-AF85-49C0-A63E-F9510B4ADC64}"/>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F0F9E3A6-93BF-4F50-BE3F-38A33044947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44C2ACC5-E5E6-459C-93EA-4C719B7BF630}"/>
              </a:ext>
            </a:extLst>
          </p:cNvPr>
          <p:cNvSpPr>
            <a:spLocks noGrp="1"/>
          </p:cNvSpPr>
          <p:nvPr>
            <p:ph type="sldNum" sz="quarter" idx="12"/>
          </p:nvPr>
        </p:nvSpPr>
        <p:spPr/>
        <p:txBody>
          <a:bodyPr/>
          <a:lstStyle>
            <a:lvl1pPr>
              <a:defRPr/>
            </a:lvl1pPr>
          </a:lstStyle>
          <a:p>
            <a:pPr>
              <a:defRPr/>
            </a:pPr>
            <a:fld id="{3C64A557-05AE-4BF4-96B8-5DC5837BD362}" type="slidenum">
              <a:rPr lang="en-GB" altLang="en-US"/>
              <a:pPr>
                <a:defRPr/>
              </a:pPr>
              <a:t>‹#›</a:t>
            </a:fld>
            <a:endParaRPr lang="en-GB" altLang="en-US"/>
          </a:p>
        </p:txBody>
      </p:sp>
    </p:spTree>
    <p:extLst>
      <p:ext uri="{BB962C8B-B14F-4D97-AF65-F5344CB8AC3E}">
        <p14:creationId xmlns:p14="http://schemas.microsoft.com/office/powerpoint/2010/main" val="758554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FBF5F8"/>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CAF3508-9056-417F-B2C3-2BE3CF115A8D}"/>
              </a:ext>
            </a:extLst>
          </p:cNvPr>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6" name="Rectangle 5">
            <a:extLst>
              <a:ext uri="{FF2B5EF4-FFF2-40B4-BE49-F238E27FC236}">
                <a16:creationId xmlns:a16="http://schemas.microsoft.com/office/drawing/2014/main" id="{0FB799B2-6528-406F-8282-D3D4844DB7D7}"/>
              </a:ext>
            </a:extLst>
          </p:cNvPr>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2" name="Title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en-US"/>
              <a:t>Click to edit Master title style</a:t>
            </a:r>
            <a:endParaRPr lang="en-US" dirty="0"/>
          </a:p>
        </p:txBody>
      </p:sp>
      <p:sp>
        <p:nvSpPr>
          <p:cNvPr id="4" name="Text Placeholder 3"/>
          <p:cNvSpPr>
            <a:spLocks noGrp="1"/>
          </p:cNvSpPr>
          <p:nvPr>
            <p:ph type="body" sz="half" idx="2"/>
          </p:nvPr>
        </p:nvSpPr>
        <p:spPr>
          <a:xfrm>
            <a:off x="5389098" y="3283635"/>
            <a:ext cx="3429000" cy="1920240"/>
          </a:xfrm>
        </p:spPr>
        <p:txBody>
          <a:bodyPr rot="0" spcFirstLastPara="0" vertOverflow="overflow" horzOverflow="overflow" lIns="82277"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10" name="Picture Placeholder 9"/>
          <p:cNvSpPr>
            <a:spLocks noGrp="1"/>
          </p:cNvSpPr>
          <p:nvPr>
            <p:ph type="pic" idx="1"/>
          </p:nvPr>
        </p:nvSpPr>
        <p:spPr>
          <a:xfrm>
            <a:off x="663682" y="1041003"/>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en-US" noProof="0"/>
              <a:t>Click icon to add picture</a:t>
            </a:r>
            <a:endParaRPr lang="en-US" noProof="0" dirty="0"/>
          </a:p>
        </p:txBody>
      </p:sp>
      <p:sp>
        <p:nvSpPr>
          <p:cNvPr id="7" name="Date Placeholder 4">
            <a:extLst>
              <a:ext uri="{FF2B5EF4-FFF2-40B4-BE49-F238E27FC236}">
                <a16:creationId xmlns:a16="http://schemas.microsoft.com/office/drawing/2014/main" id="{DAE0FE23-76BB-48C8-AD14-EF9CB15F04B5}"/>
              </a:ext>
            </a:extLst>
          </p:cNvPr>
          <p:cNvSpPr>
            <a:spLocks noGrp="1"/>
          </p:cNvSpPr>
          <p:nvPr>
            <p:ph type="dt" sz="half" idx="10"/>
          </p:nvPr>
        </p:nvSpPr>
        <p:spPr/>
        <p:txBody>
          <a:bodyPr/>
          <a:lstStyle>
            <a:lvl1pPr>
              <a:defRPr/>
            </a:lvl1pPr>
            <a:extLst/>
          </a:lstStyle>
          <a:p>
            <a:pPr>
              <a:defRPr/>
            </a:pPr>
            <a:endParaRPr lang="en-GB"/>
          </a:p>
        </p:txBody>
      </p:sp>
      <p:sp>
        <p:nvSpPr>
          <p:cNvPr id="8" name="Footer Placeholder 5">
            <a:extLst>
              <a:ext uri="{FF2B5EF4-FFF2-40B4-BE49-F238E27FC236}">
                <a16:creationId xmlns:a16="http://schemas.microsoft.com/office/drawing/2014/main" id="{8FA6EA03-785B-4974-9F78-F7E7F94575BB}"/>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6">
            <a:extLst>
              <a:ext uri="{FF2B5EF4-FFF2-40B4-BE49-F238E27FC236}">
                <a16:creationId xmlns:a16="http://schemas.microsoft.com/office/drawing/2014/main" id="{21474B65-D30F-40BE-8885-9281A04504D8}"/>
              </a:ext>
            </a:extLst>
          </p:cNvPr>
          <p:cNvSpPr>
            <a:spLocks noGrp="1"/>
          </p:cNvSpPr>
          <p:nvPr>
            <p:ph type="sldNum" sz="quarter" idx="12"/>
          </p:nvPr>
        </p:nvSpPr>
        <p:spPr/>
        <p:txBody>
          <a:bodyPr/>
          <a:lstStyle>
            <a:lvl1pPr>
              <a:defRPr smtClean="0"/>
            </a:lvl1pPr>
          </a:lstStyle>
          <a:p>
            <a:pPr>
              <a:defRPr/>
            </a:pPr>
            <a:fld id="{EFCB614B-C0A7-497C-95FA-735EB04DCE96}" type="slidenum">
              <a:rPr lang="en-GB" altLang="en-US"/>
              <a:pPr>
                <a:defRPr/>
              </a:pPr>
              <a:t>‹#›</a:t>
            </a:fld>
            <a:endParaRPr lang="en-GB" altLang="en-US"/>
          </a:p>
        </p:txBody>
      </p:sp>
    </p:spTree>
    <p:extLst>
      <p:ext uri="{BB962C8B-B14F-4D97-AF65-F5344CB8AC3E}">
        <p14:creationId xmlns:p14="http://schemas.microsoft.com/office/powerpoint/2010/main" val="2977901046"/>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B688F64A-6310-41B8-8B8E-DFED310BB2E9}"/>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0A47E5AD-EF38-4482-B4C3-8BDBF1DB580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E7E6E134-992B-4170-8F09-7068D702FD92}"/>
              </a:ext>
            </a:extLst>
          </p:cNvPr>
          <p:cNvSpPr>
            <a:spLocks noGrp="1"/>
          </p:cNvSpPr>
          <p:nvPr>
            <p:ph type="sldNum" sz="quarter" idx="12"/>
          </p:nvPr>
        </p:nvSpPr>
        <p:spPr/>
        <p:txBody>
          <a:bodyPr/>
          <a:lstStyle>
            <a:lvl1pPr>
              <a:defRPr/>
            </a:lvl1pPr>
          </a:lstStyle>
          <a:p>
            <a:pPr>
              <a:defRPr/>
            </a:pPr>
            <a:fld id="{2BD04F19-5B67-41F4-B88C-BA43EBF1F6DB}" type="slidenum">
              <a:rPr lang="en-GB" altLang="en-US"/>
              <a:pPr>
                <a:defRPr/>
              </a:pPr>
              <a:t>‹#›</a:t>
            </a:fld>
            <a:endParaRPr lang="en-GB" altLang="en-US"/>
          </a:p>
        </p:txBody>
      </p:sp>
    </p:spTree>
    <p:extLst>
      <p:ext uri="{BB962C8B-B14F-4D97-AF65-F5344CB8AC3E}">
        <p14:creationId xmlns:p14="http://schemas.microsoft.com/office/powerpoint/2010/main" val="3563155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60"/>
            <a:ext cx="1524000" cy="5851525"/>
          </a:xfrm>
        </p:spPr>
        <p:txBody>
          <a:bodyPr vert="eaVert" anchor="t"/>
          <a:lstStyle/>
          <a:p>
            <a:r>
              <a:rPr lang="en-US"/>
              <a:t>Click to edit Master title style</a:t>
            </a:r>
          </a:p>
        </p:txBody>
      </p:sp>
      <p:sp>
        <p:nvSpPr>
          <p:cNvPr id="3" name="Vertical Text Placeholder 2"/>
          <p:cNvSpPr>
            <a:spLocks noGrp="1"/>
          </p:cNvSpPr>
          <p:nvPr>
            <p:ph type="body" orient="vert" idx="1"/>
          </p:nvPr>
        </p:nvSpPr>
        <p:spPr>
          <a:xfrm>
            <a:off x="457200" y="274647"/>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250670-1927-4094-90FC-87086DD0F345}"/>
              </a:ext>
            </a:extLst>
          </p:cNvPr>
          <p:cNvSpPr>
            <a:spLocks noGrp="1"/>
          </p:cNvSpPr>
          <p:nvPr>
            <p:ph type="dt" sz="half" idx="10"/>
          </p:nvPr>
        </p:nvSpPr>
        <p:spPr>
          <a:xfrm>
            <a:off x="4243388" y="6557963"/>
            <a:ext cx="2001837" cy="227012"/>
          </a:xfrm>
        </p:spPr>
        <p:txBody>
          <a:bodyPr/>
          <a:lstStyle>
            <a:lvl1pPr>
              <a:defRPr/>
            </a:lvl1pPr>
            <a:extLst/>
          </a:lstStyle>
          <a:p>
            <a:pPr>
              <a:defRPr/>
            </a:pPr>
            <a:endParaRPr lang="en-GB"/>
          </a:p>
        </p:txBody>
      </p:sp>
      <p:sp>
        <p:nvSpPr>
          <p:cNvPr id="5" name="Footer Placeholder 4">
            <a:extLst>
              <a:ext uri="{FF2B5EF4-FFF2-40B4-BE49-F238E27FC236}">
                <a16:creationId xmlns:a16="http://schemas.microsoft.com/office/drawing/2014/main" id="{B4A5CCB9-ED12-46CC-8289-DCAF1DE77336}"/>
              </a:ext>
            </a:extLst>
          </p:cNvPr>
          <p:cNvSpPr>
            <a:spLocks noGrp="1"/>
          </p:cNvSpPr>
          <p:nvPr>
            <p:ph type="ftr" sz="quarter" idx="11"/>
          </p:nvPr>
        </p:nvSpPr>
        <p:spPr>
          <a:xfrm>
            <a:off x="457200" y="6556375"/>
            <a:ext cx="3657600" cy="228600"/>
          </a:xfrm>
        </p:spPr>
        <p:txBody>
          <a:bodyPr/>
          <a:lstStyle>
            <a:lvl1pPr>
              <a:defRPr/>
            </a:lvl1pPr>
            <a:extLst/>
          </a:lstStyle>
          <a:p>
            <a:pPr>
              <a:defRPr/>
            </a:pPr>
            <a:endParaRPr lang="en-GB"/>
          </a:p>
        </p:txBody>
      </p:sp>
      <p:sp>
        <p:nvSpPr>
          <p:cNvPr id="6" name="Slide Number Placeholder 5">
            <a:extLst>
              <a:ext uri="{FF2B5EF4-FFF2-40B4-BE49-F238E27FC236}">
                <a16:creationId xmlns:a16="http://schemas.microsoft.com/office/drawing/2014/main" id="{6B7D6A20-0AAA-4019-BCF6-6E9CFB1C3440}"/>
              </a:ext>
            </a:extLst>
          </p:cNvPr>
          <p:cNvSpPr>
            <a:spLocks noGrp="1"/>
          </p:cNvSpPr>
          <p:nvPr>
            <p:ph type="sldNum" sz="quarter" idx="12"/>
          </p:nvPr>
        </p:nvSpPr>
        <p:spPr>
          <a:xfrm>
            <a:off x="6254750" y="6553200"/>
            <a:ext cx="587375" cy="228600"/>
          </a:xfrm>
        </p:spPr>
        <p:txBody>
          <a:bodyPr/>
          <a:lstStyle>
            <a:lvl1pPr>
              <a:defRPr smtClean="0"/>
            </a:lvl1pPr>
          </a:lstStyle>
          <a:p>
            <a:pPr>
              <a:defRPr/>
            </a:pPr>
            <a:fld id="{DFF5ECA8-2E72-4616-AAD8-C0440458041E}" type="slidenum">
              <a:rPr lang="en-GB" altLang="en-US"/>
              <a:pPr>
                <a:defRPr/>
              </a:pPr>
              <a:t>‹#›</a:t>
            </a:fld>
            <a:endParaRPr lang="en-GB" altLang="en-US"/>
          </a:p>
        </p:txBody>
      </p:sp>
    </p:spTree>
    <p:extLst>
      <p:ext uri="{BB962C8B-B14F-4D97-AF65-F5344CB8AC3E}">
        <p14:creationId xmlns:p14="http://schemas.microsoft.com/office/powerpoint/2010/main" val="6483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AFD8"/>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1B5EBF-71F2-4982-AE30-C3FD787985BC}"/>
              </a:ext>
            </a:extLst>
          </p:cNvPr>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3" name="Title Placeholder 2">
            <a:extLst>
              <a:ext uri="{FF2B5EF4-FFF2-40B4-BE49-F238E27FC236}">
                <a16:creationId xmlns:a16="http://schemas.microsoft.com/office/drawing/2014/main" id="{4F6FBA7E-0DB9-4D21-B56B-8855DBCEC909}"/>
              </a:ext>
            </a:extLst>
          </p:cNvPr>
          <p:cNvSpPr>
            <a:spLocks noGrp="1"/>
          </p:cNvSpPr>
          <p:nvPr>
            <p:ph type="title"/>
          </p:nvPr>
        </p:nvSpPr>
        <p:spPr>
          <a:xfrm>
            <a:off x="457200" y="320675"/>
            <a:ext cx="7239000" cy="1143000"/>
          </a:xfrm>
          <a:prstGeom prst="rect">
            <a:avLst/>
          </a:prstGeom>
        </p:spPr>
        <p:txBody>
          <a:bodyPr vert="horz" lIns="45709" tIns="0" rIns="45709" bIns="0" anchor="b" anchorCtr="0">
            <a:normAutofit/>
          </a:bodyPr>
          <a:lstStyle/>
          <a:p>
            <a:r>
              <a:rPr lang="en-US"/>
              <a:t>Click to edit Master title style</a:t>
            </a:r>
          </a:p>
        </p:txBody>
      </p:sp>
      <p:sp>
        <p:nvSpPr>
          <p:cNvPr id="1030" name="Text Placeholder 30">
            <a:extLst>
              <a:ext uri="{FF2B5EF4-FFF2-40B4-BE49-F238E27FC236}">
                <a16:creationId xmlns:a16="http://schemas.microsoft.com/office/drawing/2014/main" id="{6097DA7E-00D8-4612-B4EE-38B7D37294FA}"/>
              </a:ext>
            </a:extLst>
          </p:cNvPr>
          <p:cNvSpPr>
            <a:spLocks noGrp="1"/>
          </p:cNvSpPr>
          <p:nvPr>
            <p:ph type="body" idx="1"/>
          </p:nvPr>
        </p:nvSpPr>
        <p:spPr bwMode="auto">
          <a:xfrm>
            <a:off x="457200" y="1609725"/>
            <a:ext cx="7239000" cy="484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7" name="Date Placeholder 26">
            <a:extLst>
              <a:ext uri="{FF2B5EF4-FFF2-40B4-BE49-F238E27FC236}">
                <a16:creationId xmlns:a16="http://schemas.microsoft.com/office/drawing/2014/main" id="{40896904-1352-4040-8B17-20F9029630F7}"/>
              </a:ext>
            </a:extLst>
          </p:cNvPr>
          <p:cNvSpPr>
            <a:spLocks noGrp="1"/>
          </p:cNvSpPr>
          <p:nvPr>
            <p:ph type="dt" sz="half" idx="2"/>
          </p:nvPr>
        </p:nvSpPr>
        <p:spPr>
          <a:xfrm>
            <a:off x="4246563" y="6557963"/>
            <a:ext cx="2001837" cy="227012"/>
          </a:xfrm>
          <a:prstGeom prst="rect">
            <a:avLst/>
          </a:prstGeom>
        </p:spPr>
        <p:txBody>
          <a:bodyPr vert="horz" lIns="91419" tIns="0" rIns="91419" bIns="0" anchor="b"/>
          <a:lstStyle>
            <a:lvl1pPr algn="l" eaLnBrk="1" latinLnBrk="0" hangingPunct="1">
              <a:defRPr kumimoji="0" sz="1000">
                <a:solidFill>
                  <a:schemeClr val="tx2"/>
                </a:solidFill>
                <a:latin typeface="Arial" charset="0"/>
              </a:defRPr>
            </a:lvl1pPr>
            <a:extLst/>
          </a:lstStyle>
          <a:p>
            <a:pPr>
              <a:defRPr/>
            </a:pPr>
            <a:endParaRPr lang="en-GB"/>
          </a:p>
        </p:txBody>
      </p:sp>
      <p:sp>
        <p:nvSpPr>
          <p:cNvPr id="4" name="Footer Placeholder 3">
            <a:extLst>
              <a:ext uri="{FF2B5EF4-FFF2-40B4-BE49-F238E27FC236}">
                <a16:creationId xmlns:a16="http://schemas.microsoft.com/office/drawing/2014/main" id="{13F7E1C2-C515-4D1A-AF73-061B93284452}"/>
              </a:ext>
            </a:extLst>
          </p:cNvPr>
          <p:cNvSpPr>
            <a:spLocks noGrp="1"/>
          </p:cNvSpPr>
          <p:nvPr>
            <p:ph type="ftr" sz="quarter" idx="3"/>
          </p:nvPr>
        </p:nvSpPr>
        <p:spPr>
          <a:xfrm>
            <a:off x="457200" y="6557963"/>
            <a:ext cx="3657600" cy="228600"/>
          </a:xfrm>
          <a:prstGeom prst="rect">
            <a:avLst/>
          </a:prstGeom>
        </p:spPr>
        <p:txBody>
          <a:bodyPr vert="horz" lIns="91419" tIns="0" rIns="91419" bIns="0" anchor="b"/>
          <a:lstStyle>
            <a:lvl1pPr algn="r" eaLnBrk="1" latinLnBrk="0" hangingPunct="1">
              <a:defRPr kumimoji="0" sz="1000">
                <a:solidFill>
                  <a:schemeClr val="tx2"/>
                </a:solidFill>
                <a:latin typeface="Arial" charset="0"/>
              </a:defRPr>
            </a:lvl1pPr>
            <a:extLst/>
          </a:lstStyle>
          <a:p>
            <a:pPr>
              <a:defRPr/>
            </a:pPr>
            <a:endParaRPr lang="en-GB"/>
          </a:p>
        </p:txBody>
      </p:sp>
      <p:sp>
        <p:nvSpPr>
          <p:cNvPr id="16" name="Slide Number Placeholder 15">
            <a:extLst>
              <a:ext uri="{FF2B5EF4-FFF2-40B4-BE49-F238E27FC236}">
                <a16:creationId xmlns:a16="http://schemas.microsoft.com/office/drawing/2014/main" id="{EB303818-BCDA-4DF5-A7B1-8A438E64379C}"/>
              </a:ext>
            </a:extLst>
          </p:cNvPr>
          <p:cNvSpPr>
            <a:spLocks noGrp="1"/>
          </p:cNvSpPr>
          <p:nvPr>
            <p:ph type="sldNum" sz="quarter" idx="4"/>
          </p:nvPr>
        </p:nvSpPr>
        <p:spPr>
          <a:xfrm>
            <a:off x="6251575" y="6556375"/>
            <a:ext cx="588963" cy="228600"/>
          </a:xfrm>
          <a:prstGeom prst="rect">
            <a:avLst/>
          </a:prstGeom>
        </p:spPr>
        <p:txBody>
          <a:bodyPr vert="horz" wrap="square" lIns="0" tIns="0" rIns="0" bIns="0" numCol="1" anchor="b" anchorCtr="0" compatLnSpc="1">
            <a:prstTxWarp prst="textNoShape">
              <a:avLst/>
            </a:prstTxWarp>
          </a:bodyPr>
          <a:lstStyle>
            <a:lvl1pPr algn="r" eaLnBrk="1" hangingPunct="1">
              <a:defRPr sz="1100" smtClean="0">
                <a:solidFill>
                  <a:schemeClr val="tx2"/>
                </a:solidFill>
              </a:defRPr>
            </a:lvl1pPr>
          </a:lstStyle>
          <a:p>
            <a:pPr>
              <a:defRPr/>
            </a:pPr>
            <a:fld id="{E428672A-FA0E-4D5A-B015-D7EB4745FDD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87" r:id="rId1"/>
    <p:sldLayoutId id="2147483880" r:id="rId2"/>
    <p:sldLayoutId id="2147483888" r:id="rId3"/>
    <p:sldLayoutId id="2147483881" r:id="rId4"/>
    <p:sldLayoutId id="2147483882" r:id="rId5"/>
    <p:sldLayoutId id="2147483883" r:id="rId6"/>
    <p:sldLayoutId id="2147483884" r:id="rId7"/>
    <p:sldLayoutId id="2147483885" r:id="rId8"/>
    <p:sldLayoutId id="2147483889" r:id="rId9"/>
    <p:sldLayoutId id="2147483886" r:id="rId10"/>
    <p:sldLayoutId id="2147483890" r:id="rId11"/>
  </p:sldLayoutIdLst>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p:titleStyle>
    <p:body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093" algn="l" rtl="0" eaLnBrk="1" latinLnBrk="0" hangingPunct="1">
        <a:defRPr kumimoji="0" kern="1200">
          <a:solidFill>
            <a:schemeClr val="tx1"/>
          </a:solidFill>
          <a:latin typeface="+mn-lt"/>
          <a:ea typeface="+mn-ea"/>
          <a:cs typeface="+mn-cs"/>
        </a:defRPr>
      </a:lvl2pPr>
      <a:lvl3pPr marL="914186" algn="l" rtl="0" eaLnBrk="1" latinLnBrk="0" hangingPunct="1">
        <a:defRPr kumimoji="0" kern="1200">
          <a:solidFill>
            <a:schemeClr val="tx1"/>
          </a:solidFill>
          <a:latin typeface="+mn-lt"/>
          <a:ea typeface="+mn-ea"/>
          <a:cs typeface="+mn-cs"/>
        </a:defRPr>
      </a:lvl3pPr>
      <a:lvl4pPr marL="1371279" algn="l" rtl="0" eaLnBrk="1" latinLnBrk="0" hangingPunct="1">
        <a:defRPr kumimoji="0" kern="1200">
          <a:solidFill>
            <a:schemeClr val="tx1"/>
          </a:solidFill>
          <a:latin typeface="+mn-lt"/>
          <a:ea typeface="+mn-ea"/>
          <a:cs typeface="+mn-cs"/>
        </a:defRPr>
      </a:lvl4pPr>
      <a:lvl5pPr marL="1828372" algn="l" rtl="0" eaLnBrk="1" latinLnBrk="0" hangingPunct="1">
        <a:defRPr kumimoji="0" kern="1200">
          <a:solidFill>
            <a:schemeClr val="tx1"/>
          </a:solidFill>
          <a:latin typeface="+mn-lt"/>
          <a:ea typeface="+mn-ea"/>
          <a:cs typeface="+mn-cs"/>
        </a:defRPr>
      </a:lvl5pPr>
      <a:lvl6pPr marL="2285466" algn="l" rtl="0" eaLnBrk="1" latinLnBrk="0" hangingPunct="1">
        <a:defRPr kumimoji="0" kern="1200">
          <a:solidFill>
            <a:schemeClr val="tx1"/>
          </a:solidFill>
          <a:latin typeface="+mn-lt"/>
          <a:ea typeface="+mn-ea"/>
          <a:cs typeface="+mn-cs"/>
        </a:defRPr>
      </a:lvl6pPr>
      <a:lvl7pPr marL="2742559" algn="l" rtl="0" eaLnBrk="1" latinLnBrk="0" hangingPunct="1">
        <a:defRPr kumimoji="0" kern="1200">
          <a:solidFill>
            <a:schemeClr val="tx1"/>
          </a:solidFill>
          <a:latin typeface="+mn-lt"/>
          <a:ea typeface="+mn-ea"/>
          <a:cs typeface="+mn-cs"/>
        </a:defRPr>
      </a:lvl7pPr>
      <a:lvl8pPr marL="3199652" algn="l" rtl="0" eaLnBrk="1" latinLnBrk="0" hangingPunct="1">
        <a:defRPr kumimoji="0" kern="1200">
          <a:solidFill>
            <a:schemeClr val="tx1"/>
          </a:solidFill>
          <a:latin typeface="+mn-lt"/>
          <a:ea typeface="+mn-ea"/>
          <a:cs typeface="+mn-cs"/>
        </a:defRPr>
      </a:lvl8pPr>
      <a:lvl9pPr marL="3656745"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1.png"/><Relationship Id="rId7" Type="http://schemas.openxmlformats.org/officeDocument/2006/relationships/image" Target="../media/image16.jpe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5.gif"/><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9.png"/><Relationship Id="rId3" Type="http://schemas.openxmlformats.org/officeDocument/2006/relationships/image" Target="../media/image39.png"/><Relationship Id="rId7" Type="http://schemas.openxmlformats.org/officeDocument/2006/relationships/image" Target="../media/image43.png"/><Relationship Id="rId12" Type="http://schemas.openxmlformats.org/officeDocument/2006/relationships/image" Target="../media/image48.png"/><Relationship Id="rId17" Type="http://schemas.openxmlformats.org/officeDocument/2006/relationships/image" Target="../media/image53.png"/><Relationship Id="rId2" Type="http://schemas.openxmlformats.org/officeDocument/2006/relationships/image" Target="../media/image38.png"/><Relationship Id="rId16"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42.png"/><Relationship Id="rId11" Type="http://schemas.openxmlformats.org/officeDocument/2006/relationships/image" Target="../media/image47.png"/><Relationship Id="rId5" Type="http://schemas.openxmlformats.org/officeDocument/2006/relationships/image" Target="../media/image41.png"/><Relationship Id="rId15" Type="http://schemas.openxmlformats.org/officeDocument/2006/relationships/image" Target="../media/image51.pn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 Id="rId14" Type="http://schemas.openxmlformats.org/officeDocument/2006/relationships/image" Target="../media/image50.png"/></Relationships>
</file>

<file path=ppt/slides/_rels/slide1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1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6.xml"/><Relationship Id="rId4" Type="http://schemas.openxmlformats.org/officeDocument/2006/relationships/image" Target="../media/image60.png"/></Relationships>
</file>

<file path=ppt/slides/_rels/slide1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63.wmf"/><Relationship Id="rId2" Type="http://schemas.openxmlformats.org/officeDocument/2006/relationships/image" Target="../media/image62.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1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8.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06E66A4-4D89-446F-BE34-E9AFF40F1664}"/>
              </a:ext>
            </a:extLst>
          </p:cNvPr>
          <p:cNvSpPr>
            <a:spLocks noGrp="1" noChangeArrowheads="1"/>
          </p:cNvSpPr>
          <p:nvPr>
            <p:ph type="title"/>
          </p:nvPr>
        </p:nvSpPr>
        <p:spPr>
          <a:xfrm>
            <a:off x="2728322" y="1916835"/>
            <a:ext cx="3571875" cy="1192213"/>
          </a:xfrm>
          <a:gradFill>
            <a:gsLst>
              <a:gs pos="0">
                <a:schemeClr val="accent1">
                  <a:lumMod val="50000"/>
                </a:schemeClr>
              </a:gs>
              <a:gs pos="50000">
                <a:srgbClr val="FF66FF"/>
              </a:gs>
              <a:gs pos="75850">
                <a:schemeClr val="accent4">
                  <a:lumMod val="20000"/>
                  <a:lumOff val="80000"/>
                </a:schemeClr>
              </a:gs>
              <a:gs pos="24600">
                <a:schemeClr val="accent6">
                  <a:lumMod val="40000"/>
                  <a:lumOff val="60000"/>
                </a:schemeClr>
              </a:gs>
              <a:gs pos="100000">
                <a:schemeClr val="accent2">
                  <a:lumMod val="75000"/>
                </a:schemeClr>
              </a:gs>
            </a:gsLst>
            <a:lin ang="5400000" scaled="0"/>
          </a:gradFill>
        </p:spPr>
        <p:txBody>
          <a:bodyPr>
            <a:normAutofit/>
          </a:bodyPr>
          <a:lstStyle/>
          <a:p>
            <a:pPr algn="ctr" eaLnBrk="1" fontAlgn="auto" hangingPunct="1">
              <a:spcAft>
                <a:spcPts val="0"/>
              </a:spcAft>
              <a:defRPr/>
            </a:pPr>
            <a:r>
              <a:rPr lang="en-GB" altLang="en-US" dirty="0">
                <a:solidFill>
                  <a:srgbClr val="660033"/>
                </a:solidFill>
                <a:latin typeface="XCCW Joined 8a" panose="03050602040000000000" pitchFamily="66" charset="0"/>
              </a:rPr>
              <a:t>Welcome </a:t>
            </a:r>
            <a:br>
              <a:rPr lang="en-GB" altLang="en-US" dirty="0">
                <a:solidFill>
                  <a:srgbClr val="660033"/>
                </a:solidFill>
                <a:latin typeface="XCCW Joined 8a" panose="03050602040000000000" pitchFamily="66" charset="0"/>
              </a:rPr>
            </a:br>
            <a:r>
              <a:rPr lang="en-GB" altLang="en-US" dirty="0">
                <a:solidFill>
                  <a:srgbClr val="660033"/>
                </a:solidFill>
                <a:latin typeface="XCCW Joined 8a" panose="03050602040000000000" pitchFamily="66" charset="0"/>
              </a:rPr>
              <a:t>to Year 6!!</a:t>
            </a:r>
          </a:p>
        </p:txBody>
      </p:sp>
      <p:pic>
        <p:nvPicPr>
          <p:cNvPr id="7171" name="Picture 1">
            <a:extLst>
              <a:ext uri="{FF2B5EF4-FFF2-40B4-BE49-F238E27FC236}">
                <a16:creationId xmlns:a16="http://schemas.microsoft.com/office/drawing/2014/main" id="{B9B38299-65F5-490F-BD8C-A341CAA8723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79838" y="6032500"/>
            <a:ext cx="936625" cy="110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2">
            <a:extLst>
              <a:ext uri="{FF2B5EF4-FFF2-40B4-BE49-F238E27FC236}">
                <a16:creationId xmlns:a16="http://schemas.microsoft.com/office/drawing/2014/main" id="{503BF34C-45C0-4A71-8398-3562811F707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75463" y="79375"/>
            <a:ext cx="2159000" cy="278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3">
            <a:extLst>
              <a:ext uri="{FF2B5EF4-FFF2-40B4-BE49-F238E27FC236}">
                <a16:creationId xmlns:a16="http://schemas.microsoft.com/office/drawing/2014/main" id="{C664C8F2-B1C6-49ED-B49E-7B0FDC98AF6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41663" y="47625"/>
            <a:ext cx="2466975"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4">
            <a:extLst>
              <a:ext uri="{FF2B5EF4-FFF2-40B4-BE49-F238E27FC236}">
                <a16:creationId xmlns:a16="http://schemas.microsoft.com/office/drawing/2014/main" id="{87825946-613E-4756-8EE0-FC200D8A171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72213" y="4010025"/>
            <a:ext cx="2809875"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6">
            <a:extLst>
              <a:ext uri="{FF2B5EF4-FFF2-40B4-BE49-F238E27FC236}">
                <a16:creationId xmlns:a16="http://schemas.microsoft.com/office/drawing/2014/main" id="{973FF733-A2C0-4F2A-BFC8-0A7268FF1B0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4925" y="3916363"/>
            <a:ext cx="207645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10" descr="whats up hello GIF by Make it Move">
            <a:extLst>
              <a:ext uri="{FF2B5EF4-FFF2-40B4-BE49-F238E27FC236}">
                <a16:creationId xmlns:a16="http://schemas.microsoft.com/office/drawing/2014/main" id="{4841C72A-1287-45D4-91A5-91AEA9F2466D}"/>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062288" y="4149725"/>
            <a:ext cx="2511425"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AutoShape 14" descr="Image result for number 6 clip art">
            <a:extLst>
              <a:ext uri="{FF2B5EF4-FFF2-40B4-BE49-F238E27FC236}">
                <a16:creationId xmlns:a16="http://schemas.microsoft.com/office/drawing/2014/main" id="{BF335FB2-0611-4869-8A5C-D0AD5D911141}"/>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8" name="AutoShape 16" descr="Image result for number 6 clip art">
            <a:extLst>
              <a:ext uri="{FF2B5EF4-FFF2-40B4-BE49-F238E27FC236}">
                <a16:creationId xmlns:a16="http://schemas.microsoft.com/office/drawing/2014/main" id="{65E6BE32-9043-4691-9973-FAEB01708783}"/>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9" name="AutoShape 18" descr="Image result for number 6 clip art">
            <a:extLst>
              <a:ext uri="{FF2B5EF4-FFF2-40B4-BE49-F238E27FC236}">
                <a16:creationId xmlns:a16="http://schemas.microsoft.com/office/drawing/2014/main" id="{28A977D9-259E-460D-AF4D-6358EA3652A9}"/>
              </a:ext>
            </a:extLst>
          </p:cNvPr>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80" name="AutoShape 20" descr="Image result for number 6 clip art">
            <a:extLst>
              <a:ext uri="{FF2B5EF4-FFF2-40B4-BE49-F238E27FC236}">
                <a16:creationId xmlns:a16="http://schemas.microsoft.com/office/drawing/2014/main" id="{676B8726-72E5-4975-9F9F-062018BB7DA8}"/>
              </a:ext>
            </a:extLst>
          </p:cNvP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pic>
        <p:nvPicPr>
          <p:cNvPr id="7181" name="Picture 21">
            <a:extLst>
              <a:ext uri="{FF2B5EF4-FFF2-40B4-BE49-F238E27FC236}">
                <a16:creationId xmlns:a16="http://schemas.microsoft.com/office/drawing/2014/main" id="{F5FEF4A5-9473-4D82-9882-DB5DA87647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9225" y="160338"/>
            <a:ext cx="1771650" cy="2581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82" name="Picture 23" descr="Related image">
            <a:extLst>
              <a:ext uri="{FF2B5EF4-FFF2-40B4-BE49-F238E27FC236}">
                <a16:creationId xmlns:a16="http://schemas.microsoft.com/office/drawing/2014/main" id="{A54E223D-9121-4F22-8364-1A270DF397B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13901" r="11630" b="8611"/>
          <a:stretch>
            <a:fillRect/>
          </a:stretch>
        </p:blipFill>
        <p:spPr bwMode="auto">
          <a:xfrm>
            <a:off x="5791200" y="3127375"/>
            <a:ext cx="796925"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3" name="Picture 5">
            <a:extLst>
              <a:ext uri="{FF2B5EF4-FFF2-40B4-BE49-F238E27FC236}">
                <a16:creationId xmlns:a16="http://schemas.microsoft.com/office/drawing/2014/main" id="{9DA22000-030D-45E5-9CD5-D1ACBDFBCD4B}"/>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887538" y="3092450"/>
            <a:ext cx="1008062"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4" name="Picture 6">
            <a:extLst>
              <a:ext uri="{FF2B5EF4-FFF2-40B4-BE49-F238E27FC236}">
                <a16:creationId xmlns:a16="http://schemas.microsoft.com/office/drawing/2014/main" id="{89928F7D-480E-4DB4-83FF-D3D75FCFA34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938588" y="3190875"/>
            <a:ext cx="873125"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C70255B-1E46-4450-BD2B-83A6BD5F8F0E}"/>
              </a:ext>
            </a:extLst>
          </p:cNvPr>
          <p:cNvSpPr/>
          <p:nvPr/>
        </p:nvSpPr>
        <p:spPr>
          <a:xfrm>
            <a:off x="992309" y="11757"/>
            <a:ext cx="7161342" cy="923307"/>
          </a:xfrm>
          <a:prstGeom prst="rect">
            <a:avLst/>
          </a:prstGeom>
          <a:noFill/>
          <a:ln>
            <a:solidFill>
              <a:schemeClr val="accent1"/>
            </a:solidFill>
          </a:ln>
        </p:spPr>
        <p:txBody>
          <a:bodyPr wrap="none" lIns="91419" tIns="45709" rIns="91419" bIns="45709">
            <a:spAutoFit/>
          </a:bodyPr>
          <a:lstStyle/>
          <a:p>
            <a:pPr algn="ctr">
              <a:defRPr/>
            </a:pPr>
            <a:r>
              <a:rPr lang="en-US" sz="5400" b="1" dirty="0">
                <a:ln w="22225">
                  <a:solidFill>
                    <a:srgbClr val="002060"/>
                  </a:solidFill>
                  <a:prstDash val="solid"/>
                </a:ln>
                <a:solidFill>
                  <a:srgbClr val="00B0F0"/>
                </a:solidFill>
                <a:latin typeface="Arial" charset="0"/>
              </a:rPr>
              <a:t>Meet the Year 6 Team</a:t>
            </a:r>
          </a:p>
        </p:txBody>
      </p:sp>
      <p:sp>
        <p:nvSpPr>
          <p:cNvPr id="7" name="TextBox 6">
            <a:extLst>
              <a:ext uri="{FF2B5EF4-FFF2-40B4-BE49-F238E27FC236}">
                <a16:creationId xmlns:a16="http://schemas.microsoft.com/office/drawing/2014/main" id="{58F117D2-1097-4BF4-B5C4-CA1D8A4873DC}"/>
              </a:ext>
            </a:extLst>
          </p:cNvPr>
          <p:cNvSpPr txBox="1"/>
          <p:nvPr/>
        </p:nvSpPr>
        <p:spPr>
          <a:xfrm>
            <a:off x="179388" y="2276872"/>
            <a:ext cx="8890000" cy="522288"/>
          </a:xfrm>
          <a:prstGeom prst="rect">
            <a:avLst/>
          </a:prstGeom>
          <a:noFill/>
        </p:spPr>
        <p:txBody>
          <a:bodyPr lIns="91419" tIns="45709" rIns="91419" bIns="45709">
            <a:spAutoFit/>
          </a:bodyPr>
          <a:lstStyle/>
          <a:p>
            <a:pPr>
              <a:defRPr/>
            </a:pPr>
            <a:r>
              <a:rPr lang="en-GB" sz="2800" b="1" dirty="0">
                <a:solidFill>
                  <a:srgbClr val="0070C0"/>
                </a:solidFill>
                <a:latin typeface="Comic Sans MS" panose="030F0702030302020204" pitchFamily="66" charset="0"/>
              </a:rPr>
              <a:t>   6B 	    </a:t>
            </a:r>
            <a:r>
              <a:rPr lang="en-GB" sz="2800" b="1" dirty="0">
                <a:solidFill>
                  <a:srgbClr val="00B050"/>
                </a:solidFill>
                <a:latin typeface="Comic Sans MS" panose="030F0702030302020204" pitchFamily="66" charset="0"/>
              </a:rPr>
              <a:t>6G</a:t>
            </a:r>
            <a:r>
              <a:rPr lang="en-GB" sz="2800" b="1" dirty="0">
                <a:solidFill>
                  <a:schemeClr val="accent6"/>
                </a:solidFill>
                <a:latin typeface="Comic Sans MS" panose="030F0702030302020204" pitchFamily="66" charset="0"/>
              </a:rPr>
              <a:t>	     </a:t>
            </a:r>
            <a:r>
              <a:rPr lang="en-GB" sz="2800" b="1" dirty="0">
                <a:solidFill>
                  <a:srgbClr val="FF0000"/>
                </a:solidFill>
                <a:latin typeface="Comic Sans MS" panose="030F0702030302020204" pitchFamily="66" charset="0"/>
              </a:rPr>
              <a:t>6R	</a:t>
            </a:r>
            <a:r>
              <a:rPr lang="en-GB" sz="2800" b="1" dirty="0">
                <a:latin typeface="Comic Sans MS" panose="030F0702030302020204" pitchFamily="66" charset="0"/>
              </a:rPr>
              <a:t>	    </a:t>
            </a:r>
            <a:r>
              <a:rPr lang="en-GB" sz="2800" b="1" dirty="0">
                <a:solidFill>
                  <a:schemeClr val="accent4"/>
                </a:solidFill>
                <a:latin typeface="Comic Sans MS" panose="030F0702030302020204" pitchFamily="66" charset="0"/>
              </a:rPr>
              <a:t>6Y</a:t>
            </a:r>
          </a:p>
        </p:txBody>
      </p:sp>
      <p:sp>
        <p:nvSpPr>
          <p:cNvPr id="9" name="TextBox 8">
            <a:extLst>
              <a:ext uri="{FF2B5EF4-FFF2-40B4-BE49-F238E27FC236}">
                <a16:creationId xmlns:a16="http://schemas.microsoft.com/office/drawing/2014/main" id="{1AB02190-3EB3-44D6-B28C-FAC0B5852CB9}"/>
              </a:ext>
            </a:extLst>
          </p:cNvPr>
          <p:cNvSpPr txBox="1"/>
          <p:nvPr/>
        </p:nvSpPr>
        <p:spPr bwMode="auto">
          <a:xfrm>
            <a:off x="-844906" y="5087597"/>
            <a:ext cx="5357658" cy="1569660"/>
          </a:xfrm>
          <a:prstGeom prst="rect">
            <a:avLst/>
          </a:prstGeom>
          <a:noFill/>
        </p:spPr>
        <p:txBody>
          <a:bodyPr wrap="square">
            <a:spAutoFit/>
          </a:bodyPr>
          <a:lstStyle/>
          <a:p>
            <a:pPr algn="ctr">
              <a:defRPr/>
            </a:pPr>
            <a:r>
              <a:rPr lang="en-GB" sz="2400" b="1" dirty="0">
                <a:ln>
                  <a:solidFill>
                    <a:sysClr val="windowText" lastClr="000000"/>
                  </a:solidFill>
                </a:ln>
                <a:solidFill>
                  <a:srgbClr val="7030A0"/>
                </a:solidFill>
                <a:latin typeface="Comic Sans MS" panose="030F0702030302020204" pitchFamily="66" charset="0"/>
              </a:rPr>
              <a:t>       Learning group teachers</a:t>
            </a:r>
          </a:p>
          <a:p>
            <a:pPr algn="ctr">
              <a:defRPr/>
            </a:pPr>
            <a:r>
              <a:rPr lang="en-GB" sz="2400" b="1" dirty="0">
                <a:ln>
                  <a:solidFill>
                    <a:sysClr val="windowText" lastClr="000000"/>
                  </a:solidFill>
                </a:ln>
                <a:solidFill>
                  <a:schemeClr val="accent2"/>
                </a:solidFill>
                <a:latin typeface="Comic Sans MS" panose="030F0702030302020204" pitchFamily="66" charset="0"/>
              </a:rPr>
              <a:t>Mr Kettle </a:t>
            </a:r>
          </a:p>
          <a:p>
            <a:pPr algn="ctr">
              <a:defRPr/>
            </a:pPr>
            <a:r>
              <a:rPr lang="en-GB" sz="2400" b="1" dirty="0">
                <a:ln>
                  <a:solidFill>
                    <a:sysClr val="windowText" lastClr="000000"/>
                  </a:solidFill>
                </a:ln>
                <a:solidFill>
                  <a:schemeClr val="accent2"/>
                </a:solidFill>
                <a:latin typeface="Comic Sans MS" panose="030F0702030302020204" pitchFamily="66" charset="0"/>
              </a:rPr>
              <a:t>Miss </a:t>
            </a:r>
            <a:r>
              <a:rPr lang="en-GB" sz="2400" b="1" dirty="0" err="1">
                <a:ln>
                  <a:solidFill>
                    <a:sysClr val="windowText" lastClr="000000"/>
                  </a:solidFill>
                </a:ln>
                <a:solidFill>
                  <a:schemeClr val="accent2"/>
                </a:solidFill>
                <a:latin typeface="Comic Sans MS" panose="030F0702030302020204" pitchFamily="66" charset="0"/>
              </a:rPr>
              <a:t>Scarr</a:t>
            </a:r>
            <a:endParaRPr lang="en-GB" sz="2400" b="1" dirty="0">
              <a:ln>
                <a:solidFill>
                  <a:sysClr val="windowText" lastClr="000000"/>
                </a:solidFill>
              </a:ln>
              <a:solidFill>
                <a:schemeClr val="accent2"/>
              </a:solidFill>
              <a:latin typeface="Comic Sans MS" panose="030F0702030302020204" pitchFamily="66" charset="0"/>
            </a:endParaRPr>
          </a:p>
          <a:p>
            <a:pPr algn="ctr">
              <a:defRPr/>
            </a:pPr>
            <a:r>
              <a:rPr lang="en-GB" sz="2400" b="1" dirty="0">
                <a:ln>
                  <a:solidFill>
                    <a:sysClr val="windowText" lastClr="000000"/>
                  </a:solidFill>
                </a:ln>
                <a:solidFill>
                  <a:schemeClr val="accent2"/>
                </a:solidFill>
                <a:latin typeface="Comic Sans MS" panose="030F0702030302020204" pitchFamily="66" charset="0"/>
              </a:rPr>
              <a:t>Mr Rowe</a:t>
            </a:r>
          </a:p>
        </p:txBody>
      </p:sp>
      <p:pic>
        <p:nvPicPr>
          <p:cNvPr id="9222" name="Picture 4" descr="Child Cartoon clipart - Classroom, Student, Education, transparent clip art">
            <a:extLst>
              <a:ext uri="{FF2B5EF4-FFF2-40B4-BE49-F238E27FC236}">
                <a16:creationId xmlns:a16="http://schemas.microsoft.com/office/drawing/2014/main" id="{2348D0B8-CE9C-4702-9817-05F00F67A86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11623"/>
          <a:stretch>
            <a:fillRect/>
          </a:stretch>
        </p:blipFill>
        <p:spPr bwMode="auto">
          <a:xfrm>
            <a:off x="-118078" y="3155924"/>
            <a:ext cx="2971800"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6">
            <a:extLst>
              <a:ext uri="{FF2B5EF4-FFF2-40B4-BE49-F238E27FC236}">
                <a16:creationId xmlns:a16="http://schemas.microsoft.com/office/drawing/2014/main" id="{3E2C12C8-599A-44A3-8902-4EC3F1158E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1288" y="6350"/>
            <a:ext cx="874712"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5" name="TextBox 16">
            <a:extLst>
              <a:ext uri="{FF2B5EF4-FFF2-40B4-BE49-F238E27FC236}">
                <a16:creationId xmlns:a16="http://schemas.microsoft.com/office/drawing/2014/main" id="{4836CCB6-597E-412C-8AA5-D87AE789FA94}"/>
              </a:ext>
            </a:extLst>
          </p:cNvPr>
          <p:cNvSpPr txBox="1">
            <a:spLocks noChangeArrowheads="1"/>
          </p:cNvSpPr>
          <p:nvPr/>
        </p:nvSpPr>
        <p:spPr bwMode="auto">
          <a:xfrm>
            <a:off x="6171781" y="4491337"/>
            <a:ext cx="3117230" cy="1477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b="1" dirty="0">
                <a:solidFill>
                  <a:srgbClr val="7030A0"/>
                </a:solidFill>
                <a:latin typeface="Comic Sans MS" panose="030F0702030302020204" pitchFamily="66" charset="0"/>
              </a:rPr>
              <a:t>Teaching Assistants:</a:t>
            </a:r>
          </a:p>
          <a:p>
            <a:r>
              <a:rPr lang="en-GB" altLang="en-US" b="1" dirty="0">
                <a:solidFill>
                  <a:srgbClr val="7030A0"/>
                </a:solidFill>
                <a:latin typeface="Comic Sans MS" panose="030F0702030302020204" pitchFamily="66" charset="0"/>
              </a:rPr>
              <a:t>Mrs Haste</a:t>
            </a:r>
          </a:p>
          <a:p>
            <a:r>
              <a:rPr lang="en-GB" altLang="en-US" b="1" dirty="0">
                <a:solidFill>
                  <a:srgbClr val="7030A0"/>
                </a:solidFill>
                <a:latin typeface="Comic Sans MS" panose="030F0702030302020204" pitchFamily="66" charset="0"/>
              </a:rPr>
              <a:t>Mr Richards</a:t>
            </a:r>
          </a:p>
          <a:p>
            <a:r>
              <a:rPr lang="en-GB" altLang="en-US" b="1" dirty="0">
                <a:solidFill>
                  <a:srgbClr val="7030A0"/>
                </a:solidFill>
                <a:latin typeface="Comic Sans MS" panose="030F0702030302020204" pitchFamily="66" charset="0"/>
              </a:rPr>
              <a:t>Mrs House</a:t>
            </a:r>
          </a:p>
          <a:p>
            <a:r>
              <a:rPr lang="en-GB" altLang="en-US" b="1" dirty="0">
                <a:solidFill>
                  <a:srgbClr val="7030A0"/>
                </a:solidFill>
                <a:latin typeface="Comic Sans MS" panose="030F0702030302020204" pitchFamily="66" charset="0"/>
              </a:rPr>
              <a:t>Mrs Roberts</a:t>
            </a:r>
          </a:p>
        </p:txBody>
      </p:sp>
      <p:pic>
        <p:nvPicPr>
          <p:cNvPr id="18" name="Picture 17" descr="D:\Upton Junior Staff ( Website File &amp; Sims File )\Website Staff\DSC_0042.png">
            <a:extLst>
              <a:ext uri="{FF2B5EF4-FFF2-40B4-BE49-F238E27FC236}">
                <a16:creationId xmlns:a16="http://schemas.microsoft.com/office/drawing/2014/main" id="{2715C043-CA68-42CF-9137-DC9E0ED6E7D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471207" y="946017"/>
            <a:ext cx="972163" cy="1303431"/>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3" descr="https://www.uptonjunior.com/_site/data/files/images/staff%20pictures/51AE8CB760275C891D5446EE893D85ED.png">
            <a:extLst>
              <a:ext uri="{FF2B5EF4-FFF2-40B4-BE49-F238E27FC236}">
                <a16:creationId xmlns:a16="http://schemas.microsoft.com/office/drawing/2014/main" id="{6E7B89B2-A0D0-4185-892F-AF6EA5512C4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93472" y="5697701"/>
            <a:ext cx="755471" cy="1063750"/>
          </a:xfrm>
          <a:prstGeom prst="rect">
            <a:avLst/>
          </a:prstGeom>
          <a:solidFill>
            <a:srgbClr val="FFFFFF">
              <a:shade val="85000"/>
            </a:srgbClr>
          </a:solidFill>
          <a:ln w="8890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229" name="Picture 5" descr="Image result for gif teacher">
            <a:extLst>
              <a:ext uri="{FF2B5EF4-FFF2-40B4-BE49-F238E27FC236}">
                <a16:creationId xmlns:a16="http://schemas.microsoft.com/office/drawing/2014/main" id="{8C615ACD-B474-4C79-BDE8-B90F7BAE24AE}"/>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290280" y="3136121"/>
            <a:ext cx="2722562"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Image preview">
            <a:extLst>
              <a:ext uri="{FF2B5EF4-FFF2-40B4-BE49-F238E27FC236}">
                <a16:creationId xmlns:a16="http://schemas.microsoft.com/office/drawing/2014/main" id="{D124045D-9EA5-45B5-8C0A-A6CF76F0FB9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59556" y="1014855"/>
            <a:ext cx="1152467" cy="1213419"/>
          </a:xfrm>
          <a:prstGeom prst="rect">
            <a:avLst/>
          </a:prstGeom>
          <a:noFill/>
          <a:ln w="57150">
            <a:solidFill>
              <a:srgbClr val="00B050"/>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0F1DAFE-C6EC-4C56-BE83-ED43DA3F50D2}"/>
              </a:ext>
            </a:extLst>
          </p:cNvPr>
          <p:cNvSpPr/>
          <p:nvPr/>
        </p:nvSpPr>
        <p:spPr>
          <a:xfrm>
            <a:off x="326548" y="2672590"/>
            <a:ext cx="1563248" cy="646331"/>
          </a:xfrm>
          <a:prstGeom prst="rect">
            <a:avLst/>
          </a:prstGeom>
        </p:spPr>
        <p:txBody>
          <a:bodyPr wrap="none">
            <a:spAutoFit/>
          </a:bodyPr>
          <a:lstStyle/>
          <a:p>
            <a:r>
              <a:rPr lang="en-GB" b="1" dirty="0">
                <a:ln>
                  <a:solidFill>
                    <a:sysClr val="windowText" lastClr="000000"/>
                  </a:solidFill>
                </a:ln>
                <a:solidFill>
                  <a:srgbClr val="0070C0"/>
                </a:solidFill>
                <a:latin typeface="Comic Sans MS" panose="030F0702030302020204" pitchFamily="66" charset="0"/>
              </a:rPr>
              <a:t> Miss Moore</a:t>
            </a:r>
          </a:p>
          <a:p>
            <a:endParaRPr lang="en-GB" dirty="0"/>
          </a:p>
        </p:txBody>
      </p:sp>
      <p:sp>
        <p:nvSpPr>
          <p:cNvPr id="3" name="Rectangle 2">
            <a:extLst>
              <a:ext uri="{FF2B5EF4-FFF2-40B4-BE49-F238E27FC236}">
                <a16:creationId xmlns:a16="http://schemas.microsoft.com/office/drawing/2014/main" id="{4DDC5341-0224-49E8-AD6A-384D2C4FEE6E}"/>
              </a:ext>
            </a:extLst>
          </p:cNvPr>
          <p:cNvSpPr/>
          <p:nvPr/>
        </p:nvSpPr>
        <p:spPr>
          <a:xfrm>
            <a:off x="2198889" y="2748158"/>
            <a:ext cx="1810111" cy="369332"/>
          </a:xfrm>
          <a:prstGeom prst="rect">
            <a:avLst/>
          </a:prstGeom>
        </p:spPr>
        <p:txBody>
          <a:bodyPr wrap="none">
            <a:spAutoFit/>
          </a:bodyPr>
          <a:lstStyle/>
          <a:p>
            <a:r>
              <a:rPr lang="en-GB" b="1" dirty="0">
                <a:ln>
                  <a:solidFill>
                    <a:sysClr val="windowText" lastClr="000000"/>
                  </a:solidFill>
                </a:ln>
                <a:solidFill>
                  <a:srgbClr val="00B050"/>
                </a:solidFill>
                <a:latin typeface="Comic Sans MS" panose="030F0702030302020204" pitchFamily="66" charset="0"/>
              </a:rPr>
              <a:t>Miss Prescott </a:t>
            </a:r>
            <a:endParaRPr lang="en-GB" dirty="0"/>
          </a:p>
        </p:txBody>
      </p:sp>
      <p:sp>
        <p:nvSpPr>
          <p:cNvPr id="8" name="Rectangle 7">
            <a:extLst>
              <a:ext uri="{FF2B5EF4-FFF2-40B4-BE49-F238E27FC236}">
                <a16:creationId xmlns:a16="http://schemas.microsoft.com/office/drawing/2014/main" id="{FA44F9BF-03BE-420F-BC13-646E6C30C97A}"/>
              </a:ext>
            </a:extLst>
          </p:cNvPr>
          <p:cNvSpPr/>
          <p:nvPr/>
        </p:nvSpPr>
        <p:spPr>
          <a:xfrm>
            <a:off x="6677765" y="2815034"/>
            <a:ext cx="1632178" cy="369332"/>
          </a:xfrm>
          <a:prstGeom prst="rect">
            <a:avLst/>
          </a:prstGeom>
        </p:spPr>
        <p:txBody>
          <a:bodyPr wrap="none">
            <a:spAutoFit/>
          </a:bodyPr>
          <a:lstStyle/>
          <a:p>
            <a:pPr algn="ctr">
              <a:defRPr/>
            </a:pPr>
            <a:r>
              <a:rPr lang="en-GB" b="1" dirty="0">
                <a:ln>
                  <a:solidFill>
                    <a:sysClr val="windowText" lastClr="000000"/>
                  </a:solidFill>
                </a:ln>
                <a:solidFill>
                  <a:schemeClr val="accent4"/>
                </a:solidFill>
                <a:latin typeface="Comic Sans MS" panose="030F0702030302020204" pitchFamily="66" charset="0"/>
              </a:rPr>
              <a:t>Miss </a:t>
            </a:r>
            <a:r>
              <a:rPr lang="en-GB" b="1" dirty="0" err="1">
                <a:ln>
                  <a:solidFill>
                    <a:sysClr val="windowText" lastClr="000000"/>
                  </a:solidFill>
                </a:ln>
                <a:solidFill>
                  <a:schemeClr val="accent4"/>
                </a:solidFill>
                <a:latin typeface="Comic Sans MS" panose="030F0702030302020204" pitchFamily="66" charset="0"/>
              </a:rPr>
              <a:t>Limbert</a:t>
            </a:r>
            <a:endParaRPr lang="en-GB" b="1" dirty="0">
              <a:ln>
                <a:solidFill>
                  <a:sysClr val="windowText" lastClr="000000"/>
                </a:solidFill>
              </a:ln>
              <a:solidFill>
                <a:schemeClr val="accent4"/>
              </a:solidFill>
              <a:latin typeface="Comic Sans MS" panose="030F0702030302020204" pitchFamily="66" charset="0"/>
            </a:endParaRPr>
          </a:p>
        </p:txBody>
      </p:sp>
      <p:pic>
        <p:nvPicPr>
          <p:cNvPr id="1026" name="Picture 2" descr=" ">
            <a:extLst>
              <a:ext uri="{FF2B5EF4-FFF2-40B4-BE49-F238E27FC236}">
                <a16:creationId xmlns:a16="http://schemas.microsoft.com/office/drawing/2014/main" id="{E352E097-FDB5-4DFF-B0D6-227BCF084ED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53044" y="5700565"/>
            <a:ext cx="755471" cy="1063750"/>
          </a:xfrm>
          <a:prstGeom prst="rect">
            <a:avLst/>
          </a:prstGeom>
          <a:noFill/>
          <a:ln w="57150">
            <a:solidFill>
              <a:schemeClr val="accent1"/>
            </a:solidFill>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73FF640-D3FA-4708-1C01-E067ED5AFDD0}"/>
              </a:ext>
            </a:extLst>
          </p:cNvPr>
          <p:cNvSpPr txBox="1"/>
          <p:nvPr/>
        </p:nvSpPr>
        <p:spPr>
          <a:xfrm>
            <a:off x="3805768" y="2747335"/>
            <a:ext cx="2643355" cy="646331"/>
          </a:xfrm>
          <a:prstGeom prst="rect">
            <a:avLst/>
          </a:prstGeom>
          <a:noFill/>
        </p:spPr>
        <p:txBody>
          <a:bodyPr wrap="square">
            <a:spAutoFit/>
          </a:bodyPr>
          <a:lstStyle/>
          <a:p>
            <a:pPr algn="ctr"/>
            <a:r>
              <a:rPr lang="en-GB" b="1" dirty="0">
                <a:ln>
                  <a:solidFill>
                    <a:sysClr val="windowText" lastClr="000000"/>
                  </a:solidFill>
                </a:ln>
                <a:solidFill>
                  <a:srgbClr val="FF0000"/>
                </a:solidFill>
                <a:latin typeface="Comic Sans MS" panose="030F0702030302020204" pitchFamily="66" charset="0"/>
              </a:rPr>
              <a:t>Miss Papa-Adams </a:t>
            </a:r>
          </a:p>
          <a:p>
            <a:pPr algn="ctr"/>
            <a:r>
              <a:rPr lang="en-GB" b="1" dirty="0">
                <a:ln>
                  <a:solidFill>
                    <a:sysClr val="windowText" lastClr="000000"/>
                  </a:solidFill>
                </a:ln>
                <a:solidFill>
                  <a:srgbClr val="FF0000"/>
                </a:solidFill>
                <a:latin typeface="Comic Sans MS" panose="030F0702030302020204" pitchFamily="66" charset="0"/>
              </a:rPr>
              <a:t>Head of Year</a:t>
            </a:r>
            <a:endParaRPr lang="en-GB" dirty="0">
              <a:solidFill>
                <a:srgbClr val="FF0000"/>
              </a:solidFill>
            </a:endParaRPr>
          </a:p>
        </p:txBody>
      </p:sp>
      <p:pic>
        <p:nvPicPr>
          <p:cNvPr id="12" name="Picture 11">
            <a:extLst>
              <a:ext uri="{FF2B5EF4-FFF2-40B4-BE49-F238E27FC236}">
                <a16:creationId xmlns:a16="http://schemas.microsoft.com/office/drawing/2014/main" id="{CA23D202-3B64-CDB9-11AF-A1B0E39FFA36}"/>
              </a:ext>
            </a:extLst>
          </p:cNvPr>
          <p:cNvPicPr>
            <a:picLocks noChangeAspect="1"/>
          </p:cNvPicPr>
          <p:nvPr/>
        </p:nvPicPr>
        <p:blipFill rotWithShape="1">
          <a:blip r:embed="rId9"/>
          <a:srcRect l="31691" t="2859" r="35349" b="53191"/>
          <a:stretch/>
        </p:blipFill>
        <p:spPr>
          <a:xfrm>
            <a:off x="525816" y="1040514"/>
            <a:ext cx="980368" cy="1303432"/>
          </a:xfrm>
          <a:prstGeom prst="rect">
            <a:avLst/>
          </a:prstGeom>
          <a:ln w="38100">
            <a:solidFill>
              <a:srgbClr val="00B0F0"/>
            </a:solidFill>
          </a:ln>
        </p:spPr>
      </p:pic>
      <p:sp>
        <p:nvSpPr>
          <p:cNvPr id="4" name="TextBox 3">
            <a:extLst>
              <a:ext uri="{FF2B5EF4-FFF2-40B4-BE49-F238E27FC236}">
                <a16:creationId xmlns:a16="http://schemas.microsoft.com/office/drawing/2014/main" id="{3FB7E060-C5BD-A499-E423-4BACC62591B4}"/>
              </a:ext>
            </a:extLst>
          </p:cNvPr>
          <p:cNvSpPr txBox="1"/>
          <p:nvPr/>
        </p:nvSpPr>
        <p:spPr>
          <a:xfrm>
            <a:off x="8309943" y="6453336"/>
            <a:ext cx="755471" cy="369332"/>
          </a:xfrm>
          <a:prstGeom prst="rect">
            <a:avLst/>
          </a:prstGeom>
          <a:noFill/>
        </p:spPr>
        <p:txBody>
          <a:bodyPr wrap="square" rtlCol="0">
            <a:spAutoFit/>
          </a:bodyPr>
          <a:lstStyle/>
          <a:p>
            <a:r>
              <a:rPr lang="en-GB" dirty="0"/>
              <a:t>APA</a:t>
            </a:r>
          </a:p>
        </p:txBody>
      </p:sp>
      <p:pic>
        <p:nvPicPr>
          <p:cNvPr id="6" name="Picture 2">
            <a:extLst>
              <a:ext uri="{FF2B5EF4-FFF2-40B4-BE49-F238E27FC236}">
                <a16:creationId xmlns:a16="http://schemas.microsoft.com/office/drawing/2014/main" id="{D75E185F-E9AF-EAA8-D948-C2AE7DA4D9C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04543" y="832891"/>
            <a:ext cx="1152467" cy="1490806"/>
          </a:xfrm>
          <a:prstGeom prst="rect">
            <a:avLst/>
          </a:prstGeom>
          <a:noFill/>
          <a:ln w="38100">
            <a:solidFill>
              <a:schemeClr val="accent4">
                <a:lumMod val="60000"/>
                <a:lumOff val="40000"/>
              </a:schemeClr>
            </a:solidFill>
          </a:ln>
          <a:extLst>
            <a:ext uri="{909E8E84-426E-40DD-AFC4-6F175D3DCCD1}">
              <a14:hiddenFill xmlns:a14="http://schemas.microsoft.com/office/drawing/2010/main">
                <a:solidFill>
                  <a:srgbClr val="FFFFFF"/>
                </a:solidFill>
              </a14:hiddenFill>
            </a:ext>
          </a:extLst>
        </p:spPr>
      </p:pic>
      <p:pic>
        <p:nvPicPr>
          <p:cNvPr id="15" name="Picture 14" descr="A person smiling for a picture&#10;&#10;Description automatically generated">
            <a:extLst>
              <a:ext uri="{FF2B5EF4-FFF2-40B4-BE49-F238E27FC236}">
                <a16:creationId xmlns:a16="http://schemas.microsoft.com/office/drawing/2014/main" id="{ADC57773-BFA5-6557-413C-0A5026534EA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7289" y="5609439"/>
            <a:ext cx="982864" cy="1248561"/>
          </a:xfrm>
          <a:prstGeom prst="rect">
            <a:avLst/>
          </a:prstGeom>
          <a:ln w="38100">
            <a:solidFill>
              <a:srgbClr val="A40C63"/>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shield with a ship and text&#10;&#10;Description automatically generated">
            <a:extLst>
              <a:ext uri="{FF2B5EF4-FFF2-40B4-BE49-F238E27FC236}">
                <a16:creationId xmlns:a16="http://schemas.microsoft.com/office/drawing/2014/main" id="{B5AEF231-D942-4A72-2B5E-06365CDC87A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6565" y="4366875"/>
            <a:ext cx="1914792" cy="2162477"/>
          </a:xfrm>
        </p:spPr>
      </p:pic>
      <p:pic>
        <p:nvPicPr>
          <p:cNvPr id="4" name="Picture 8" descr="Image result for let me help you with your learning gif">
            <a:extLst>
              <a:ext uri="{FF2B5EF4-FFF2-40B4-BE49-F238E27FC236}">
                <a16:creationId xmlns:a16="http://schemas.microsoft.com/office/drawing/2014/main" id="{928DE9A6-4877-48AC-9D84-7F5504E9B0D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84637" y="2883224"/>
            <a:ext cx="3529012" cy="1638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a:extLst>
              <a:ext uri="{FF2B5EF4-FFF2-40B4-BE49-F238E27FC236}">
                <a16:creationId xmlns:a16="http://schemas.microsoft.com/office/drawing/2014/main" id="{DB5448EE-ECA2-41D1-91A8-5ADEB1AD5D1C}"/>
              </a:ext>
            </a:extLst>
          </p:cNvPr>
          <p:cNvSpPr>
            <a:spLocks noChangeArrowheads="1"/>
          </p:cNvSpPr>
          <p:nvPr/>
        </p:nvSpPr>
        <p:spPr bwMode="auto">
          <a:xfrm>
            <a:off x="0" y="111994"/>
            <a:ext cx="8064500" cy="2678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400" dirty="0">
                <a:latin typeface="XCCW Joined 8a" panose="03050602040000000000" pitchFamily="66" charset="0"/>
              </a:rPr>
              <a:t>Our role is to provide the children with stimulus and skills, developing a thirst for knowledge, so that our pupils are empowered to fulfil their individual potential. Our lessons aim to be enjoyable, inclusive, engaging and link to the Core Values of our school.</a:t>
            </a:r>
          </a:p>
        </p:txBody>
      </p:sp>
      <p:sp>
        <p:nvSpPr>
          <p:cNvPr id="6" name="Rectangle 5">
            <a:extLst>
              <a:ext uri="{FF2B5EF4-FFF2-40B4-BE49-F238E27FC236}">
                <a16:creationId xmlns:a16="http://schemas.microsoft.com/office/drawing/2014/main" id="{A8E20CB7-9506-4214-B69F-711466BF3F86}"/>
              </a:ext>
            </a:extLst>
          </p:cNvPr>
          <p:cNvSpPr/>
          <p:nvPr/>
        </p:nvSpPr>
        <p:spPr>
          <a:xfrm>
            <a:off x="-324544" y="2981879"/>
            <a:ext cx="8192071" cy="1446528"/>
          </a:xfrm>
          <a:prstGeom prst="rect">
            <a:avLst/>
          </a:prstGeom>
          <a:noFill/>
        </p:spPr>
        <p:txBody>
          <a:bodyPr wrap="square" lIns="91419" tIns="45709" rIns="91419" bIns="45709">
            <a:spAutoFit/>
          </a:bodyPr>
          <a:lstStyle/>
          <a:p>
            <a:pPr algn="ctr">
              <a:defRPr/>
            </a:pP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charset="0"/>
              </a:rPr>
              <a:t>Friendship    Aspiration</a:t>
            </a:r>
          </a:p>
          <a:p>
            <a:pPr algn="ctr">
              <a:defRPr/>
            </a:pP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charset="0"/>
              </a:rPr>
              <a:t>Resilience    Respect</a:t>
            </a:r>
          </a:p>
        </p:txBody>
      </p:sp>
      <p:pic>
        <p:nvPicPr>
          <p:cNvPr id="9" name="Picture 8" descr="A logo of a school&#10;&#10;Description automatically generated">
            <a:extLst>
              <a:ext uri="{FF2B5EF4-FFF2-40B4-BE49-F238E27FC236}">
                <a16:creationId xmlns:a16="http://schemas.microsoft.com/office/drawing/2014/main" id="{E9C9AFA9-2A8E-D09D-03E4-56822ADA38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6705" y="4390627"/>
            <a:ext cx="1943371" cy="2086266"/>
          </a:xfrm>
          <a:prstGeom prst="rect">
            <a:avLst/>
          </a:prstGeom>
        </p:spPr>
      </p:pic>
      <p:pic>
        <p:nvPicPr>
          <p:cNvPr id="11" name="Picture 10" descr="A shield with a ship and text&#10;&#10;Description automatically generated">
            <a:extLst>
              <a:ext uri="{FF2B5EF4-FFF2-40B4-BE49-F238E27FC236}">
                <a16:creationId xmlns:a16="http://schemas.microsoft.com/office/drawing/2014/main" id="{11E5FA29-1004-05DD-D47C-BF58536BA3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0673" y="4422870"/>
            <a:ext cx="1752845" cy="2029108"/>
          </a:xfrm>
          <a:prstGeom prst="rect">
            <a:avLst/>
          </a:prstGeom>
        </p:spPr>
      </p:pic>
      <p:pic>
        <p:nvPicPr>
          <p:cNvPr id="13" name="Picture 12" descr="A blue shield with a ship and text&#10;&#10;Description automatically generated">
            <a:extLst>
              <a:ext uri="{FF2B5EF4-FFF2-40B4-BE49-F238E27FC236}">
                <a16:creationId xmlns:a16="http://schemas.microsoft.com/office/drawing/2014/main" id="{789A1A30-3123-4EB6-E00E-5C2B540CA6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4115" y="4442357"/>
            <a:ext cx="2010056" cy="2057687"/>
          </a:xfrm>
          <a:prstGeom prst="rect">
            <a:avLst/>
          </a:prstGeom>
        </p:spPr>
      </p:pic>
      <p:sp>
        <p:nvSpPr>
          <p:cNvPr id="14" name="TextBox 13">
            <a:extLst>
              <a:ext uri="{FF2B5EF4-FFF2-40B4-BE49-F238E27FC236}">
                <a16:creationId xmlns:a16="http://schemas.microsoft.com/office/drawing/2014/main" id="{BF365181-8541-66F0-D9C5-77CC78FB4E24}"/>
              </a:ext>
            </a:extLst>
          </p:cNvPr>
          <p:cNvSpPr txBox="1"/>
          <p:nvPr/>
        </p:nvSpPr>
        <p:spPr>
          <a:xfrm>
            <a:off x="8309943" y="6453336"/>
            <a:ext cx="755471" cy="369332"/>
          </a:xfrm>
          <a:prstGeom prst="rect">
            <a:avLst/>
          </a:prstGeom>
          <a:noFill/>
        </p:spPr>
        <p:txBody>
          <a:bodyPr wrap="square" rtlCol="0">
            <a:spAutoFit/>
          </a:bodyPr>
          <a:lstStyle/>
          <a:p>
            <a:r>
              <a:rPr lang="en-GB" dirty="0"/>
              <a:t>APA</a:t>
            </a:r>
          </a:p>
        </p:txBody>
      </p:sp>
    </p:spTree>
    <p:extLst>
      <p:ext uri="{BB962C8B-B14F-4D97-AF65-F5344CB8AC3E}">
        <p14:creationId xmlns:p14="http://schemas.microsoft.com/office/powerpoint/2010/main" val="2549015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C017BC4-495C-4A10-B87E-7C6358C8CF30}"/>
              </a:ext>
            </a:extLst>
          </p:cNvPr>
          <p:cNvSpPr>
            <a:spLocks noGrp="1"/>
          </p:cNvSpPr>
          <p:nvPr>
            <p:ph type="title"/>
          </p:nvPr>
        </p:nvSpPr>
        <p:spPr>
          <a:xfrm>
            <a:off x="107509" y="23540"/>
            <a:ext cx="2497459" cy="939800"/>
          </a:xfrm>
          <a:solidFill>
            <a:schemeClr val="tx2">
              <a:lumMod val="40000"/>
              <a:lumOff val="60000"/>
            </a:schemeClr>
          </a:solidFill>
        </p:spPr>
        <p:txBody>
          <a:bodyPr/>
          <a:lstStyle/>
          <a:p>
            <a:pPr eaLnBrk="1" fontAlgn="auto" hangingPunct="1">
              <a:spcAft>
                <a:spcPts val="0"/>
              </a:spcAft>
              <a:defRPr/>
            </a:pPr>
            <a:r>
              <a:rPr lang="en-GB" dirty="0">
                <a:solidFill>
                  <a:srgbClr val="660033"/>
                </a:solidFill>
                <a:latin typeface="Comic Sans MS" pitchFamily="66" charset="0"/>
              </a:rPr>
              <a:t>English</a:t>
            </a:r>
          </a:p>
        </p:txBody>
      </p:sp>
      <p:pic>
        <p:nvPicPr>
          <p:cNvPr id="6" name="Picture 2" descr="http://www.englishclub.com/images/writing/writing.png">
            <a:extLst>
              <a:ext uri="{FF2B5EF4-FFF2-40B4-BE49-F238E27FC236}">
                <a16:creationId xmlns:a16="http://schemas.microsoft.com/office/drawing/2014/main" id="{BECD4A51-13FE-4F3A-A90F-15FD9E1650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4463" y="0"/>
            <a:ext cx="113506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65C71591-4C75-4E46-B839-1826982EABD8}"/>
              </a:ext>
            </a:extLst>
          </p:cNvPr>
          <p:cNvSpPr txBox="1">
            <a:spLocks noChangeArrowheads="1"/>
          </p:cNvSpPr>
          <p:nvPr/>
        </p:nvSpPr>
        <p:spPr bwMode="auto">
          <a:xfrm>
            <a:off x="159543" y="1474787"/>
            <a:ext cx="8824913" cy="538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marL="273050" indent="-273050">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520700" indent="-22860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758825"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004888"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1279525"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17367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1939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26511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1083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buFontTx/>
              <a:buNone/>
            </a:pPr>
            <a:r>
              <a:rPr lang="en-GB" altLang="en-US" sz="1800" b="1" u="sng" dirty="0">
                <a:latin typeface="XCCW Joined 8a" panose="03050602040000000000" pitchFamily="66" charset="0"/>
              </a:rPr>
              <a:t>Text-based Curriculum</a:t>
            </a:r>
          </a:p>
          <a:p>
            <a:pPr eaLnBrk="1" hangingPunct="1">
              <a:buFontTx/>
              <a:buNone/>
            </a:pPr>
            <a:r>
              <a:rPr lang="en-GB" altLang="en-US" sz="1800" dirty="0">
                <a:latin typeface="XCCW Joined 8a" panose="03050602040000000000" pitchFamily="66" charset="0"/>
              </a:rPr>
              <a:t>Our Text Based Curriculum means that all reading and writing will link to a class text. Spelling, punctuation and grammar (SPAG) will be explicitly taught and skills will be fed into the writing.</a:t>
            </a:r>
          </a:p>
          <a:p>
            <a:pPr eaLnBrk="1" hangingPunct="1">
              <a:buFontTx/>
              <a:buNone/>
            </a:pPr>
            <a:endParaRPr lang="en-GB" altLang="en-US" sz="1800" dirty="0">
              <a:latin typeface="XCCW Joined 8a" panose="03050602040000000000" pitchFamily="66" charset="0"/>
            </a:endParaRPr>
          </a:p>
          <a:p>
            <a:pPr eaLnBrk="1" hangingPunct="1">
              <a:buFontTx/>
              <a:buNone/>
            </a:pPr>
            <a:r>
              <a:rPr lang="en-GB" altLang="en-US" sz="1800" dirty="0">
                <a:latin typeface="XCCW Joined 8a" panose="03050602040000000000" pitchFamily="66" charset="0"/>
              </a:rPr>
              <a:t>Children will be exposed to a range of authors and text types. In reading, children will be focusing on inference, understanding new vocabulary and using reciprocal reading skills (predicting, summarising, questioning and clarifying) to extend and deepen understanding.</a:t>
            </a:r>
          </a:p>
          <a:p>
            <a:pPr eaLnBrk="1" hangingPunct="1">
              <a:buFont typeface="Wingdings 2" panose="05020102010507070707" pitchFamily="18" charset="2"/>
              <a:buNone/>
            </a:pPr>
            <a:endParaRPr lang="en-GB" altLang="en-US" sz="1800" dirty="0">
              <a:latin typeface="XCCW Joined 8a" panose="03050602040000000000" pitchFamily="66" charset="0"/>
            </a:endParaRPr>
          </a:p>
          <a:p>
            <a:pPr eaLnBrk="1" hangingPunct="1">
              <a:buFont typeface="Wingdings 2" panose="05020102010507070707" pitchFamily="18" charset="2"/>
              <a:buNone/>
            </a:pPr>
            <a:r>
              <a:rPr lang="en-GB" altLang="en-US" sz="1800" dirty="0">
                <a:latin typeface="XCCW Joined 8a" panose="03050602040000000000" pitchFamily="66" charset="0"/>
              </a:rPr>
              <a:t>In writing, children will be immersed in different genres and styles and taught the skills to do so. Writing tasks provide opportunities to build on these skills. Pupils will also edit, improve and publish their work.</a:t>
            </a: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p:txBody>
      </p:sp>
      <p:sp>
        <p:nvSpPr>
          <p:cNvPr id="8" name="Rectangle 4">
            <a:extLst>
              <a:ext uri="{FF2B5EF4-FFF2-40B4-BE49-F238E27FC236}">
                <a16:creationId xmlns:a16="http://schemas.microsoft.com/office/drawing/2014/main" id="{72C686DC-CB0A-4F70-A48A-D5731FC666C0}"/>
              </a:ext>
            </a:extLst>
          </p:cNvPr>
          <p:cNvSpPr>
            <a:spLocks noChangeArrowheads="1"/>
          </p:cNvSpPr>
          <p:nvPr/>
        </p:nvSpPr>
        <p:spPr bwMode="auto">
          <a:xfrm>
            <a:off x="4256088" y="52388"/>
            <a:ext cx="4859337" cy="1385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a:latin typeface="XCCW Joined 8a" panose="03050602040000000000" pitchFamily="66" charset="0"/>
              </a:rPr>
              <a:t>At Upton we believe that reading should truly be at the heart of the English curriculum. Pupils who read well will ultimately have greater access to our textually rich world, generating a long-lasting love of books. </a:t>
            </a:r>
            <a:endParaRPr lang="en-GB" altLang="en-US" sz="1400">
              <a:latin typeface="XCCW Joined 8a" panose="03050602040000000000" pitchFamily="66" charset="0"/>
            </a:endParaRPr>
          </a:p>
        </p:txBody>
      </p:sp>
      <p:sp>
        <p:nvSpPr>
          <p:cNvPr id="2" name="TextBox 1">
            <a:extLst>
              <a:ext uri="{FF2B5EF4-FFF2-40B4-BE49-F238E27FC236}">
                <a16:creationId xmlns:a16="http://schemas.microsoft.com/office/drawing/2014/main" id="{2C3E6713-EBC7-1827-56D4-50C11182C30F}"/>
              </a:ext>
            </a:extLst>
          </p:cNvPr>
          <p:cNvSpPr txBox="1"/>
          <p:nvPr/>
        </p:nvSpPr>
        <p:spPr>
          <a:xfrm>
            <a:off x="8309943" y="6453336"/>
            <a:ext cx="755471" cy="369332"/>
          </a:xfrm>
          <a:prstGeom prst="rect">
            <a:avLst/>
          </a:prstGeom>
          <a:noFill/>
        </p:spPr>
        <p:txBody>
          <a:bodyPr wrap="square" rtlCol="0">
            <a:spAutoFit/>
          </a:bodyPr>
          <a:lstStyle/>
          <a:p>
            <a:r>
              <a:rPr lang="en-GB" dirty="0"/>
              <a:t>RM</a:t>
            </a:r>
          </a:p>
        </p:txBody>
      </p:sp>
    </p:spTree>
    <p:extLst>
      <p:ext uri="{BB962C8B-B14F-4D97-AF65-F5344CB8AC3E}">
        <p14:creationId xmlns:p14="http://schemas.microsoft.com/office/powerpoint/2010/main" val="3221189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8E1B6883-89B6-43A7-B674-7167BBD22FAB}"/>
              </a:ext>
            </a:extLst>
          </p:cNvPr>
          <p:cNvSpPr>
            <a:spLocks noChangeArrowheads="1"/>
          </p:cNvSpPr>
          <p:nvPr/>
        </p:nvSpPr>
        <p:spPr bwMode="auto">
          <a:xfrm>
            <a:off x="-377435" y="1377718"/>
            <a:ext cx="8953500" cy="61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defRPr/>
            </a:pPr>
            <a:r>
              <a:rPr lang="en-GB" sz="3600" b="1" dirty="0">
                <a:solidFill>
                  <a:srgbClr val="FF3399"/>
                </a:solidFill>
                <a:latin typeface="XCCW Joined 8a" panose="03050602040000000000" pitchFamily="66" charset="0"/>
              </a:rPr>
              <a:t>Term 1: </a:t>
            </a:r>
            <a:r>
              <a:rPr lang="en-GB" sz="3600" b="1" dirty="0" err="1">
                <a:solidFill>
                  <a:srgbClr val="FF3399"/>
                </a:solidFill>
                <a:latin typeface="XCCW Joined 8a" panose="03050602040000000000" pitchFamily="66" charset="0"/>
              </a:rPr>
              <a:t>Floodland</a:t>
            </a:r>
            <a:r>
              <a:rPr lang="en-GB" sz="3600" b="1" dirty="0">
                <a:solidFill>
                  <a:srgbClr val="FF3399"/>
                </a:solidFill>
                <a:latin typeface="XCCW Joined 8a" panose="03050602040000000000" pitchFamily="66" charset="0"/>
              </a:rPr>
              <a:t> </a:t>
            </a:r>
          </a:p>
          <a:p>
            <a:pPr algn="ctr">
              <a:defRPr/>
            </a:pPr>
            <a:r>
              <a:rPr lang="en-GB" sz="3600" b="1" dirty="0">
                <a:solidFill>
                  <a:srgbClr val="7030A0"/>
                </a:solidFill>
                <a:latin typeface="XCCW Joined 8a" panose="03050602040000000000" pitchFamily="66" charset="0"/>
              </a:rPr>
              <a:t>Term 2: Highwayman</a:t>
            </a:r>
          </a:p>
          <a:p>
            <a:pPr algn="ctr">
              <a:defRPr/>
            </a:pPr>
            <a:r>
              <a:rPr lang="en-GB" sz="3600" b="1" dirty="0">
                <a:solidFill>
                  <a:schemeClr val="accent6">
                    <a:lumMod val="75000"/>
                  </a:schemeClr>
                </a:solidFill>
                <a:latin typeface="XCCW Joined 8a" panose="03050602040000000000" pitchFamily="66" charset="0"/>
              </a:rPr>
              <a:t>Term 3: Pig Heart Boy &amp; Skellig</a:t>
            </a:r>
          </a:p>
          <a:p>
            <a:pPr algn="ctr">
              <a:defRPr/>
            </a:pPr>
            <a:r>
              <a:rPr lang="en-GB" sz="3600" b="1" dirty="0">
                <a:solidFill>
                  <a:srgbClr val="00B050"/>
                </a:solidFill>
                <a:latin typeface="XCCW Joined 8a" panose="03050602040000000000" pitchFamily="66" charset="0"/>
              </a:rPr>
              <a:t>Term 4: Kensuke’s Kingdom</a:t>
            </a:r>
          </a:p>
          <a:p>
            <a:pPr algn="ctr">
              <a:defRPr/>
            </a:pPr>
            <a:r>
              <a:rPr lang="en-GB" sz="3600" b="1" dirty="0">
                <a:solidFill>
                  <a:srgbClr val="FF0000"/>
                </a:solidFill>
                <a:latin typeface="XCCW Joined 8a" panose="03050602040000000000" pitchFamily="66" charset="0"/>
              </a:rPr>
              <a:t>Term 5: Letters to the Lighthouse &amp; Rose Blanche </a:t>
            </a:r>
          </a:p>
          <a:p>
            <a:pPr algn="ctr">
              <a:defRPr/>
            </a:pPr>
            <a:r>
              <a:rPr lang="en-GB" sz="3600" b="1" dirty="0">
                <a:solidFill>
                  <a:srgbClr val="0000FF"/>
                </a:solidFill>
                <a:latin typeface="XCCW Joined 8a" panose="03050602040000000000" pitchFamily="66" charset="0"/>
              </a:rPr>
              <a:t>Term 6: Wonder</a:t>
            </a:r>
          </a:p>
          <a:p>
            <a:pPr eaLnBrk="1" hangingPunct="1">
              <a:defRPr/>
            </a:pPr>
            <a:endParaRPr lang="en-GB" altLang="en-US" sz="3600" dirty="0">
              <a:latin typeface="Comic Sans MS" panose="030F0702030302020204" pitchFamily="66" charset="0"/>
            </a:endParaRPr>
          </a:p>
          <a:p>
            <a:pPr eaLnBrk="1" hangingPunct="1">
              <a:defRPr/>
            </a:pPr>
            <a:endParaRPr lang="en-GB" altLang="en-US" sz="3600" dirty="0">
              <a:latin typeface="Comic Sans MS" panose="030F0702030302020204" pitchFamily="66" charset="0"/>
            </a:endParaRPr>
          </a:p>
          <a:p>
            <a:pPr algn="ctr" eaLnBrk="1" hangingPunct="1">
              <a:defRPr/>
            </a:pPr>
            <a:endParaRPr lang="en-GB" altLang="en-US" sz="3600" dirty="0">
              <a:latin typeface="Comic Sans MS" panose="030F0702030302020204" pitchFamily="66" charset="0"/>
            </a:endParaRPr>
          </a:p>
        </p:txBody>
      </p:sp>
      <p:sp>
        <p:nvSpPr>
          <p:cNvPr id="5" name="Title 1">
            <a:extLst>
              <a:ext uri="{FF2B5EF4-FFF2-40B4-BE49-F238E27FC236}">
                <a16:creationId xmlns:a16="http://schemas.microsoft.com/office/drawing/2014/main" id="{238350FD-0301-4B71-B66B-B807D61AFDE4}"/>
              </a:ext>
            </a:extLst>
          </p:cNvPr>
          <p:cNvSpPr>
            <a:spLocks noGrp="1"/>
          </p:cNvSpPr>
          <p:nvPr>
            <p:ph type="title"/>
          </p:nvPr>
        </p:nvSpPr>
        <p:spPr>
          <a:xfrm>
            <a:off x="95255" y="299183"/>
            <a:ext cx="2497459" cy="939800"/>
          </a:xfrm>
          <a:solidFill>
            <a:schemeClr val="tx2">
              <a:lumMod val="40000"/>
              <a:lumOff val="60000"/>
            </a:schemeClr>
          </a:solidFill>
        </p:spPr>
        <p:txBody>
          <a:bodyPr/>
          <a:lstStyle/>
          <a:p>
            <a:pPr eaLnBrk="1" fontAlgn="auto" hangingPunct="1">
              <a:spcAft>
                <a:spcPts val="0"/>
              </a:spcAft>
              <a:defRPr/>
            </a:pPr>
            <a:r>
              <a:rPr lang="en-GB" dirty="0">
                <a:solidFill>
                  <a:srgbClr val="660033"/>
                </a:solidFill>
                <a:latin typeface="Comic Sans MS" pitchFamily="66" charset="0"/>
              </a:rPr>
              <a:t>English</a:t>
            </a:r>
          </a:p>
        </p:txBody>
      </p:sp>
      <p:pic>
        <p:nvPicPr>
          <p:cNvPr id="1026" name="Picture 2" descr="Floodland: Amazon.co.uk: Sedgwick, Marcus: 9781858817637: Books">
            <a:extLst>
              <a:ext uri="{FF2B5EF4-FFF2-40B4-BE49-F238E27FC236}">
                <a16:creationId xmlns:a16="http://schemas.microsoft.com/office/drawing/2014/main" id="{A94977C0-24F8-41BE-8942-BE6DA7C06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52582">
            <a:off x="8108013" y="943984"/>
            <a:ext cx="936104" cy="14285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onder: R. J. Palacio : Palacio, R J, Palacio, R J: Amazon.co.uk: Books">
            <a:extLst>
              <a:ext uri="{FF2B5EF4-FFF2-40B4-BE49-F238E27FC236}">
                <a16:creationId xmlns:a16="http://schemas.microsoft.com/office/drawing/2014/main" id="{72B5519F-4BDC-49CC-90E8-6AC6210138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07823">
            <a:off x="8191056" y="5753970"/>
            <a:ext cx="699326" cy="107410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ig-Heart Boy : Blackman, Malorie: Amazon.co.uk: Books">
            <a:extLst>
              <a:ext uri="{FF2B5EF4-FFF2-40B4-BE49-F238E27FC236}">
                <a16:creationId xmlns:a16="http://schemas.microsoft.com/office/drawing/2014/main" id="{80F563A8-47C3-47DC-ADB8-DC042FC878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122875">
            <a:off x="8198298" y="4505770"/>
            <a:ext cx="867048" cy="133060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0.gstatic.com/images?q=tbn:ANd9GcS7KbMq7XhboEMiYl4iBUG2_7J-ARi6O7g2d3shf5CgdHcF7pf9jaAbPQoX8LymLzBfMqW8G1NL&amp;usqp=CAc">
            <a:extLst>
              <a:ext uri="{FF2B5EF4-FFF2-40B4-BE49-F238E27FC236}">
                <a16:creationId xmlns:a16="http://schemas.microsoft.com/office/drawing/2014/main" id="{D35C6D78-C155-4131-B8FC-6EEBD5209D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59660">
            <a:off x="8268056" y="2436652"/>
            <a:ext cx="742950" cy="10953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etters from the Lighthouse: Emma Carroll: 1 : Carroll, Emma: Amazon.co.uk:  Books">
            <a:extLst>
              <a:ext uri="{FF2B5EF4-FFF2-40B4-BE49-F238E27FC236}">
                <a16:creationId xmlns:a16="http://schemas.microsoft.com/office/drawing/2014/main" id="{0D4D7656-5B03-4ABC-AEF1-CCE79C253B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500511">
            <a:off x="8133162" y="3540567"/>
            <a:ext cx="824185" cy="128956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2BD7BB9-8077-702A-C23B-6D8F7D0BFAE9}"/>
              </a:ext>
            </a:extLst>
          </p:cNvPr>
          <p:cNvSpPr txBox="1"/>
          <p:nvPr/>
        </p:nvSpPr>
        <p:spPr>
          <a:xfrm>
            <a:off x="8309943" y="6453336"/>
            <a:ext cx="755471" cy="369332"/>
          </a:xfrm>
          <a:prstGeom prst="rect">
            <a:avLst/>
          </a:prstGeom>
          <a:noFill/>
        </p:spPr>
        <p:txBody>
          <a:bodyPr wrap="square" rtlCol="0">
            <a:spAutoFit/>
          </a:bodyPr>
          <a:lstStyle/>
          <a:p>
            <a:r>
              <a:rPr lang="en-GB" dirty="0"/>
              <a:t>RM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AB77C0D1-D437-4DCD-BD6B-CC0EF255D433}"/>
              </a:ext>
            </a:extLst>
          </p:cNvPr>
          <p:cNvSpPr>
            <a:spLocks noGrp="1"/>
          </p:cNvSpPr>
          <p:nvPr>
            <p:ph type="title"/>
          </p:nvPr>
        </p:nvSpPr>
        <p:spPr>
          <a:xfrm>
            <a:off x="107507" y="-99391"/>
            <a:ext cx="2143695" cy="695821"/>
          </a:xfrm>
          <a:solidFill>
            <a:schemeClr val="tx2">
              <a:lumMod val="40000"/>
              <a:lumOff val="60000"/>
            </a:schemeClr>
          </a:solidFill>
        </p:spPr>
        <p:txBody>
          <a:bodyPr/>
          <a:lstStyle/>
          <a:p>
            <a:pPr eaLnBrk="1" fontAlgn="auto" hangingPunct="1">
              <a:spcAft>
                <a:spcPts val="0"/>
              </a:spcAft>
              <a:defRPr/>
            </a:pPr>
            <a:r>
              <a:rPr lang="en-GB" altLang="en-US" dirty="0">
                <a:solidFill>
                  <a:schemeClr val="bg1"/>
                </a:solidFill>
                <a:latin typeface="Comic Sans MS" pitchFamily="66" charset="0"/>
              </a:rPr>
              <a:t>Maths</a:t>
            </a:r>
          </a:p>
        </p:txBody>
      </p:sp>
      <p:sp useBgFill="1">
        <p:nvSpPr>
          <p:cNvPr id="14339" name="Content Placeholder 2">
            <a:extLst>
              <a:ext uri="{FF2B5EF4-FFF2-40B4-BE49-F238E27FC236}">
                <a16:creationId xmlns:a16="http://schemas.microsoft.com/office/drawing/2014/main" id="{90AAAC82-ACED-4050-B6E7-547F9788EAFB}"/>
              </a:ext>
            </a:extLst>
          </p:cNvPr>
          <p:cNvSpPr>
            <a:spLocks noGrp="1"/>
          </p:cNvSpPr>
          <p:nvPr>
            <p:ph idx="1"/>
          </p:nvPr>
        </p:nvSpPr>
        <p:spPr>
          <a:xfrm>
            <a:off x="0" y="620713"/>
            <a:ext cx="8893175" cy="5240337"/>
          </a:xfrm>
        </p:spPr>
        <p:txBody>
          <a:bodyPr/>
          <a:lstStyle/>
          <a:p>
            <a:pPr marL="0" indent="0" algn="ctr" eaLnBrk="1" hangingPunct="1">
              <a:buFont typeface="Wingdings 2" panose="05020102010507070707" pitchFamily="18" charset="2"/>
              <a:buNone/>
            </a:pPr>
            <a:r>
              <a:rPr lang="en-GB" altLang="en-US" sz="1500" dirty="0">
                <a:latin typeface="XCCW Joined 8a" panose="03050602040000000000" pitchFamily="66" charset="0"/>
              </a:rPr>
              <a:t>We follow the National Curriculum and the Maths Mastery Scheme of Learning. Our lessons follow a structure including Diagnostic questioning, let’s link (teacher input), partner practice, main activities with scaffolded challenges. Pupils will follow the six part lesson to become rounded mathematicians that can apply their knowledge to a variety of situations.</a:t>
            </a:r>
          </a:p>
          <a:p>
            <a:pPr marL="0" indent="0" algn="ctr" eaLnBrk="1" hangingPunct="1">
              <a:buFont typeface="Wingdings 2" panose="05020102010507070707" pitchFamily="18" charset="2"/>
              <a:buNone/>
            </a:pPr>
            <a:endParaRPr lang="en-GB" altLang="en-US" sz="15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5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5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5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500" dirty="0">
                <a:latin typeface="XCCW Joined 8a" panose="03050602040000000000" pitchFamily="66" charset="0"/>
              </a:rPr>
              <a:t>Pupils will also undertake frequent arithmetic activities, learn times tables and recap key fluency through their Maths Meetings.</a:t>
            </a:r>
          </a:p>
          <a:p>
            <a:pPr marL="0" indent="0" algn="ctr" eaLnBrk="1" hangingPunct="1">
              <a:buFont typeface="Wingdings 2" panose="05020102010507070707" pitchFamily="18" charset="2"/>
              <a:buNone/>
            </a:pPr>
            <a:endParaRPr lang="en-GB" altLang="en-US" sz="15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500" b="1" u="sng" dirty="0">
                <a:latin typeface="XCCW Joined 8a" panose="03050602040000000000" pitchFamily="66" charset="0"/>
              </a:rPr>
              <a:t>Homework</a:t>
            </a:r>
            <a:r>
              <a:rPr lang="en-GB" altLang="en-US" sz="1500" dirty="0">
                <a:latin typeface="XCCW Joined 8a" panose="03050602040000000000" pitchFamily="66" charset="0"/>
              </a:rPr>
              <a:t>:</a:t>
            </a:r>
          </a:p>
          <a:p>
            <a:pPr marL="0" indent="0" algn="ctr" eaLnBrk="1" hangingPunct="1">
              <a:buFont typeface="Wingdings 2" panose="05020102010507070707" pitchFamily="18" charset="2"/>
              <a:buNone/>
            </a:pPr>
            <a:r>
              <a:rPr lang="en-GB" altLang="en-US" sz="1500" dirty="0">
                <a:latin typeface="XCCW Joined 8a" panose="03050602040000000000" pitchFamily="66" charset="0"/>
              </a:rPr>
              <a:t>My Maths</a:t>
            </a:r>
          </a:p>
          <a:p>
            <a:pPr marL="0" indent="0" algn="ctr" eaLnBrk="1" hangingPunct="1">
              <a:buFont typeface="Wingdings 2" panose="05020102010507070707" pitchFamily="18" charset="2"/>
              <a:buNone/>
            </a:pPr>
            <a:r>
              <a:rPr lang="en-GB" altLang="en-US" sz="1500" dirty="0">
                <a:latin typeface="XCCW Joined 8a" panose="03050602040000000000" pitchFamily="66" charset="0"/>
              </a:rPr>
              <a:t>Times Tables Rock Stars</a:t>
            </a:r>
          </a:p>
        </p:txBody>
      </p:sp>
      <p:pic>
        <p:nvPicPr>
          <p:cNvPr id="14340" name="Picture 2" descr="http://www.sitedesignpro.net/files/writeable/uploads/webfusion46546/image/targeted_bluearrow.png">
            <a:extLst>
              <a:ext uri="{FF2B5EF4-FFF2-40B4-BE49-F238E27FC236}">
                <a16:creationId xmlns:a16="http://schemas.microsoft.com/office/drawing/2014/main" id="{81583A88-309F-4B7C-83BA-AD63352DF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03850"/>
            <a:ext cx="1179513" cy="137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62551979-F877-455F-8F86-4BA3BBF62E95}"/>
              </a:ext>
            </a:extLst>
          </p:cNvPr>
          <p:cNvSpPr/>
          <p:nvPr/>
        </p:nvSpPr>
        <p:spPr>
          <a:xfrm>
            <a:off x="1043608" y="5473010"/>
            <a:ext cx="6516216" cy="1384972"/>
          </a:xfrm>
          <a:prstGeom prst="rect">
            <a:avLst/>
          </a:prstGeom>
          <a:solidFill>
            <a:schemeClr val="bg1"/>
          </a:solidFill>
        </p:spPr>
        <p:txBody>
          <a:bodyPr lIns="91419" tIns="45709" rIns="91419" bIns="45709">
            <a:spAutoFit/>
          </a:bodyPr>
          <a:lstStyle/>
          <a:p>
            <a:pPr algn="ctr">
              <a:defRPr/>
            </a:pPr>
            <a:r>
              <a:rPr lang="en-GB" sz="1400" b="1" dirty="0">
                <a:latin typeface="XCCW Joined 8a" panose="03050602040000000000" pitchFamily="66" charset="0"/>
              </a:rPr>
              <a:t>Within Maths teaching and learning, the  Build it, Draw it, Solve it approach encourages the use  of: Concrete; Pictorial; Abstract. The intention of such a progression  is to develop the concept  of 'Maths Mastery' in which all children fully grasps concepts before they are moved on within the curriculum.</a:t>
            </a:r>
            <a:endParaRPr lang="en-US" sz="14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XCCW Joined 8a" panose="03050602040000000000" pitchFamily="66" charset="0"/>
            </a:endParaRPr>
          </a:p>
        </p:txBody>
      </p:sp>
      <p:pic>
        <p:nvPicPr>
          <p:cNvPr id="3" name="Picture 2" descr="A black text on a white background&#10;&#10;Description automatically generated">
            <a:extLst>
              <a:ext uri="{FF2B5EF4-FFF2-40B4-BE49-F238E27FC236}">
                <a16:creationId xmlns:a16="http://schemas.microsoft.com/office/drawing/2014/main" id="{FADB5EB2-9184-7BBD-4539-D047FD6565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0152" y="0"/>
            <a:ext cx="2143695" cy="653709"/>
          </a:xfrm>
          <a:prstGeom prst="rect">
            <a:avLst/>
          </a:prstGeom>
        </p:spPr>
      </p:pic>
      <p:pic>
        <p:nvPicPr>
          <p:cNvPr id="6" name="Picture 5" descr="A diagram of a task for learning&#10;&#10;Description automatically generated">
            <a:extLst>
              <a:ext uri="{FF2B5EF4-FFF2-40B4-BE49-F238E27FC236}">
                <a16:creationId xmlns:a16="http://schemas.microsoft.com/office/drawing/2014/main" id="{F56F60B6-40FA-1B2D-3C79-7D1419BBF3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23680" y="1628800"/>
            <a:ext cx="5296639" cy="1219370"/>
          </a:xfrm>
          <a:prstGeom prst="rect">
            <a:avLst/>
          </a:prstGeom>
        </p:spPr>
      </p:pic>
      <p:sp>
        <p:nvSpPr>
          <p:cNvPr id="7" name="TextBox 6">
            <a:extLst>
              <a:ext uri="{FF2B5EF4-FFF2-40B4-BE49-F238E27FC236}">
                <a16:creationId xmlns:a16="http://schemas.microsoft.com/office/drawing/2014/main" id="{DB9BA682-DA46-A4DA-BF2B-9605B9FF26D1}"/>
              </a:ext>
            </a:extLst>
          </p:cNvPr>
          <p:cNvSpPr txBox="1"/>
          <p:nvPr/>
        </p:nvSpPr>
        <p:spPr>
          <a:xfrm>
            <a:off x="8309943" y="6453336"/>
            <a:ext cx="755471" cy="369332"/>
          </a:xfrm>
          <a:prstGeom prst="rect">
            <a:avLst/>
          </a:prstGeom>
          <a:noFill/>
        </p:spPr>
        <p:txBody>
          <a:bodyPr wrap="square" rtlCol="0">
            <a:spAutoFit/>
          </a:bodyPr>
          <a:lstStyle/>
          <a:p>
            <a:r>
              <a:rPr lang="en-GB" dirty="0"/>
              <a:t>MP</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7988E18-DD62-22D1-0E99-7FC2A8DCB424}"/>
              </a:ext>
            </a:extLst>
          </p:cNvPr>
          <p:cNvSpPr txBox="1">
            <a:spLocks/>
          </p:cNvSpPr>
          <p:nvPr/>
        </p:nvSpPr>
        <p:spPr>
          <a:xfrm>
            <a:off x="107507" y="-99391"/>
            <a:ext cx="2143695" cy="695821"/>
          </a:xfrm>
          <a:prstGeom prst="rect">
            <a:avLst/>
          </a:prstGeom>
          <a:solidFill>
            <a:schemeClr val="tx2">
              <a:lumMod val="40000"/>
              <a:lumOff val="60000"/>
            </a:schemeClr>
          </a:solid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altLang="en-US">
                <a:solidFill>
                  <a:schemeClr val="bg1"/>
                </a:solidFill>
                <a:latin typeface="Comic Sans MS" pitchFamily="66" charset="0"/>
              </a:rPr>
              <a:t>Maths</a:t>
            </a:r>
            <a:endParaRPr lang="en-GB" altLang="en-US" dirty="0">
              <a:solidFill>
                <a:schemeClr val="bg1"/>
              </a:solidFill>
              <a:latin typeface="Comic Sans MS" pitchFamily="66" charset="0"/>
            </a:endParaRPr>
          </a:p>
        </p:txBody>
      </p:sp>
      <p:sp>
        <p:nvSpPr>
          <p:cNvPr id="6" name="TextBox 5">
            <a:extLst>
              <a:ext uri="{FF2B5EF4-FFF2-40B4-BE49-F238E27FC236}">
                <a16:creationId xmlns:a16="http://schemas.microsoft.com/office/drawing/2014/main" id="{DEFAEC23-BF4A-E121-1670-9F1D900A4349}"/>
              </a:ext>
            </a:extLst>
          </p:cNvPr>
          <p:cNvSpPr txBox="1"/>
          <p:nvPr/>
        </p:nvSpPr>
        <p:spPr>
          <a:xfrm>
            <a:off x="143082" y="764704"/>
            <a:ext cx="7813294" cy="2308324"/>
          </a:xfrm>
          <a:prstGeom prst="rect">
            <a:avLst/>
          </a:prstGeom>
          <a:noFill/>
        </p:spPr>
        <p:txBody>
          <a:bodyPr wrap="square">
            <a:spAutoFit/>
          </a:bodyPr>
          <a:lstStyle/>
          <a:p>
            <a:pPr marL="0" indent="0" algn="ctr" eaLnBrk="1" hangingPunct="1">
              <a:buFont typeface="Wingdings 2" panose="05020102010507070707" pitchFamily="18" charset="2"/>
              <a:buNone/>
            </a:pPr>
            <a:r>
              <a:rPr lang="en-GB" altLang="en-US" sz="1800" dirty="0">
                <a:latin typeface="XCCW Joined 8a" panose="03050602040000000000" pitchFamily="66" charset="0"/>
              </a:rPr>
              <a:t>Times tables are incredibly important and we wanted to stress to you the importance of our children having sound rapid recall of their times tables up to 12. </a:t>
            </a:r>
          </a:p>
          <a:p>
            <a:pPr marL="0" indent="0" algn="ctr" eaLnBrk="1" hangingPunct="1">
              <a:buFont typeface="Wingdings 2" panose="05020102010507070707" pitchFamily="18" charset="2"/>
              <a:buNone/>
            </a:pPr>
            <a:endParaRPr lang="en-GB" altLang="en-US" dirty="0">
              <a:latin typeface="XCCW Joined 8a" panose="03050602040000000000" pitchFamily="66" charset="0"/>
            </a:endParaRPr>
          </a:p>
          <a:p>
            <a:pPr marL="0" indent="0" algn="ctr" eaLnBrk="1" hangingPunct="1">
              <a:buFont typeface="Wingdings 2" panose="05020102010507070707" pitchFamily="18" charset="2"/>
              <a:buNone/>
            </a:pPr>
            <a:r>
              <a:rPr lang="en-GB" altLang="en-US" dirty="0">
                <a:latin typeface="XCCW Joined 8a" panose="03050602040000000000" pitchFamily="66" charset="0"/>
              </a:rPr>
              <a:t>There are multiple strategies that you could use alongside TTRS at home that would support your children in learning their times tables. Some of these strategies are: times table bingo, chanting, quick fire questions and learning rhymes. </a:t>
            </a:r>
            <a:endParaRPr lang="en-GB" altLang="en-US" sz="1800" dirty="0">
              <a:latin typeface="XCCW Joined 8a" panose="03050602040000000000" pitchFamily="66" charset="0"/>
            </a:endParaRPr>
          </a:p>
        </p:txBody>
      </p:sp>
      <p:pic>
        <p:nvPicPr>
          <p:cNvPr id="1026" name="Picture 2" descr="Times Tables - MR PATTON">
            <a:extLst>
              <a:ext uri="{FF2B5EF4-FFF2-40B4-BE49-F238E27FC236}">
                <a16:creationId xmlns:a16="http://schemas.microsoft.com/office/drawing/2014/main" id="{1E70DD80-CC0C-5F33-8EA7-771E0352F8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628" y="3073028"/>
            <a:ext cx="2157613" cy="20121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ultiplication Table Stock Illustrations, Royalty-Free Vector Graphics &amp; Clip  Art - iStock | Multiplication table education, Multiplication table vector">
            <a:extLst>
              <a:ext uri="{FF2B5EF4-FFF2-40B4-BE49-F238E27FC236}">
                <a16:creationId xmlns:a16="http://schemas.microsoft.com/office/drawing/2014/main" id="{F5AA9EF4-2877-E768-FCB0-BE8C1BB2F0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5955" y="3039645"/>
            <a:ext cx="3735858" cy="373585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umbots and Times Tables Rock Stars – Myddle CE Primary and Nursery School">
            <a:extLst>
              <a:ext uri="{FF2B5EF4-FFF2-40B4-BE49-F238E27FC236}">
                <a16:creationId xmlns:a16="http://schemas.microsoft.com/office/drawing/2014/main" id="{792ADE50-8CBC-C701-F40B-6227106AC9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8527" y="3717032"/>
            <a:ext cx="2457450" cy="18573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9DB2379-A578-A88F-3678-C74EE7E7427E}"/>
              </a:ext>
            </a:extLst>
          </p:cNvPr>
          <p:cNvSpPr txBox="1"/>
          <p:nvPr/>
        </p:nvSpPr>
        <p:spPr>
          <a:xfrm>
            <a:off x="8309943" y="6453336"/>
            <a:ext cx="755471" cy="369332"/>
          </a:xfrm>
          <a:prstGeom prst="rect">
            <a:avLst/>
          </a:prstGeom>
          <a:noFill/>
        </p:spPr>
        <p:txBody>
          <a:bodyPr wrap="square" rtlCol="0">
            <a:spAutoFit/>
          </a:bodyPr>
          <a:lstStyle/>
          <a:p>
            <a:r>
              <a:rPr lang="en-GB" dirty="0"/>
              <a:t>MP</a:t>
            </a:r>
          </a:p>
        </p:txBody>
      </p:sp>
    </p:spTree>
    <p:extLst>
      <p:ext uri="{BB962C8B-B14F-4D97-AF65-F5344CB8AC3E}">
        <p14:creationId xmlns:p14="http://schemas.microsoft.com/office/powerpoint/2010/main" val="2462583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427EA-7929-438C-930B-A0F674B3C22A}"/>
              </a:ext>
            </a:extLst>
          </p:cNvPr>
          <p:cNvSpPr>
            <a:spLocks noGrp="1"/>
          </p:cNvSpPr>
          <p:nvPr>
            <p:ph type="title"/>
          </p:nvPr>
        </p:nvSpPr>
        <p:spPr/>
        <p:txBody>
          <a:bodyPr>
            <a:normAutofit/>
          </a:bodyPr>
          <a:lstStyle/>
          <a:p>
            <a:pPr>
              <a:defRPr/>
            </a:pPr>
            <a:r>
              <a:rPr lang="en-GB" altLang="en-US" sz="4000" u="sng" dirty="0">
                <a:solidFill>
                  <a:srgbClr val="002060"/>
                </a:solidFill>
                <a:latin typeface="XCCW Joined 8a" pitchFamily="66" charset="0"/>
              </a:rPr>
              <a:t>Upton Thematic Curriculum</a:t>
            </a:r>
            <a:endParaRPr lang="en-GB" dirty="0"/>
          </a:p>
        </p:txBody>
      </p:sp>
      <p:sp>
        <p:nvSpPr>
          <p:cNvPr id="3" name="Content Placeholder 2">
            <a:extLst>
              <a:ext uri="{FF2B5EF4-FFF2-40B4-BE49-F238E27FC236}">
                <a16:creationId xmlns:a16="http://schemas.microsoft.com/office/drawing/2014/main" id="{5FB4DAE6-5DFD-466E-86F2-6F87A7FDD94B}"/>
              </a:ext>
            </a:extLst>
          </p:cNvPr>
          <p:cNvSpPr>
            <a:spLocks noGrp="1"/>
          </p:cNvSpPr>
          <p:nvPr>
            <p:ph idx="1"/>
          </p:nvPr>
        </p:nvSpPr>
        <p:spPr>
          <a:xfrm>
            <a:off x="899592" y="2394141"/>
            <a:ext cx="6816283" cy="4846638"/>
          </a:xfrm>
        </p:spPr>
        <p:txBody>
          <a:bodyPr/>
          <a:lstStyle/>
          <a:p>
            <a:pPr marL="0" indent="0" algn="ctr">
              <a:buFont typeface="Wingdings 2" panose="05020102010507070707" pitchFamily="18" charset="2"/>
              <a:buNone/>
              <a:defRPr/>
            </a:pPr>
            <a:endParaRPr lang="en-GB" sz="2400" b="1" dirty="0">
              <a:solidFill>
                <a:srgbClr val="7030A0"/>
              </a:solidFill>
              <a:latin typeface="XCCW Joined 8a" panose="03050602040000000000" pitchFamily="66" charset="0"/>
            </a:endParaRPr>
          </a:p>
          <a:p>
            <a:pPr marL="0" indent="0" algn="ctr">
              <a:buNone/>
              <a:defRPr/>
            </a:pPr>
            <a:r>
              <a:rPr lang="en-GB" sz="2400" b="1" dirty="0">
                <a:solidFill>
                  <a:srgbClr val="A40C63"/>
                </a:solidFill>
                <a:latin typeface="XCCW Joined 8a" panose="03050602040000000000" pitchFamily="66" charset="0"/>
              </a:rPr>
              <a:t>Term 1: Darwin’s Delights</a:t>
            </a:r>
            <a:endParaRPr lang="en-GB" sz="2400" b="1" dirty="0">
              <a:solidFill>
                <a:srgbClr val="7030A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7030A0"/>
                </a:solidFill>
                <a:latin typeface="XCCW Joined 8a" panose="03050602040000000000" pitchFamily="66" charset="0"/>
              </a:rPr>
              <a:t>Term 2: My Home My Country</a:t>
            </a:r>
            <a:endParaRPr lang="en-GB" sz="2400" b="1" dirty="0">
              <a:solidFill>
                <a:srgbClr val="A40C63"/>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00B050"/>
                </a:solidFill>
                <a:latin typeface="XCCW Joined 8a" panose="03050602040000000000" pitchFamily="66" charset="0"/>
              </a:rPr>
              <a:t> Term 3: How to mind your Heart</a:t>
            </a:r>
          </a:p>
          <a:p>
            <a:pPr marL="0" indent="0" algn="ctr">
              <a:buNone/>
              <a:defRPr/>
            </a:pPr>
            <a:r>
              <a:rPr lang="en-GB" sz="2400" b="1" dirty="0">
                <a:solidFill>
                  <a:srgbClr val="FFFF00"/>
                </a:solidFill>
                <a:latin typeface="XCCW Joined 8a" panose="03050602040000000000" pitchFamily="66" charset="0"/>
              </a:rPr>
              <a:t>Term 4 &amp; 5: Paths to Peace</a:t>
            </a:r>
            <a:endParaRPr lang="en-GB" sz="2400" b="1" dirty="0">
              <a:solidFill>
                <a:srgbClr val="00B05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0000FF"/>
                </a:solidFill>
                <a:latin typeface="XCCW Joined 8a" panose="03050602040000000000" pitchFamily="66" charset="0"/>
              </a:rPr>
              <a:t>Term 6: Light it Up </a:t>
            </a:r>
          </a:p>
          <a:p>
            <a:pPr marL="272987" indent="-272987">
              <a:defRPr/>
            </a:pPr>
            <a:endParaRPr lang="en-GB" dirty="0"/>
          </a:p>
        </p:txBody>
      </p:sp>
      <p:sp>
        <p:nvSpPr>
          <p:cNvPr id="4" name="TextBox 3">
            <a:extLst>
              <a:ext uri="{FF2B5EF4-FFF2-40B4-BE49-F238E27FC236}">
                <a16:creationId xmlns:a16="http://schemas.microsoft.com/office/drawing/2014/main" id="{7B9231CF-C53D-E834-8BB5-D2F4B33BDF54}"/>
              </a:ext>
            </a:extLst>
          </p:cNvPr>
          <p:cNvSpPr txBox="1"/>
          <p:nvPr/>
        </p:nvSpPr>
        <p:spPr>
          <a:xfrm>
            <a:off x="8309943" y="6453336"/>
            <a:ext cx="755471" cy="369332"/>
          </a:xfrm>
          <a:prstGeom prst="rect">
            <a:avLst/>
          </a:prstGeom>
          <a:noFill/>
        </p:spPr>
        <p:txBody>
          <a:bodyPr wrap="square" rtlCol="0">
            <a:spAutoFit/>
          </a:bodyPr>
          <a:lstStyle/>
          <a:p>
            <a:r>
              <a:rPr lang="en-GB" dirty="0"/>
              <a:t>MP</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j0313970">
            <a:extLst>
              <a:ext uri="{FF2B5EF4-FFF2-40B4-BE49-F238E27FC236}">
                <a16:creationId xmlns:a16="http://schemas.microsoft.com/office/drawing/2014/main" id="{0E268577-B178-47FA-9FA7-986C7BBC2D63}"/>
              </a:ext>
            </a:extLst>
          </p:cNvPr>
          <p:cNvPicPr preferRelativeResize="0">
            <a:picLocks noChangeArrowheads="1"/>
          </p:cNvPicPr>
          <p:nvPr/>
        </p:nvPicPr>
        <p:blipFill>
          <a:blip r:embed="rId2">
            <a:extLst>
              <a:ext uri="{28A0092B-C50C-407E-A947-70E740481C1C}">
                <a14:useLocalDpi xmlns:a14="http://schemas.microsoft.com/office/drawing/2010/main" val="0"/>
              </a:ext>
            </a:extLst>
          </a:blip>
          <a:srcRect l="20226" r="20226"/>
          <a:stretch>
            <a:fillRect/>
          </a:stretch>
        </p:blipFill>
        <p:spPr bwMode="auto">
          <a:xfrm>
            <a:off x="45974" y="1276283"/>
            <a:ext cx="652463"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75" name="Picture 3" descr="j0390072">
            <a:extLst>
              <a:ext uri="{FF2B5EF4-FFF2-40B4-BE49-F238E27FC236}">
                <a16:creationId xmlns:a16="http://schemas.microsoft.com/office/drawing/2014/main" id="{F5E2EEFD-0F3F-4D75-9A49-2C5B98FE90A7}"/>
              </a:ext>
            </a:extLst>
          </p:cNvPr>
          <p:cNvPicPr preferRelativeResize="0">
            <a:picLocks noChangeArrowheads="1"/>
          </p:cNvPicPr>
          <p:nvPr/>
        </p:nvPicPr>
        <p:blipFill>
          <a:blip r:embed="rId3">
            <a:extLst>
              <a:ext uri="{28A0092B-C50C-407E-A947-70E740481C1C}">
                <a14:useLocalDpi xmlns:a14="http://schemas.microsoft.com/office/drawing/2010/main" val="0"/>
              </a:ext>
            </a:extLst>
          </a:blip>
          <a:srcRect l="12299" r="12299"/>
          <a:stretch>
            <a:fillRect/>
          </a:stretch>
        </p:blipFill>
        <p:spPr bwMode="auto">
          <a:xfrm>
            <a:off x="714751" y="1238873"/>
            <a:ext cx="647700"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76" name="Picture 4" descr="j0313970">
            <a:extLst>
              <a:ext uri="{FF2B5EF4-FFF2-40B4-BE49-F238E27FC236}">
                <a16:creationId xmlns:a16="http://schemas.microsoft.com/office/drawing/2014/main" id="{158097A6-5500-4D54-B2A1-5FA51FF31BBB}"/>
              </a:ext>
            </a:extLst>
          </p:cNvPr>
          <p:cNvPicPr preferRelativeResize="0">
            <a:picLocks noChangeArrowheads="1"/>
          </p:cNvPicPr>
          <p:nvPr/>
        </p:nvPicPr>
        <p:blipFill>
          <a:blip r:embed="rId4">
            <a:extLst>
              <a:ext uri="{28A0092B-C50C-407E-A947-70E740481C1C}">
                <a14:useLocalDpi xmlns:a14="http://schemas.microsoft.com/office/drawing/2010/main" val="0"/>
              </a:ext>
            </a:extLst>
          </a:blip>
          <a:srcRect t="6262" b="6262"/>
          <a:stretch>
            <a:fillRect/>
          </a:stretch>
        </p:blipFill>
        <p:spPr bwMode="auto">
          <a:xfrm>
            <a:off x="7730141" y="3259890"/>
            <a:ext cx="654050"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77" name="Picture 5" descr="j0390072">
            <a:extLst>
              <a:ext uri="{FF2B5EF4-FFF2-40B4-BE49-F238E27FC236}">
                <a16:creationId xmlns:a16="http://schemas.microsoft.com/office/drawing/2014/main" id="{EC2CF767-107A-4C27-820D-584647C66A5E}"/>
              </a:ext>
            </a:extLst>
          </p:cNvPr>
          <p:cNvPicPr preferRelativeResize="0">
            <a:picLocks noChangeArrowheads="1"/>
          </p:cNvPicPr>
          <p:nvPr/>
        </p:nvPicPr>
        <p:blipFill>
          <a:blip r:embed="rId5">
            <a:extLst>
              <a:ext uri="{28A0092B-C50C-407E-A947-70E740481C1C}">
                <a14:useLocalDpi xmlns:a14="http://schemas.microsoft.com/office/drawing/2010/main" val="0"/>
              </a:ext>
            </a:extLst>
          </a:blip>
          <a:srcRect t="14522" b="14522"/>
          <a:stretch>
            <a:fillRect/>
          </a:stretch>
        </p:blipFill>
        <p:spPr bwMode="auto">
          <a:xfrm>
            <a:off x="8402884" y="3239370"/>
            <a:ext cx="647700"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78" name="Picture 6" descr="j0313970">
            <a:extLst>
              <a:ext uri="{FF2B5EF4-FFF2-40B4-BE49-F238E27FC236}">
                <a16:creationId xmlns:a16="http://schemas.microsoft.com/office/drawing/2014/main" id="{C05CDB3B-ED66-4E2E-ACE7-C4AA025CE8D1}"/>
              </a:ext>
            </a:extLst>
          </p:cNvPr>
          <p:cNvPicPr preferRelativeResize="0">
            <a:picLocks noChangeArrowheads="1"/>
          </p:cNvPicPr>
          <p:nvPr/>
        </p:nvPicPr>
        <p:blipFill>
          <a:blip r:embed="rId6">
            <a:extLst>
              <a:ext uri="{28A0092B-C50C-407E-A947-70E740481C1C}">
                <a14:useLocalDpi xmlns:a14="http://schemas.microsoft.com/office/drawing/2010/main" val="0"/>
              </a:ext>
            </a:extLst>
          </a:blip>
          <a:srcRect t="6262" b="6262"/>
          <a:stretch>
            <a:fillRect/>
          </a:stretch>
        </p:blipFill>
        <p:spPr bwMode="auto">
          <a:xfrm>
            <a:off x="7731729" y="1276283"/>
            <a:ext cx="652462"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79" name="Picture 7" descr="j0390072">
            <a:extLst>
              <a:ext uri="{FF2B5EF4-FFF2-40B4-BE49-F238E27FC236}">
                <a16:creationId xmlns:a16="http://schemas.microsoft.com/office/drawing/2014/main" id="{8B23798C-AEF2-45DC-BE83-EC03DC7E8FDD}"/>
              </a:ext>
            </a:extLst>
          </p:cNvPr>
          <p:cNvPicPr preferRelativeResize="0">
            <a:picLocks noChangeArrowheads="1"/>
          </p:cNvPicPr>
          <p:nvPr/>
        </p:nvPicPr>
        <p:blipFill>
          <a:blip r:embed="rId7">
            <a:extLst>
              <a:ext uri="{28A0092B-C50C-407E-A947-70E740481C1C}">
                <a14:useLocalDpi xmlns:a14="http://schemas.microsoft.com/office/drawing/2010/main" val="0"/>
              </a:ext>
            </a:extLst>
          </a:blip>
          <a:srcRect t="5873" b="5873"/>
          <a:stretch>
            <a:fillRect/>
          </a:stretch>
        </p:blipFill>
        <p:spPr bwMode="auto">
          <a:xfrm>
            <a:off x="8384191" y="1276283"/>
            <a:ext cx="647700"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0" name="Picture 8" descr="j0313970">
            <a:extLst>
              <a:ext uri="{FF2B5EF4-FFF2-40B4-BE49-F238E27FC236}">
                <a16:creationId xmlns:a16="http://schemas.microsoft.com/office/drawing/2014/main" id="{8441D1E0-33C9-486B-AEA9-89F7F13325AB}"/>
              </a:ext>
            </a:extLst>
          </p:cNvPr>
          <p:cNvPicPr preferRelativeResize="0">
            <a:picLocks noChangeArrowheads="1"/>
          </p:cNvPicPr>
          <p:nvPr/>
        </p:nvPicPr>
        <p:blipFill>
          <a:blip r:embed="rId8">
            <a:extLst>
              <a:ext uri="{28A0092B-C50C-407E-A947-70E740481C1C}">
                <a14:useLocalDpi xmlns:a14="http://schemas.microsoft.com/office/drawing/2010/main" val="0"/>
              </a:ext>
            </a:extLst>
          </a:blip>
          <a:srcRect l="9698" r="9698"/>
          <a:stretch>
            <a:fillRect/>
          </a:stretch>
        </p:blipFill>
        <p:spPr bwMode="auto">
          <a:xfrm>
            <a:off x="7715250" y="6276522"/>
            <a:ext cx="652462"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1" name="Picture 9">
            <a:extLst>
              <a:ext uri="{FF2B5EF4-FFF2-40B4-BE49-F238E27FC236}">
                <a16:creationId xmlns:a16="http://schemas.microsoft.com/office/drawing/2014/main" id="{01DA2341-61FD-412E-A78F-B06BBF3FFD0B}"/>
              </a:ext>
            </a:extLst>
          </p:cNvPr>
          <p:cNvPicPr preferRelativeResize="0">
            <a:picLocks noChangeArrowheads="1"/>
          </p:cNvPicPr>
          <p:nvPr/>
        </p:nvPicPr>
        <p:blipFill>
          <a:blip r:embed="rId9">
            <a:extLst>
              <a:ext uri="{28A0092B-C50C-407E-A947-70E740481C1C}">
                <a14:useLocalDpi xmlns:a14="http://schemas.microsoft.com/office/drawing/2010/main" val="0"/>
              </a:ext>
            </a:extLst>
          </a:blip>
          <a:srcRect l="1039" r="1039"/>
          <a:stretch>
            <a:fillRect/>
          </a:stretch>
        </p:blipFill>
        <p:spPr bwMode="auto">
          <a:xfrm>
            <a:off x="8367712" y="6276522"/>
            <a:ext cx="647700"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2" name="Picture 10" descr="j0313970">
            <a:extLst>
              <a:ext uri="{FF2B5EF4-FFF2-40B4-BE49-F238E27FC236}">
                <a16:creationId xmlns:a16="http://schemas.microsoft.com/office/drawing/2014/main" id="{3EC0CCEA-3E49-428E-92A7-0CC1481CD977}"/>
              </a:ext>
            </a:extLst>
          </p:cNvPr>
          <p:cNvPicPr preferRelativeResize="0">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9051" y="3445096"/>
            <a:ext cx="652462"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3" name="Picture 11" descr="j0390072">
            <a:extLst>
              <a:ext uri="{FF2B5EF4-FFF2-40B4-BE49-F238E27FC236}">
                <a16:creationId xmlns:a16="http://schemas.microsoft.com/office/drawing/2014/main" id="{DFD67BD0-9FA9-441A-9F96-52F880B351D6}"/>
              </a:ext>
            </a:extLst>
          </p:cNvPr>
          <p:cNvPicPr preferRelativeResize="0">
            <a:picLocks noChangeArrowheads="1"/>
          </p:cNvPicPr>
          <p:nvPr/>
        </p:nvPicPr>
        <p:blipFill>
          <a:blip r:embed="rId11">
            <a:extLst>
              <a:ext uri="{28A0092B-C50C-407E-A947-70E740481C1C}">
                <a14:useLocalDpi xmlns:a14="http://schemas.microsoft.com/office/drawing/2010/main" val="0"/>
              </a:ext>
            </a:extLst>
          </a:blip>
          <a:srcRect l="9421" r="9421"/>
          <a:stretch>
            <a:fillRect/>
          </a:stretch>
        </p:blipFill>
        <p:spPr bwMode="auto">
          <a:xfrm>
            <a:off x="790206" y="3472562"/>
            <a:ext cx="647700" cy="571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4" name="Picture 12" descr="j0313974">
            <a:extLst>
              <a:ext uri="{FF2B5EF4-FFF2-40B4-BE49-F238E27FC236}">
                <a16:creationId xmlns:a16="http://schemas.microsoft.com/office/drawing/2014/main" id="{3C1BA251-C8AE-4441-9F16-5B13FBB99429}"/>
              </a:ext>
            </a:extLst>
          </p:cNvPr>
          <p:cNvPicPr preferRelativeResize="0">
            <a:picLocks noChangeArrowheads="1"/>
          </p:cNvPicPr>
          <p:nvPr/>
        </p:nvPicPr>
        <p:blipFill>
          <a:blip r:embed="rId12">
            <a:extLst>
              <a:ext uri="{28A0092B-C50C-407E-A947-70E740481C1C}">
                <a14:useLocalDpi xmlns:a14="http://schemas.microsoft.com/office/drawing/2010/main" val="0"/>
              </a:ext>
            </a:extLst>
          </a:blip>
          <a:srcRect l="32077" r="32077"/>
          <a:stretch>
            <a:fillRect/>
          </a:stretch>
        </p:blipFill>
        <p:spPr bwMode="auto">
          <a:xfrm>
            <a:off x="106553" y="2411192"/>
            <a:ext cx="1306512" cy="1001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in">
                <a:solidFill>
                  <a:srgbClr val="FFFFFF"/>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5" name="Picture 13" descr="j0313974">
            <a:extLst>
              <a:ext uri="{FF2B5EF4-FFF2-40B4-BE49-F238E27FC236}">
                <a16:creationId xmlns:a16="http://schemas.microsoft.com/office/drawing/2014/main" id="{E66648FC-195E-499F-B449-5A945AB4EB9C}"/>
              </a:ext>
            </a:extLst>
          </p:cNvPr>
          <p:cNvPicPr preferRelativeResize="0">
            <a:picLocks noChangeArrowheads="1"/>
          </p:cNvPicPr>
          <p:nvPr/>
        </p:nvPicPr>
        <p:blipFill>
          <a:blip r:embed="rId13">
            <a:extLst>
              <a:ext uri="{28A0092B-C50C-407E-A947-70E740481C1C}">
                <a14:useLocalDpi xmlns:a14="http://schemas.microsoft.com/office/drawing/2010/main" val="0"/>
              </a:ext>
            </a:extLst>
          </a:blip>
          <a:srcRect l="6567" r="6567"/>
          <a:stretch>
            <a:fillRect/>
          </a:stretch>
        </p:blipFill>
        <p:spPr bwMode="auto">
          <a:xfrm>
            <a:off x="106553" y="260647"/>
            <a:ext cx="1306512" cy="1001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in">
                <a:solidFill>
                  <a:srgbClr val="FFFFFF"/>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6" name="Picture 14">
            <a:extLst>
              <a:ext uri="{FF2B5EF4-FFF2-40B4-BE49-F238E27FC236}">
                <a16:creationId xmlns:a16="http://schemas.microsoft.com/office/drawing/2014/main" id="{FE1A9EF8-A0E5-4519-91D5-7CBB7BEB4977}"/>
              </a:ext>
            </a:extLst>
          </p:cNvPr>
          <p:cNvPicPr preferRelativeResize="0">
            <a:picLocks noChangeArrowheads="1"/>
          </p:cNvPicPr>
          <p:nvPr/>
        </p:nvPicPr>
        <p:blipFill>
          <a:blip r:embed="rId14">
            <a:extLst>
              <a:ext uri="{28A0092B-C50C-407E-A947-70E740481C1C}">
                <a14:useLocalDpi xmlns:a14="http://schemas.microsoft.com/office/drawing/2010/main" val="0"/>
              </a:ext>
            </a:extLst>
          </a:blip>
          <a:srcRect t="4677" b="4677"/>
          <a:stretch>
            <a:fillRect/>
          </a:stretch>
        </p:blipFill>
        <p:spPr bwMode="auto">
          <a:xfrm>
            <a:off x="7708900" y="2127145"/>
            <a:ext cx="1306512" cy="1001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in">
                <a:solidFill>
                  <a:srgbClr val="FFFFFF"/>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7" name="Picture 15">
            <a:extLst>
              <a:ext uri="{FF2B5EF4-FFF2-40B4-BE49-F238E27FC236}">
                <a16:creationId xmlns:a16="http://schemas.microsoft.com/office/drawing/2014/main" id="{BAC947A8-872D-4107-97D1-8AA2D68B43D0}"/>
              </a:ext>
            </a:extLst>
          </p:cNvPr>
          <p:cNvPicPr preferRelativeResize="0">
            <a:picLocks noChangeArrowheads="1"/>
          </p:cNvPicPr>
          <p:nvPr/>
        </p:nvPicPr>
        <p:blipFill>
          <a:blip r:embed="rId15">
            <a:extLst>
              <a:ext uri="{28A0092B-C50C-407E-A947-70E740481C1C}">
                <a14:useLocalDpi xmlns:a14="http://schemas.microsoft.com/office/drawing/2010/main" val="0"/>
              </a:ext>
            </a:extLst>
          </a:blip>
          <a:srcRect l="7483" r="7483"/>
          <a:stretch>
            <a:fillRect/>
          </a:stretch>
        </p:blipFill>
        <p:spPr bwMode="auto">
          <a:xfrm>
            <a:off x="7715250" y="260648"/>
            <a:ext cx="1306513" cy="1001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in">
                <a:solidFill>
                  <a:srgbClr val="FFFFFF"/>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088" name="Picture 16">
            <a:extLst>
              <a:ext uri="{FF2B5EF4-FFF2-40B4-BE49-F238E27FC236}">
                <a16:creationId xmlns:a16="http://schemas.microsoft.com/office/drawing/2014/main" id="{7D8DADFF-76FA-4CBB-B013-FBE7FD7A0AC9}"/>
              </a:ext>
            </a:extLst>
          </p:cNvPr>
          <p:cNvPicPr preferRelativeResize="0">
            <a:picLocks noChangeArrowheads="1"/>
          </p:cNvPicPr>
          <p:nvPr/>
        </p:nvPicPr>
        <p:blipFill>
          <a:blip r:embed="rId16">
            <a:extLst>
              <a:ext uri="{28A0092B-C50C-407E-A947-70E740481C1C}">
                <a14:useLocalDpi xmlns:a14="http://schemas.microsoft.com/office/drawing/2010/main" val="0"/>
              </a:ext>
            </a:extLst>
          </a:blip>
          <a:srcRect l="13394" r="13394"/>
          <a:stretch>
            <a:fillRect/>
          </a:stretch>
        </p:blipFill>
        <p:spPr bwMode="auto">
          <a:xfrm>
            <a:off x="7739062" y="5260887"/>
            <a:ext cx="1306513" cy="1001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in">
                <a:solidFill>
                  <a:srgbClr val="FFFFFF"/>
                </a:solidFill>
                <a:miter lim="800000"/>
                <a:headEnd/>
                <a:tailEnd/>
              </a14:hiddenLine>
            </a:ext>
            <a:ext uri="{AF507438-7753-43E0-B8FC-AC1667EBCBE1}">
              <a14:hiddenEffects xmlns:a14="http://schemas.microsoft.com/office/drawing/2010/main">
                <a:effectLst>
                  <a:outerShdw dist="35921" dir="2700000" algn="ctr" rotWithShape="0">
                    <a:srgbClr val="B81C1C"/>
                  </a:outerShdw>
                </a:effectLst>
              </a14:hiddenEffects>
            </a:ext>
          </a:extLst>
        </p:spPr>
      </p:pic>
      <p:pic>
        <p:nvPicPr>
          <p:cNvPr id="3" name="Picture 2" descr="A list of school items&#10;&#10;Description automatically generated with medium confidence">
            <a:extLst>
              <a:ext uri="{FF2B5EF4-FFF2-40B4-BE49-F238E27FC236}">
                <a16:creationId xmlns:a16="http://schemas.microsoft.com/office/drawing/2014/main" id="{9979DBEE-30F7-89B8-CA56-84575DB6AFDE}"/>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144893" y="174716"/>
            <a:ext cx="6594169" cy="6540760"/>
          </a:xfrm>
          <a:prstGeom prst="rect">
            <a:avLst/>
          </a:prstGeom>
        </p:spPr>
      </p:pic>
      <p:sp>
        <p:nvSpPr>
          <p:cNvPr id="5" name="TextBox 4">
            <a:extLst>
              <a:ext uri="{FF2B5EF4-FFF2-40B4-BE49-F238E27FC236}">
                <a16:creationId xmlns:a16="http://schemas.microsoft.com/office/drawing/2014/main" id="{0AB4152D-9FB4-496C-907F-4591AE0F7D05}"/>
              </a:ext>
            </a:extLst>
          </p:cNvPr>
          <p:cNvSpPr txBox="1"/>
          <p:nvPr/>
        </p:nvSpPr>
        <p:spPr>
          <a:xfrm>
            <a:off x="8309943" y="6453336"/>
            <a:ext cx="755471" cy="369332"/>
          </a:xfrm>
          <a:prstGeom prst="rect">
            <a:avLst/>
          </a:prstGeom>
          <a:noFill/>
        </p:spPr>
        <p:txBody>
          <a:bodyPr wrap="square" rtlCol="0">
            <a:spAutoFit/>
          </a:bodyPr>
          <a:lstStyle/>
          <a:p>
            <a:r>
              <a:rPr lang="en-GB" dirty="0"/>
              <a:t>ML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
            <a:extLst>
              <a:ext uri="{FF2B5EF4-FFF2-40B4-BE49-F238E27FC236}">
                <a16:creationId xmlns:a16="http://schemas.microsoft.com/office/drawing/2014/main" id="{95B26830-3E69-4055-80A3-7E5BA7EC60C7}"/>
              </a:ext>
            </a:extLst>
          </p:cNvPr>
          <p:cNvSpPr>
            <a:spLocks noChangeArrowheads="1"/>
          </p:cNvSpPr>
          <p:nvPr/>
        </p:nvSpPr>
        <p:spPr bwMode="auto">
          <a:xfrm>
            <a:off x="78291" y="690533"/>
            <a:ext cx="7908925" cy="2677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GB" altLang="en-US" sz="1600" dirty="0">
                <a:latin typeface="XCCW Joined 8a" panose="03050602040000000000" pitchFamily="66" charset="0"/>
              </a:rPr>
              <a:t>At Upton, we provide children with everything they will need for each lesson (pencils, pens, sharpeners, rubbers etc) therefore children do not need to bring in their own pencil cases.</a:t>
            </a:r>
          </a:p>
          <a:p>
            <a:pPr algn="just" eaLnBrk="1" hangingPunct="1"/>
            <a:endParaRPr lang="en-GB" altLang="en-US" sz="1600" dirty="0">
              <a:latin typeface="XCCW Joined 8a" panose="03050602040000000000" pitchFamily="66" charset="0"/>
            </a:endParaRPr>
          </a:p>
          <a:p>
            <a:pPr algn="just" eaLnBrk="1" hangingPunct="1"/>
            <a:r>
              <a:rPr lang="en-GB" altLang="en-US" sz="1600" dirty="0">
                <a:latin typeface="XCCW Joined 8a" panose="03050602040000000000" pitchFamily="66" charset="0"/>
              </a:rPr>
              <a:t>Large pencil cases and ‘novelty’ stationary unnecessarily takes up space in trays and on desks and often creates a distraction to learning. </a:t>
            </a:r>
          </a:p>
          <a:p>
            <a:pPr algn="just" eaLnBrk="1" hangingPunct="1"/>
            <a:endParaRPr lang="en-GB" altLang="en-US" sz="2000" dirty="0">
              <a:latin typeface="XCCW Joined 8a" panose="03050602040000000000" pitchFamily="66" charset="0"/>
            </a:endParaRPr>
          </a:p>
          <a:p>
            <a:pPr algn="just" eaLnBrk="1" hangingPunct="1"/>
            <a:r>
              <a:rPr lang="en-GB" altLang="en-US" sz="2000" dirty="0">
                <a:latin typeface="XCCW Joined 8a" panose="03050602040000000000" pitchFamily="66" charset="0"/>
              </a:rPr>
              <a:t>   </a:t>
            </a:r>
          </a:p>
        </p:txBody>
      </p:sp>
      <p:pic>
        <p:nvPicPr>
          <p:cNvPr id="10" name="Picture 6" descr="Image result for smelly pencils">
            <a:extLst>
              <a:ext uri="{FF2B5EF4-FFF2-40B4-BE49-F238E27FC236}">
                <a16:creationId xmlns:a16="http://schemas.microsoft.com/office/drawing/2014/main" id="{B9233BA5-73F7-4FBD-BA65-471E1CFBA3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7598" y="1340768"/>
            <a:ext cx="960241" cy="96024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6" descr="Image result for smiggle pencil case">
            <a:extLst>
              <a:ext uri="{FF2B5EF4-FFF2-40B4-BE49-F238E27FC236}">
                <a16:creationId xmlns:a16="http://schemas.microsoft.com/office/drawing/2014/main" id="{211DB680-A408-457F-8CE5-5EC944FF32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5937" y="260649"/>
            <a:ext cx="947013" cy="85976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2" name="Rectangle 2">
            <a:extLst>
              <a:ext uri="{FF2B5EF4-FFF2-40B4-BE49-F238E27FC236}">
                <a16:creationId xmlns:a16="http://schemas.microsoft.com/office/drawing/2014/main" id="{5A590284-A0E0-4DB7-BC21-AC4B7E684699}"/>
              </a:ext>
            </a:extLst>
          </p:cNvPr>
          <p:cNvSpPr txBox="1">
            <a:spLocks noChangeArrowheads="1"/>
          </p:cNvSpPr>
          <p:nvPr/>
        </p:nvSpPr>
        <p:spPr>
          <a:xfrm>
            <a:off x="0" y="-243408"/>
            <a:ext cx="4320480" cy="859767"/>
          </a:xfrm>
          <a:prstGeom prst="rect">
            <a:avLst/>
          </a:prstGeom>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altLang="en-US">
                <a:solidFill>
                  <a:srgbClr val="660033"/>
                </a:solidFill>
                <a:latin typeface="Comic Sans MS" pitchFamily="66" charset="0"/>
              </a:rPr>
              <a:t>Pencil Cases</a:t>
            </a:r>
            <a:endParaRPr lang="en-GB" altLang="en-US" dirty="0">
              <a:solidFill>
                <a:srgbClr val="660033"/>
              </a:solidFill>
              <a:latin typeface="Comic Sans MS" pitchFamily="66" charset="0"/>
            </a:endParaRPr>
          </a:p>
        </p:txBody>
      </p:sp>
      <p:sp>
        <p:nvSpPr>
          <p:cNvPr id="13" name="Rectangle 2">
            <a:extLst>
              <a:ext uri="{FF2B5EF4-FFF2-40B4-BE49-F238E27FC236}">
                <a16:creationId xmlns:a16="http://schemas.microsoft.com/office/drawing/2014/main" id="{4ACA1CEA-57FB-45E5-BFF6-1489DEB282B5}"/>
              </a:ext>
            </a:extLst>
          </p:cNvPr>
          <p:cNvSpPr txBox="1">
            <a:spLocks noChangeArrowheads="1"/>
          </p:cNvSpPr>
          <p:nvPr/>
        </p:nvSpPr>
        <p:spPr>
          <a:xfrm>
            <a:off x="287220" y="2783092"/>
            <a:ext cx="4320480" cy="859767"/>
          </a:xfrm>
          <a:prstGeom prst="rect">
            <a:avLst/>
          </a:prstGeom>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altLang="en-US" dirty="0">
                <a:solidFill>
                  <a:srgbClr val="660033"/>
                </a:solidFill>
                <a:latin typeface="Comic Sans MS" pitchFamily="66" charset="0"/>
              </a:rPr>
              <a:t>Lost Property</a:t>
            </a:r>
          </a:p>
        </p:txBody>
      </p:sp>
      <p:sp>
        <p:nvSpPr>
          <p:cNvPr id="14" name="Rectangle 3">
            <a:extLst>
              <a:ext uri="{FF2B5EF4-FFF2-40B4-BE49-F238E27FC236}">
                <a16:creationId xmlns:a16="http://schemas.microsoft.com/office/drawing/2014/main" id="{8CF1FEE7-CA19-40C8-A31D-DD738E550E7A}"/>
              </a:ext>
            </a:extLst>
          </p:cNvPr>
          <p:cNvSpPr>
            <a:spLocks noGrp="1" noChangeArrowheads="1"/>
          </p:cNvSpPr>
          <p:nvPr>
            <p:ph idx="1"/>
          </p:nvPr>
        </p:nvSpPr>
        <p:spPr>
          <a:xfrm>
            <a:off x="159884" y="3645024"/>
            <a:ext cx="9596691" cy="4857750"/>
          </a:xfrm>
        </p:spPr>
        <p:txBody>
          <a:bodyPr>
            <a:normAutofit/>
          </a:bodyPr>
          <a:lstStyle/>
          <a:p>
            <a:pPr marL="274256" indent="-274256" eaLnBrk="1" fontAlgn="auto" hangingPunct="1">
              <a:spcAft>
                <a:spcPts val="0"/>
              </a:spcAft>
              <a:buFont typeface="Wingdings 2" panose="05020102010507070707" pitchFamily="18" charset="2"/>
              <a:buNone/>
              <a:defRPr/>
            </a:pPr>
            <a:r>
              <a:rPr lang="en-GB" altLang="en-US" sz="1600" dirty="0">
                <a:latin typeface="XCCW Joined 8a" panose="03050602040000000000" pitchFamily="66" charset="0"/>
              </a:rPr>
              <a:t> </a:t>
            </a:r>
            <a:r>
              <a:rPr lang="en-GB" altLang="en-US" sz="2000" dirty="0">
                <a:latin typeface="XCCW Joined 8a" panose="03050602040000000000" pitchFamily="66" charset="0"/>
              </a:rPr>
              <a:t>We always have well stocked lost property boxes          on the playground path!</a:t>
            </a:r>
          </a:p>
          <a:p>
            <a:pPr marL="274256" indent="-274256" eaLnBrk="1" fontAlgn="auto" hangingPunct="1">
              <a:spcAft>
                <a:spcPts val="0"/>
              </a:spcAft>
              <a:buFont typeface="Wingdings 2" panose="05020102010507070707" pitchFamily="18" charset="2"/>
              <a:buNone/>
              <a:defRPr/>
            </a:pPr>
            <a:endParaRPr lang="en-GB" altLang="en-US" sz="2000" dirty="0">
              <a:latin typeface="XCCW Joined 8a" panose="03050602040000000000" pitchFamily="66" charset="0"/>
            </a:endParaRPr>
          </a:p>
          <a:p>
            <a:pPr marL="274256" indent="-274256"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Please ensure items</a:t>
            </a:r>
          </a:p>
          <a:p>
            <a:pPr marL="274256" indent="-274256"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are named and</a:t>
            </a:r>
          </a:p>
          <a:p>
            <a:pPr marL="274256" indent="-274256"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updated to your </a:t>
            </a:r>
          </a:p>
          <a:p>
            <a:pPr marL="274256" indent="-274256"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child’s class!</a:t>
            </a:r>
          </a:p>
          <a:p>
            <a:pPr marL="274256" indent="-274256" eaLnBrk="1" fontAlgn="auto" hangingPunct="1">
              <a:spcAft>
                <a:spcPts val="0"/>
              </a:spcAft>
              <a:buFont typeface="Wingdings 2" panose="05020102010507070707" pitchFamily="18" charset="2"/>
              <a:buNone/>
              <a:defRPr/>
            </a:pPr>
            <a:r>
              <a:rPr lang="en-GB" altLang="en-US" sz="4000" dirty="0">
                <a:latin typeface="XCCW Joined 8a" panose="03050602040000000000" pitchFamily="66" charset="0"/>
              </a:rPr>
              <a:t>     </a:t>
            </a:r>
          </a:p>
        </p:txBody>
      </p:sp>
      <p:pic>
        <p:nvPicPr>
          <p:cNvPr id="15" name="Picture 5" descr="http://www.ka-net.org.uk/files/lost-found.jpg">
            <a:extLst>
              <a:ext uri="{FF2B5EF4-FFF2-40B4-BE49-F238E27FC236}">
                <a16:creationId xmlns:a16="http://schemas.microsoft.com/office/drawing/2014/main" id="{F06F40EB-173A-484E-9CDB-4C79B8380A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4365104"/>
            <a:ext cx="2269092" cy="2269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890729F6-8FD7-9E89-169B-AC27CF448DA3}"/>
              </a:ext>
            </a:extLst>
          </p:cNvPr>
          <p:cNvSpPr txBox="1"/>
          <p:nvPr/>
        </p:nvSpPr>
        <p:spPr>
          <a:xfrm>
            <a:off x="8297028" y="6449530"/>
            <a:ext cx="755471" cy="369332"/>
          </a:xfrm>
          <a:prstGeom prst="rect">
            <a:avLst/>
          </a:prstGeom>
          <a:noFill/>
        </p:spPr>
        <p:txBody>
          <a:bodyPr wrap="square" rtlCol="0">
            <a:spAutoFit/>
          </a:bodyPr>
          <a:lstStyle/>
          <a:p>
            <a:r>
              <a:rPr lang="en-GB" dirty="0"/>
              <a:t>ML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291264F0-31AF-4661-BD05-A4D8723BC67D}"/>
              </a:ext>
            </a:extLst>
          </p:cNvPr>
          <p:cNvSpPr>
            <a:spLocks noGrp="1" noChangeArrowheads="1"/>
          </p:cNvSpPr>
          <p:nvPr>
            <p:ph idx="1"/>
          </p:nvPr>
        </p:nvSpPr>
        <p:spPr>
          <a:xfrm>
            <a:off x="-1" y="572317"/>
            <a:ext cx="8175625" cy="6013450"/>
          </a:xfrm>
        </p:spPr>
        <p:txBody>
          <a:bodyPr>
            <a:noAutofit/>
          </a:bodyPr>
          <a:lstStyle/>
          <a:p>
            <a:pPr marL="0" indent="0" eaLnBrk="1" fontAlgn="auto" hangingPunct="1">
              <a:spcAft>
                <a:spcPts val="0"/>
              </a:spcAft>
              <a:buFont typeface="Wingdings 2" panose="05020102010507070707" pitchFamily="18" charset="2"/>
              <a:buNone/>
              <a:defRPr/>
            </a:pPr>
            <a:r>
              <a:rPr lang="en-GB" sz="1400" dirty="0">
                <a:latin typeface="XCCW Joined 8a"/>
              </a:rPr>
              <a:t>Please send your child into school wearing their full PE kit, including their trainers every </a:t>
            </a:r>
            <a:r>
              <a:rPr lang="en-GB" sz="1400" b="1" dirty="0">
                <a:solidFill>
                  <a:srgbClr val="FF0000"/>
                </a:solidFill>
                <a:latin typeface="XCCW Joined 8a"/>
              </a:rPr>
              <a:t>WEDNESDAY</a:t>
            </a:r>
            <a:r>
              <a:rPr lang="en-GB" sz="1400" dirty="0">
                <a:latin typeface="XCCW Joined 8a"/>
              </a:rPr>
              <a:t>. </a:t>
            </a:r>
          </a:p>
          <a:p>
            <a:pPr marL="0" indent="0" eaLnBrk="1" fontAlgn="auto" hangingPunct="1">
              <a:spcAft>
                <a:spcPts val="0"/>
              </a:spcAft>
              <a:buFont typeface="Wingdings 2" panose="05020102010507070707" pitchFamily="18" charset="2"/>
              <a:buNone/>
              <a:defRPr/>
            </a:pPr>
            <a:endParaRPr lang="en-GB" altLang="en-US" sz="1400" b="1" dirty="0">
              <a:latin typeface="XCCW Joined 8a"/>
            </a:endParaRPr>
          </a:p>
          <a:p>
            <a:pPr marL="0" indent="0" eaLnBrk="1" fontAlgn="auto" hangingPunct="1">
              <a:spcAft>
                <a:spcPts val="0"/>
              </a:spcAft>
              <a:buFont typeface="Wingdings 2" panose="05020102010507070707" pitchFamily="18" charset="2"/>
              <a:buNone/>
              <a:defRPr/>
            </a:pPr>
            <a:r>
              <a:rPr lang="en-GB" altLang="en-US" sz="1400" b="1" dirty="0">
                <a:latin typeface="XCCW Joined 8a"/>
              </a:rPr>
              <a:t>If your child cannot take part in PE for any reason we require a parental note/message left at the office. It is vital that children join in with PE.</a:t>
            </a:r>
          </a:p>
          <a:p>
            <a:pPr marL="273685" indent="-273685" eaLnBrk="1" fontAlgn="auto" hangingPunct="1">
              <a:spcAft>
                <a:spcPts val="0"/>
              </a:spcAft>
              <a:buFont typeface="Wingdings" pitchFamily="2" charset="2"/>
              <a:buChar char="Ø"/>
              <a:defRPr/>
            </a:pPr>
            <a:endParaRPr lang="en-GB" altLang="en-US" sz="1400" b="1" dirty="0">
              <a:latin typeface="XCCW Joined 8a" panose="03050602040000000000" pitchFamily="66" charset="0"/>
            </a:endParaRPr>
          </a:p>
          <a:p>
            <a:pPr marL="273685" indent="-273685" eaLnBrk="1" fontAlgn="auto" hangingPunct="1">
              <a:spcAft>
                <a:spcPts val="0"/>
              </a:spcAft>
              <a:buFont typeface="Wingdings" pitchFamily="2" charset="2"/>
              <a:buChar char="Ø"/>
              <a:defRPr/>
            </a:pPr>
            <a:r>
              <a:rPr lang="en-GB" altLang="en-US" sz="1600" b="1" dirty="0">
                <a:latin typeface="XCCW Joined 8a" panose="03050602040000000000" pitchFamily="66" charset="0"/>
              </a:rPr>
              <a:t>Please ensure children have the correct pe kit in school. </a:t>
            </a:r>
          </a:p>
          <a:p>
            <a:pPr marL="273685" indent="-273685" eaLnBrk="1" fontAlgn="auto" hangingPunct="1">
              <a:spcAft>
                <a:spcPts val="0"/>
              </a:spcAft>
              <a:buFont typeface="Wingdings" pitchFamily="2" charset="2"/>
              <a:buChar char="Ø"/>
              <a:defRPr/>
            </a:pPr>
            <a:r>
              <a:rPr lang="en-GB" altLang="en-US" sz="1600" b="1" dirty="0">
                <a:latin typeface="XCCW Joined 8a" panose="03050602040000000000" pitchFamily="66" charset="0"/>
              </a:rPr>
              <a:t>Black or navy joggers/shorts</a:t>
            </a:r>
          </a:p>
          <a:p>
            <a:pPr marL="273685" indent="-273685" eaLnBrk="1" fontAlgn="auto" hangingPunct="1">
              <a:spcAft>
                <a:spcPts val="0"/>
              </a:spcAft>
              <a:buFont typeface="Wingdings" pitchFamily="2" charset="2"/>
              <a:buChar char="Ø"/>
              <a:defRPr/>
            </a:pPr>
            <a:r>
              <a:rPr lang="en-GB" altLang="en-US" sz="1600" b="1" dirty="0">
                <a:latin typeface="XCCW Joined 8a" panose="03050602040000000000" pitchFamily="66" charset="0"/>
              </a:rPr>
              <a:t>House colour Upton T shirt</a:t>
            </a:r>
          </a:p>
          <a:p>
            <a:pPr marL="273685" indent="-273685" eaLnBrk="1" fontAlgn="auto" hangingPunct="1">
              <a:spcAft>
                <a:spcPts val="0"/>
              </a:spcAft>
              <a:buFont typeface="Wingdings" pitchFamily="2" charset="2"/>
              <a:buChar char="Ø"/>
              <a:defRPr/>
            </a:pPr>
            <a:r>
              <a:rPr lang="en-GB" altLang="en-US" sz="1600" b="1" dirty="0">
                <a:latin typeface="XCCW Joined 8a" panose="03050602040000000000" pitchFamily="66" charset="0"/>
              </a:rPr>
              <a:t>Upton hoody/black/navy jumper</a:t>
            </a:r>
          </a:p>
          <a:p>
            <a:pPr marL="273685" indent="-273685" eaLnBrk="1" fontAlgn="auto" hangingPunct="1">
              <a:spcAft>
                <a:spcPts val="0"/>
              </a:spcAft>
              <a:buFont typeface="Wingdings" pitchFamily="2" charset="2"/>
              <a:buChar char="Ø"/>
              <a:defRPr/>
            </a:pPr>
            <a:r>
              <a:rPr lang="en-GB" altLang="en-US" sz="1600" b="1" dirty="0">
                <a:latin typeface="XCCW Joined 8a" panose="03050602040000000000" pitchFamily="66" charset="0"/>
              </a:rPr>
              <a:t>trainers</a:t>
            </a:r>
          </a:p>
          <a:p>
            <a:pPr marL="0" indent="0" eaLnBrk="1" fontAlgn="auto" hangingPunct="1">
              <a:spcAft>
                <a:spcPts val="0"/>
              </a:spcAft>
              <a:buNone/>
              <a:defRPr/>
            </a:pPr>
            <a:r>
              <a:rPr lang="en-GB" sz="2400" b="1" dirty="0">
                <a:latin typeface="XCCW Joined 8a" panose="03050602040000000000" pitchFamily="66" charset="0"/>
              </a:rPr>
              <a:t> - </a:t>
            </a:r>
            <a:r>
              <a:rPr lang="en-GB" sz="1600" dirty="0">
                <a:latin typeface="XCCW Joined 8a" panose="03050602040000000000" pitchFamily="66" charset="0"/>
              </a:rPr>
              <a:t>Water bottles: Please ensure pupils have enough water in school to last them all day.</a:t>
            </a:r>
            <a:endParaRPr lang="en-GB" altLang="en-US" sz="1600" b="1" dirty="0">
              <a:latin typeface="XCCW Joined 8a" panose="03050602040000000000" pitchFamily="66" charset="0"/>
            </a:endParaRPr>
          </a:p>
        </p:txBody>
      </p:sp>
      <p:pic>
        <p:nvPicPr>
          <p:cNvPr id="20483" name="Picture 5">
            <a:extLst>
              <a:ext uri="{FF2B5EF4-FFF2-40B4-BE49-F238E27FC236}">
                <a16:creationId xmlns:a16="http://schemas.microsoft.com/office/drawing/2014/main" id="{2E0EEB71-C293-4CD8-8BF5-6B07B189CF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5625" y="2565400"/>
            <a:ext cx="936625" cy="935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2">
            <a:extLst>
              <a:ext uri="{FF2B5EF4-FFF2-40B4-BE49-F238E27FC236}">
                <a16:creationId xmlns:a16="http://schemas.microsoft.com/office/drawing/2014/main" id="{4D4B2C4F-7804-4506-96AD-2E7B5DA8DBA6}"/>
              </a:ext>
            </a:extLst>
          </p:cNvPr>
          <p:cNvSpPr>
            <a:spLocks noGrp="1" noChangeArrowheads="1"/>
          </p:cNvSpPr>
          <p:nvPr>
            <p:ph type="title"/>
          </p:nvPr>
        </p:nvSpPr>
        <p:spPr>
          <a:xfrm>
            <a:off x="0" y="-243408"/>
            <a:ext cx="4320480" cy="859767"/>
          </a:xfrm>
        </p:spPr>
        <p:txBody>
          <a:bodyPr/>
          <a:lstStyle/>
          <a:p>
            <a:pPr eaLnBrk="1" fontAlgn="auto" hangingPunct="1">
              <a:spcAft>
                <a:spcPts val="0"/>
              </a:spcAft>
              <a:defRPr/>
            </a:pPr>
            <a:r>
              <a:rPr lang="en-GB" altLang="en-US" dirty="0">
                <a:solidFill>
                  <a:srgbClr val="660033"/>
                </a:solidFill>
                <a:latin typeface="Comic Sans MS" pitchFamily="66" charset="0"/>
              </a:rPr>
              <a:t>P.E</a:t>
            </a:r>
          </a:p>
        </p:txBody>
      </p:sp>
      <p:sp>
        <p:nvSpPr>
          <p:cNvPr id="3" name="TextBox 2">
            <a:extLst>
              <a:ext uri="{FF2B5EF4-FFF2-40B4-BE49-F238E27FC236}">
                <a16:creationId xmlns:a16="http://schemas.microsoft.com/office/drawing/2014/main" id="{C9AB7B5C-65C4-4FBB-BB53-8B73065DCB0E}"/>
              </a:ext>
            </a:extLst>
          </p:cNvPr>
          <p:cNvSpPr txBox="1"/>
          <p:nvPr/>
        </p:nvSpPr>
        <p:spPr>
          <a:xfrm>
            <a:off x="183816" y="4139040"/>
            <a:ext cx="7704856" cy="523220"/>
          </a:xfrm>
          <a:prstGeom prst="rect">
            <a:avLst/>
          </a:prstGeom>
          <a:solidFill>
            <a:schemeClr val="bg1"/>
          </a:solidFill>
        </p:spPr>
        <p:txBody>
          <a:bodyPr wrap="square" rtlCol="0">
            <a:spAutoFit/>
          </a:bodyPr>
          <a:lstStyle/>
          <a:p>
            <a:pPr algn="ctr"/>
            <a:r>
              <a:rPr lang="en-GB" sz="1400" dirty="0">
                <a:solidFill>
                  <a:srgbClr val="FF0000"/>
                </a:solidFill>
                <a:latin typeface="XCCW Joined 8a" panose="03050602040000000000" pitchFamily="66" charset="0"/>
              </a:rPr>
              <a:t>Term 1 FRIDAY: 6B &amp; 6G Swimming and Music  </a:t>
            </a:r>
          </a:p>
          <a:p>
            <a:pPr algn="ctr"/>
            <a:r>
              <a:rPr lang="en-GB" sz="1400" dirty="0">
                <a:solidFill>
                  <a:srgbClr val="FF0000"/>
                </a:solidFill>
                <a:latin typeface="XCCW Joined 8a" panose="03050602040000000000" pitchFamily="66" charset="0"/>
              </a:rPr>
              <a:t>6R &amp; 6Y Computing and Art</a:t>
            </a:r>
          </a:p>
        </p:txBody>
      </p:sp>
      <p:sp>
        <p:nvSpPr>
          <p:cNvPr id="2" name="TextBox 1">
            <a:extLst>
              <a:ext uri="{FF2B5EF4-FFF2-40B4-BE49-F238E27FC236}">
                <a16:creationId xmlns:a16="http://schemas.microsoft.com/office/drawing/2014/main" id="{42B5499D-9067-46A5-7502-5F01DAA48A4A}"/>
              </a:ext>
            </a:extLst>
          </p:cNvPr>
          <p:cNvSpPr txBox="1"/>
          <p:nvPr/>
        </p:nvSpPr>
        <p:spPr>
          <a:xfrm>
            <a:off x="8309943" y="6453336"/>
            <a:ext cx="755471" cy="369332"/>
          </a:xfrm>
          <a:prstGeom prst="rect">
            <a:avLst/>
          </a:prstGeom>
          <a:noFill/>
        </p:spPr>
        <p:txBody>
          <a:bodyPr wrap="square" rtlCol="0">
            <a:spAutoFit/>
          </a:bodyPr>
          <a:lstStyle/>
          <a:p>
            <a:r>
              <a:rPr lang="en-GB" dirty="0"/>
              <a:t>ML</a:t>
            </a:r>
          </a:p>
        </p:txBody>
      </p:sp>
      <p:sp>
        <p:nvSpPr>
          <p:cNvPr id="4" name="Rectangle 2">
            <a:extLst>
              <a:ext uri="{FF2B5EF4-FFF2-40B4-BE49-F238E27FC236}">
                <a16:creationId xmlns:a16="http://schemas.microsoft.com/office/drawing/2014/main" id="{F1C6121D-08E5-DCDC-769D-08A7D6D6FA1C}"/>
              </a:ext>
            </a:extLst>
          </p:cNvPr>
          <p:cNvSpPr txBox="1">
            <a:spLocks noChangeArrowheads="1"/>
          </p:cNvSpPr>
          <p:nvPr/>
        </p:nvSpPr>
        <p:spPr>
          <a:xfrm>
            <a:off x="74915" y="4334363"/>
            <a:ext cx="6227957" cy="859767"/>
          </a:xfrm>
          <a:prstGeom prst="rect">
            <a:avLst/>
          </a:prstGeom>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US" altLang="en-US" dirty="0">
                <a:solidFill>
                  <a:srgbClr val="660033"/>
                </a:solidFill>
                <a:latin typeface="Comic Sans MS" pitchFamily="66" charset="0"/>
              </a:rPr>
              <a:t>S</a:t>
            </a:r>
            <a:r>
              <a:rPr lang="en-GB" altLang="en-US" dirty="0" err="1">
                <a:solidFill>
                  <a:srgbClr val="660033"/>
                </a:solidFill>
                <a:latin typeface="Comic Sans MS" pitchFamily="66" charset="0"/>
              </a:rPr>
              <a:t>chool</a:t>
            </a:r>
            <a:r>
              <a:rPr lang="en-GB" altLang="en-US" dirty="0">
                <a:solidFill>
                  <a:srgbClr val="660033"/>
                </a:solidFill>
                <a:latin typeface="Comic Sans MS" pitchFamily="66" charset="0"/>
              </a:rPr>
              <a:t> Uniform</a:t>
            </a:r>
          </a:p>
        </p:txBody>
      </p:sp>
      <p:sp>
        <p:nvSpPr>
          <p:cNvPr id="5" name="Rectangle 3">
            <a:extLst>
              <a:ext uri="{FF2B5EF4-FFF2-40B4-BE49-F238E27FC236}">
                <a16:creationId xmlns:a16="http://schemas.microsoft.com/office/drawing/2014/main" id="{D8C0A9A4-5257-CAB0-37C5-78C3244EA8F8}"/>
              </a:ext>
            </a:extLst>
          </p:cNvPr>
          <p:cNvSpPr txBox="1">
            <a:spLocks noChangeArrowheads="1"/>
          </p:cNvSpPr>
          <p:nvPr/>
        </p:nvSpPr>
        <p:spPr bwMode="auto">
          <a:xfrm>
            <a:off x="183816" y="5013176"/>
            <a:ext cx="7227912" cy="2080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noAutofit/>
          </a:bodyPr>
          <a:lst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marL="0" indent="0" eaLnBrk="1" fontAlgn="auto" hangingPunct="1">
              <a:spcAft>
                <a:spcPts val="0"/>
              </a:spcAft>
              <a:buFont typeface="Wingdings 2" panose="05020102010507070707" pitchFamily="18" charset="2"/>
              <a:buNone/>
              <a:defRPr/>
            </a:pPr>
            <a:r>
              <a:rPr lang="en-US" altLang="en-US" sz="1600" b="1" dirty="0">
                <a:latin typeface="XCCW Joined 8a" panose="03050602040000000000" pitchFamily="66" charset="0"/>
              </a:rPr>
              <a:t>Please ensure children are coming to school in the correct school uniform</a:t>
            </a:r>
            <a:r>
              <a:rPr lang="en-GB" altLang="en-US" sz="1600" b="1" dirty="0">
                <a:latin typeface="XCCW Joined 8a" panose="03050602040000000000" pitchFamily="66" charset="0"/>
              </a:rPr>
              <a:t>. </a:t>
            </a:r>
          </a:p>
          <a:p>
            <a:pPr marL="0" indent="0" eaLnBrk="1" fontAlgn="auto" hangingPunct="1">
              <a:spcAft>
                <a:spcPts val="0"/>
              </a:spcAft>
              <a:buFont typeface="Wingdings 2" panose="05020102010507070707" pitchFamily="18" charset="2"/>
              <a:buNone/>
              <a:defRPr/>
            </a:pPr>
            <a:r>
              <a:rPr lang="en-GB" altLang="en-US" sz="1600" b="1" dirty="0">
                <a:latin typeface="XCCW Joined 8a" panose="03050602040000000000" pitchFamily="66" charset="0"/>
              </a:rPr>
              <a:t>Children should be wearing ties,</a:t>
            </a:r>
          </a:p>
          <a:p>
            <a:pPr marL="0" indent="0" eaLnBrk="1" fontAlgn="auto" hangingPunct="1">
              <a:spcAft>
                <a:spcPts val="0"/>
              </a:spcAft>
              <a:buFont typeface="Wingdings 2" panose="05020102010507070707" pitchFamily="18" charset="2"/>
              <a:buNone/>
              <a:defRPr/>
            </a:pPr>
            <a:r>
              <a:rPr lang="en-GB" altLang="en-US" sz="1600" b="1" dirty="0" err="1">
                <a:latin typeface="XCCW Joined 8a" panose="03050602040000000000" pitchFamily="66" charset="0"/>
              </a:rPr>
              <a:t>Thye</a:t>
            </a:r>
            <a:r>
              <a:rPr lang="en-GB" altLang="en-US" sz="1600" b="1" dirty="0">
                <a:latin typeface="XCCW Joined 8a" panose="03050602040000000000" pitchFamily="66" charset="0"/>
              </a:rPr>
              <a:t> should have the correct school shoes on</a:t>
            </a:r>
          </a:p>
          <a:p>
            <a:pPr marL="0" indent="0" eaLnBrk="1" fontAlgn="auto" hangingPunct="1">
              <a:spcAft>
                <a:spcPts val="0"/>
              </a:spcAft>
              <a:buFont typeface="Wingdings 2" panose="05020102010507070707" pitchFamily="18" charset="2"/>
              <a:buNone/>
              <a:defRPr/>
            </a:pPr>
            <a:r>
              <a:rPr lang="en-GB" altLang="en-US" sz="1600" b="1" dirty="0">
                <a:latin typeface="XCCW Joined 8a" panose="03050602040000000000" pitchFamily="66" charset="0"/>
              </a:rPr>
              <a:t>Hair should be tied back</a:t>
            </a:r>
          </a:p>
          <a:p>
            <a:pPr marL="0" indent="0" eaLnBrk="1" fontAlgn="auto" hangingPunct="1">
              <a:spcAft>
                <a:spcPts val="0"/>
              </a:spcAft>
              <a:buFont typeface="Wingdings 2" panose="05020102010507070707" pitchFamily="18" charset="2"/>
              <a:buNone/>
              <a:defRPr/>
            </a:pPr>
            <a:r>
              <a:rPr lang="en-GB" altLang="en-US" sz="1600" b="1" dirty="0">
                <a:latin typeface="XCCW Joined 8a" panose="03050602040000000000" pitchFamily="66" charset="0"/>
              </a:rPr>
              <a:t>Earrings should be little studs</a:t>
            </a:r>
          </a:p>
          <a:p>
            <a:pPr marL="0" indent="0" eaLnBrk="1" fontAlgn="auto" hangingPunct="1">
              <a:spcAft>
                <a:spcPts val="0"/>
              </a:spcAft>
              <a:buFont typeface="Wingdings 2" panose="05020102010507070707" pitchFamily="18" charset="2"/>
              <a:buNone/>
              <a:defRPr/>
            </a:pPr>
            <a:r>
              <a:rPr lang="en-GB" altLang="en-US" sz="1600" b="1" dirty="0">
                <a:latin typeface="XCCW Joined 8a" panose="03050602040000000000" pitchFamily="66" charset="0"/>
              </a:rPr>
              <a:t>No nails polish on nails</a:t>
            </a:r>
            <a:endParaRPr lang="en-US" altLang="en-US" sz="1600" b="1" dirty="0">
              <a:latin typeface="XCCW Joined 8a" panose="03050602040000000000"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C0CB63F5-663F-419A-97A0-1BC88ED45E84}"/>
              </a:ext>
            </a:extLst>
          </p:cNvPr>
          <p:cNvSpPr>
            <a:spLocks noGrp="1"/>
          </p:cNvSpPr>
          <p:nvPr>
            <p:ph type="title"/>
          </p:nvPr>
        </p:nvSpPr>
        <p:spPr>
          <a:xfrm>
            <a:off x="149621" y="-99392"/>
            <a:ext cx="2746648" cy="698336"/>
          </a:xfrm>
        </p:spPr>
        <p:txBody>
          <a:bodyPr/>
          <a:lstStyle/>
          <a:p>
            <a:pPr eaLnBrk="1" fontAlgn="auto" hangingPunct="1">
              <a:spcAft>
                <a:spcPts val="0"/>
              </a:spcAft>
              <a:defRPr/>
            </a:pPr>
            <a:r>
              <a:rPr lang="en-GB" altLang="en-US" dirty="0">
                <a:solidFill>
                  <a:srgbClr val="660033"/>
                </a:solidFill>
              </a:rPr>
              <a:t>Behaviour</a:t>
            </a:r>
          </a:p>
        </p:txBody>
      </p:sp>
      <p:sp>
        <p:nvSpPr>
          <p:cNvPr id="22531" name="TextBox 4">
            <a:extLst>
              <a:ext uri="{FF2B5EF4-FFF2-40B4-BE49-F238E27FC236}">
                <a16:creationId xmlns:a16="http://schemas.microsoft.com/office/drawing/2014/main" id="{BA99AD98-808B-4D65-B169-7BB491E3005F}"/>
              </a:ext>
            </a:extLst>
          </p:cNvPr>
          <p:cNvSpPr txBox="1">
            <a:spLocks noChangeArrowheads="1"/>
          </p:cNvSpPr>
          <p:nvPr/>
        </p:nvSpPr>
        <p:spPr bwMode="auto">
          <a:xfrm>
            <a:off x="0" y="476672"/>
            <a:ext cx="846286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spcBef>
                <a:spcPct val="0"/>
              </a:spcBef>
              <a:buClrTx/>
              <a:buSzTx/>
              <a:buFontTx/>
              <a:buNone/>
            </a:pPr>
            <a:r>
              <a:rPr lang="en-GB" altLang="en-US" sz="2000" b="1" u="sng" dirty="0">
                <a:latin typeface="XCCW Joined 8a" panose="03050602040000000000" pitchFamily="66" charset="0"/>
              </a:rPr>
              <a:t>We are here to learn. Behaviour for Learning helps us learn.</a:t>
            </a:r>
          </a:p>
          <a:p>
            <a:pPr eaLnBrk="1" hangingPunct="1">
              <a:spcBef>
                <a:spcPct val="0"/>
              </a:spcBef>
              <a:buClrTx/>
              <a:buSzTx/>
              <a:buFontTx/>
              <a:buChar char="•"/>
            </a:pPr>
            <a:r>
              <a:rPr lang="en-GB" altLang="en-US" sz="2000" dirty="0">
                <a:latin typeface="XCCW Joined 8a" panose="03050602040000000000" pitchFamily="66" charset="0"/>
              </a:rPr>
              <a:t>Verbal warning – the teacher will  warn the child that their behaviour is not appropriate classroom.</a:t>
            </a:r>
          </a:p>
          <a:p>
            <a:pPr eaLnBrk="1" hangingPunct="1">
              <a:spcBef>
                <a:spcPct val="0"/>
              </a:spcBef>
              <a:buClrTx/>
              <a:buSzTx/>
              <a:buFontTx/>
              <a:buChar char="•"/>
            </a:pPr>
            <a:r>
              <a:rPr lang="en-GB" altLang="en-US" sz="2000" dirty="0">
                <a:latin typeface="XCCW Joined 8a" panose="03050602040000000000" pitchFamily="66" charset="0"/>
              </a:rPr>
              <a:t>If they continue to misbehave – the child will be given a Yellow card.  This means they will lose 1 of their behaviour points.</a:t>
            </a:r>
          </a:p>
          <a:p>
            <a:pPr eaLnBrk="1" hangingPunct="1">
              <a:spcBef>
                <a:spcPct val="0"/>
              </a:spcBef>
              <a:buClrTx/>
              <a:buSzTx/>
              <a:buFontTx/>
              <a:buChar char="•"/>
            </a:pPr>
            <a:endParaRPr lang="en-GB" altLang="en-US" sz="2000" dirty="0">
              <a:latin typeface="XCCW Joined 8a" panose="03050602040000000000" pitchFamily="66" charset="0"/>
            </a:endParaRPr>
          </a:p>
          <a:p>
            <a:pPr eaLnBrk="1" hangingPunct="1">
              <a:spcBef>
                <a:spcPct val="0"/>
              </a:spcBef>
              <a:buClrTx/>
              <a:buSzTx/>
              <a:buFontTx/>
              <a:buChar char="•"/>
            </a:pPr>
            <a:r>
              <a:rPr lang="en-GB" altLang="en-US" sz="2000" dirty="0">
                <a:latin typeface="XCCW Joined 8a" panose="03050602040000000000" pitchFamily="66" charset="0"/>
              </a:rPr>
              <a:t>If they continue or the behaviour is thought to be more serious then they may receive a RED CARD.  This means 2 points are taken off the total of 5.</a:t>
            </a:r>
          </a:p>
          <a:p>
            <a:pPr eaLnBrk="1" hangingPunct="1">
              <a:spcBef>
                <a:spcPct val="0"/>
              </a:spcBef>
              <a:buClrTx/>
              <a:buSzTx/>
              <a:buFontTx/>
              <a:buChar char="•"/>
            </a:pPr>
            <a:endParaRPr lang="en-GB" altLang="en-US" sz="2000" dirty="0">
              <a:latin typeface="XCCW Joined 8a" panose="03050602040000000000" pitchFamily="66" charset="0"/>
            </a:endParaRPr>
          </a:p>
          <a:p>
            <a:pPr eaLnBrk="1" hangingPunct="1">
              <a:spcBef>
                <a:spcPct val="0"/>
              </a:spcBef>
              <a:buClrTx/>
              <a:buSzTx/>
              <a:buFontTx/>
              <a:buChar char="•"/>
            </a:pPr>
            <a:r>
              <a:rPr lang="en-GB" altLang="en-US" sz="2000" dirty="0">
                <a:latin typeface="XCCW Joined 8a" panose="03050602040000000000" pitchFamily="66" charset="0"/>
              </a:rPr>
              <a:t>Cards can be redeemed during the lesson if a child makes an effort to change their behaviour. </a:t>
            </a:r>
          </a:p>
          <a:p>
            <a:pPr eaLnBrk="1" hangingPunct="1">
              <a:spcBef>
                <a:spcPct val="0"/>
              </a:spcBef>
              <a:buClrTx/>
              <a:buSzTx/>
              <a:buFontTx/>
              <a:buChar char="•"/>
            </a:pPr>
            <a:endParaRPr lang="en-GB" altLang="en-US" sz="2000" dirty="0">
              <a:latin typeface="XCCW Joined 8a" panose="03050602040000000000" pitchFamily="66" charset="0"/>
            </a:endParaRPr>
          </a:p>
          <a:p>
            <a:pPr eaLnBrk="1" hangingPunct="1">
              <a:spcBef>
                <a:spcPct val="0"/>
              </a:spcBef>
              <a:buClrTx/>
              <a:buSzTx/>
              <a:buFontTx/>
              <a:buChar char="•"/>
            </a:pPr>
            <a:r>
              <a:rPr lang="en-GB" altLang="en-US" sz="2000" dirty="0">
                <a:latin typeface="XCCW Joined 8a" panose="03050602040000000000" pitchFamily="66" charset="0"/>
              </a:rPr>
              <a:t>At lunchtime we have cool down benches for children to have some time out. </a:t>
            </a:r>
          </a:p>
          <a:p>
            <a:pPr eaLnBrk="1" hangingPunct="1">
              <a:spcBef>
                <a:spcPct val="0"/>
              </a:spcBef>
              <a:buClrTx/>
              <a:buSzTx/>
              <a:buFontTx/>
              <a:buChar char="•"/>
            </a:pPr>
            <a:endParaRPr lang="en-GB" altLang="en-US" sz="2000" dirty="0">
              <a:latin typeface="XCCW Joined 8a" panose="03050602040000000000" pitchFamily="66" charset="0"/>
            </a:endParaRPr>
          </a:p>
          <a:p>
            <a:pPr eaLnBrk="1" hangingPunct="1">
              <a:spcBef>
                <a:spcPct val="0"/>
              </a:spcBef>
              <a:buClrTx/>
              <a:buSzTx/>
              <a:buFontTx/>
              <a:buChar char="•"/>
            </a:pPr>
            <a:r>
              <a:rPr lang="en-GB" altLang="en-US" sz="2000" dirty="0">
                <a:latin typeface="XCCW Joined 8a" panose="03050602040000000000" pitchFamily="66" charset="0"/>
              </a:rPr>
              <a:t>Cases of serious misbehaviour will be dealt with by the Year Leader or the Senior Leadership Team.</a:t>
            </a:r>
          </a:p>
        </p:txBody>
      </p:sp>
      <p:pic>
        <p:nvPicPr>
          <p:cNvPr id="22532" name="Picture 4">
            <a:extLst>
              <a:ext uri="{FF2B5EF4-FFF2-40B4-BE49-F238E27FC236}">
                <a16:creationId xmlns:a16="http://schemas.microsoft.com/office/drawing/2014/main" id="{1AF88A3C-970F-48DF-AB5F-245FA795DB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83878">
            <a:off x="8120063" y="3249613"/>
            <a:ext cx="72866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6">
            <a:extLst>
              <a:ext uri="{FF2B5EF4-FFF2-40B4-BE49-F238E27FC236}">
                <a16:creationId xmlns:a16="http://schemas.microsoft.com/office/drawing/2014/main" id="{4A1A7AC9-DB7A-4B2B-9631-57DC64DEF8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89182">
            <a:off x="8154988" y="2516188"/>
            <a:ext cx="7239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13" descr="Image result for yellow lanyards">
            <a:extLst>
              <a:ext uri="{FF2B5EF4-FFF2-40B4-BE49-F238E27FC236}">
                <a16:creationId xmlns:a16="http://schemas.microsoft.com/office/drawing/2014/main" id="{E35BC42A-2C7D-4F0A-A4A3-BD5C027C39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5084763"/>
            <a:ext cx="1992313"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EAACEE9-E254-90A8-E52D-05A7EBC37C4B}"/>
              </a:ext>
            </a:extLst>
          </p:cNvPr>
          <p:cNvSpPr txBox="1"/>
          <p:nvPr/>
        </p:nvSpPr>
        <p:spPr>
          <a:xfrm>
            <a:off x="8309943" y="6453336"/>
            <a:ext cx="755471" cy="369332"/>
          </a:xfrm>
          <a:prstGeom prst="rect">
            <a:avLst/>
          </a:prstGeom>
          <a:noFill/>
        </p:spPr>
        <p:txBody>
          <a:bodyPr wrap="square" rtlCol="0">
            <a:spAutoFit/>
          </a:bodyPr>
          <a:lstStyle/>
          <a:p>
            <a:r>
              <a:rPr lang="en-GB" dirty="0"/>
              <a:t>CR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
            <a:extLst>
              <a:ext uri="{FF2B5EF4-FFF2-40B4-BE49-F238E27FC236}">
                <a16:creationId xmlns:a16="http://schemas.microsoft.com/office/drawing/2014/main" id="{9235F864-E1D7-4D58-B4FA-2436B9A339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A7A94557-6EB3-78C2-A20A-0748D7F147F5}"/>
              </a:ext>
            </a:extLst>
          </p:cNvPr>
          <p:cNvSpPr txBox="1"/>
          <p:nvPr/>
        </p:nvSpPr>
        <p:spPr>
          <a:xfrm>
            <a:off x="8309943" y="6453336"/>
            <a:ext cx="755471" cy="369332"/>
          </a:xfrm>
          <a:prstGeom prst="rect">
            <a:avLst/>
          </a:prstGeom>
          <a:noFill/>
        </p:spPr>
        <p:txBody>
          <a:bodyPr wrap="square" rtlCol="0">
            <a:spAutoFit/>
          </a:bodyPr>
          <a:lstStyle/>
          <a:p>
            <a:r>
              <a:rPr lang="en-GB" dirty="0"/>
              <a:t>CR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a:extLst>
              <a:ext uri="{FF2B5EF4-FFF2-40B4-BE49-F238E27FC236}">
                <a16:creationId xmlns:a16="http://schemas.microsoft.com/office/drawing/2014/main" id="{45FCC3D2-2CEA-405B-A171-377C9DD493FB}"/>
              </a:ext>
            </a:extLst>
          </p:cNvPr>
          <p:cNvSpPr>
            <a:spLocks noGrp="1"/>
          </p:cNvSpPr>
          <p:nvPr>
            <p:ph idx="1"/>
          </p:nvPr>
        </p:nvSpPr>
        <p:spPr>
          <a:xfrm>
            <a:off x="-161925" y="606425"/>
            <a:ext cx="8550275" cy="4713288"/>
          </a:xfrm>
        </p:spPr>
        <p:txBody>
          <a:bodyPr/>
          <a:lstStyle/>
          <a:p>
            <a:pPr marL="273050" indent="-273050" eaLnBrk="1" hangingPunct="1"/>
            <a:r>
              <a:rPr lang="en-GB" altLang="en-US" sz="2200" dirty="0">
                <a:latin typeface="XCCW Joined 8a" panose="03050602040000000000" pitchFamily="66" charset="0"/>
              </a:rPr>
              <a:t>Each day you will start with a maximum of  5 points.</a:t>
            </a:r>
          </a:p>
          <a:p>
            <a:pPr marL="273050" indent="-273050" eaLnBrk="1" hangingPunct="1"/>
            <a:r>
              <a:rPr lang="en-GB" altLang="en-US" sz="2200" dirty="0">
                <a:latin typeface="XCCW Joined 8a" panose="03050602040000000000" pitchFamily="66" charset="0"/>
              </a:rPr>
              <a:t>Between Monday and Friday you can earn a maximum of 25 points.</a:t>
            </a:r>
          </a:p>
          <a:p>
            <a:pPr marL="273050" indent="-273050" eaLnBrk="1" hangingPunct="1"/>
            <a:r>
              <a:rPr lang="en-GB" altLang="en-US" sz="2200" dirty="0">
                <a:latin typeface="XCCW Joined 8a" panose="03050602040000000000" pitchFamily="66" charset="0"/>
              </a:rPr>
              <a:t>If by Friday afternoon you have kept your 25 points then you will exchange these for PERFECT POINT FRIDAY!</a:t>
            </a:r>
          </a:p>
          <a:p>
            <a:pPr marL="273050" indent="-273050" eaLnBrk="1" hangingPunct="1"/>
            <a:r>
              <a:rPr lang="en-GB" altLang="en-US" sz="2200" dirty="0">
                <a:latin typeface="XCCW Joined 8a" panose="03050602040000000000" pitchFamily="66" charset="0"/>
              </a:rPr>
              <a:t>Points will also then be counted after 3 weeks and we will receive rockets.</a:t>
            </a:r>
          </a:p>
          <a:p>
            <a:pPr marL="273050" indent="-273050" eaLnBrk="1" hangingPunct="1"/>
            <a:r>
              <a:rPr lang="en-GB" altLang="en-US" sz="2200" dirty="0">
                <a:latin typeface="XCCW Joined 8a" panose="03050602040000000000" pitchFamily="66" charset="0"/>
              </a:rPr>
              <a:t>Points will be taken away for inappropriate behaviour during lessons.</a:t>
            </a:r>
          </a:p>
          <a:p>
            <a:pPr marL="273050" indent="-273050" eaLnBrk="1" hangingPunct="1"/>
            <a:r>
              <a:rPr lang="en-GB" altLang="en-US" sz="2200" dirty="0">
                <a:latin typeface="XCCW Joined 8a" panose="03050602040000000000" pitchFamily="66" charset="0"/>
              </a:rPr>
              <a:t>If children have lost a point they will lose 2 minute for every point they have lost from their perfect point time– this means no one misses the entire treat! </a:t>
            </a:r>
          </a:p>
        </p:txBody>
      </p:sp>
      <p:pic>
        <p:nvPicPr>
          <p:cNvPr id="24579" name="Picture 2" descr="C:\Program Files\Microsoft Office\MEDIA\CAGCAT10\j0215086.wmf">
            <a:extLst>
              <a:ext uri="{FF2B5EF4-FFF2-40B4-BE49-F238E27FC236}">
                <a16:creationId xmlns:a16="http://schemas.microsoft.com/office/drawing/2014/main" id="{53BFC86E-3D63-4096-A33E-1E2779B1AD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2150" y="2309813"/>
            <a:ext cx="757238" cy="118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3" descr="C:\Documents and Settings\teach\Local Settings\Temporary Internet Files\Content.IE5\UHAH2MMA\MC900250383[1].wmf">
            <a:extLst>
              <a:ext uri="{FF2B5EF4-FFF2-40B4-BE49-F238E27FC236}">
                <a16:creationId xmlns:a16="http://schemas.microsoft.com/office/drawing/2014/main" id="{3F77D396-7302-4CB7-948D-095D716D6A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4125" y="3644900"/>
            <a:ext cx="1514475"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09DA9BE4-85A1-4F2E-A819-E592ED980A64}"/>
              </a:ext>
            </a:extLst>
          </p:cNvPr>
          <p:cNvSpPr>
            <a:spLocks noGrp="1"/>
          </p:cNvSpPr>
          <p:nvPr>
            <p:ph type="title"/>
          </p:nvPr>
        </p:nvSpPr>
        <p:spPr>
          <a:xfrm>
            <a:off x="179512" y="21098"/>
            <a:ext cx="2746648" cy="698336"/>
          </a:xfrm>
        </p:spPr>
        <p:txBody>
          <a:bodyPr/>
          <a:lstStyle/>
          <a:p>
            <a:pPr eaLnBrk="1" fontAlgn="auto" hangingPunct="1">
              <a:spcAft>
                <a:spcPts val="0"/>
              </a:spcAft>
              <a:defRPr/>
            </a:pPr>
            <a:r>
              <a:rPr lang="en-GB" altLang="en-US" dirty="0">
                <a:solidFill>
                  <a:srgbClr val="660033"/>
                </a:solidFill>
              </a:rPr>
              <a:t>Behaviour</a:t>
            </a:r>
          </a:p>
        </p:txBody>
      </p:sp>
      <p:sp>
        <p:nvSpPr>
          <p:cNvPr id="2" name="TextBox 1">
            <a:extLst>
              <a:ext uri="{FF2B5EF4-FFF2-40B4-BE49-F238E27FC236}">
                <a16:creationId xmlns:a16="http://schemas.microsoft.com/office/drawing/2014/main" id="{17324AB7-8A9C-9B54-BF43-01663DF12318}"/>
              </a:ext>
            </a:extLst>
          </p:cNvPr>
          <p:cNvSpPr txBox="1"/>
          <p:nvPr/>
        </p:nvSpPr>
        <p:spPr>
          <a:xfrm>
            <a:off x="8309943" y="6453336"/>
            <a:ext cx="755471" cy="369332"/>
          </a:xfrm>
          <a:prstGeom prst="rect">
            <a:avLst/>
          </a:prstGeom>
          <a:noFill/>
        </p:spPr>
        <p:txBody>
          <a:bodyPr wrap="square" rtlCol="0">
            <a:spAutoFit/>
          </a:bodyPr>
          <a:lstStyle/>
          <a:p>
            <a:r>
              <a:rPr lang="en-GB" dirty="0"/>
              <a:t>CR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logging clipart - Clip Art Library">
            <a:extLst>
              <a:ext uri="{FF2B5EF4-FFF2-40B4-BE49-F238E27FC236}">
                <a16:creationId xmlns:a16="http://schemas.microsoft.com/office/drawing/2014/main" id="{F9560A86-E985-464A-8380-359C705D0B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189966" cy="136815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7ACDDEC-B198-40ED-AD2B-DF583053D854}"/>
              </a:ext>
            </a:extLst>
          </p:cNvPr>
          <p:cNvSpPr txBox="1"/>
          <p:nvPr/>
        </p:nvSpPr>
        <p:spPr>
          <a:xfrm>
            <a:off x="395536" y="1844824"/>
            <a:ext cx="7128792" cy="1323439"/>
          </a:xfrm>
          <a:prstGeom prst="rect">
            <a:avLst/>
          </a:prstGeom>
          <a:noFill/>
        </p:spPr>
        <p:txBody>
          <a:bodyPr wrap="square" rtlCol="0">
            <a:spAutoFit/>
          </a:bodyPr>
          <a:lstStyle/>
          <a:p>
            <a:pPr algn="ctr"/>
            <a:r>
              <a:rPr lang="en-GB" sz="2000" dirty="0">
                <a:latin typeface="XCCW Joined 8a" panose="03050602040000000000" pitchFamily="66" charset="0"/>
              </a:rPr>
              <a:t>Don’t forget to check on the website for the year group blogs. We will post every Friday with key messages, let you know what we have covered across the week, inform you of upcoming learning and achievements from the week. </a:t>
            </a:r>
          </a:p>
        </p:txBody>
      </p:sp>
      <p:pic>
        <p:nvPicPr>
          <p:cNvPr id="6" name="Picture 4" descr="1,029 Forum Blogger Cliparts, Stock Vector and Royalty Free Forum Blogger  Illustrations">
            <a:extLst>
              <a:ext uri="{FF2B5EF4-FFF2-40B4-BE49-F238E27FC236}">
                <a16:creationId xmlns:a16="http://schemas.microsoft.com/office/drawing/2014/main" id="{857AE950-E0AB-4673-9DA4-748245FDE3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5447" y="468161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Free Clipart For Blogs - ClipArt Best">
            <a:extLst>
              <a:ext uri="{FF2B5EF4-FFF2-40B4-BE49-F238E27FC236}">
                <a16:creationId xmlns:a16="http://schemas.microsoft.com/office/drawing/2014/main" id="{48D769A9-7C5C-4359-BCD2-12C014B561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544" y="3783816"/>
            <a:ext cx="2133600" cy="2143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55BD5BB-45F2-ACA7-F9FC-CAFA871DD511}"/>
              </a:ext>
            </a:extLst>
          </p:cNvPr>
          <p:cNvSpPr txBox="1"/>
          <p:nvPr/>
        </p:nvSpPr>
        <p:spPr>
          <a:xfrm>
            <a:off x="8309943" y="6453336"/>
            <a:ext cx="755471" cy="369332"/>
          </a:xfrm>
          <a:prstGeom prst="rect">
            <a:avLst/>
          </a:prstGeom>
          <a:noFill/>
        </p:spPr>
        <p:txBody>
          <a:bodyPr wrap="square" rtlCol="0">
            <a:spAutoFit/>
          </a:bodyPr>
          <a:lstStyle/>
          <a:p>
            <a:r>
              <a:rPr lang="en-GB" dirty="0"/>
              <a:t>APA</a:t>
            </a:r>
          </a:p>
        </p:txBody>
      </p:sp>
    </p:spTree>
    <p:extLst>
      <p:ext uri="{BB962C8B-B14F-4D97-AF65-F5344CB8AC3E}">
        <p14:creationId xmlns:p14="http://schemas.microsoft.com/office/powerpoint/2010/main" val="2194981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969F3A1-3308-4505-AD63-F4F31D504C36}"/>
              </a:ext>
            </a:extLst>
          </p:cNvPr>
          <p:cNvPicPr>
            <a:picLocks noChangeAspect="1"/>
          </p:cNvPicPr>
          <p:nvPr/>
        </p:nvPicPr>
        <p:blipFill>
          <a:blip r:embed="rId2"/>
          <a:stretch>
            <a:fillRect/>
          </a:stretch>
        </p:blipFill>
        <p:spPr>
          <a:xfrm>
            <a:off x="912583" y="3789040"/>
            <a:ext cx="6924997" cy="2596874"/>
          </a:xfrm>
          <a:prstGeom prst="rect">
            <a:avLst/>
          </a:prstGeom>
        </p:spPr>
      </p:pic>
      <p:sp>
        <p:nvSpPr>
          <p:cNvPr id="6" name="Rectangle 2">
            <a:extLst>
              <a:ext uri="{FF2B5EF4-FFF2-40B4-BE49-F238E27FC236}">
                <a16:creationId xmlns:a16="http://schemas.microsoft.com/office/drawing/2014/main" id="{5B239BEF-E873-49D6-BB0B-24C910370E16}"/>
              </a:ext>
            </a:extLst>
          </p:cNvPr>
          <p:cNvSpPr>
            <a:spLocks noGrp="1" noChangeArrowheads="1"/>
          </p:cNvSpPr>
          <p:nvPr>
            <p:ph type="title"/>
          </p:nvPr>
        </p:nvSpPr>
        <p:spPr>
          <a:xfrm>
            <a:off x="9525" y="-459432"/>
            <a:ext cx="7239000" cy="1143000"/>
          </a:xfrm>
        </p:spPr>
        <p:txBody>
          <a:bodyPr/>
          <a:lstStyle/>
          <a:p>
            <a:pPr eaLnBrk="1" fontAlgn="auto" hangingPunct="1">
              <a:spcAft>
                <a:spcPts val="0"/>
              </a:spcAft>
              <a:defRPr/>
            </a:pPr>
            <a:r>
              <a:rPr lang="en-GB" altLang="en-US" dirty="0">
                <a:solidFill>
                  <a:schemeClr val="accent2"/>
                </a:solidFill>
                <a:latin typeface="Comic Sans MS" pitchFamily="66" charset="0"/>
              </a:rPr>
              <a:t>Communication</a:t>
            </a:r>
          </a:p>
        </p:txBody>
      </p:sp>
      <p:sp>
        <p:nvSpPr>
          <p:cNvPr id="7" name="Rectangle 3">
            <a:extLst>
              <a:ext uri="{FF2B5EF4-FFF2-40B4-BE49-F238E27FC236}">
                <a16:creationId xmlns:a16="http://schemas.microsoft.com/office/drawing/2014/main" id="{026B056E-7DBA-47DD-BB51-11DA76B71337}"/>
              </a:ext>
            </a:extLst>
          </p:cNvPr>
          <p:cNvSpPr>
            <a:spLocks noGrp="1"/>
          </p:cNvSpPr>
          <p:nvPr>
            <p:ph idx="1"/>
          </p:nvPr>
        </p:nvSpPr>
        <p:spPr>
          <a:xfrm>
            <a:off x="9525" y="784671"/>
            <a:ext cx="8229600" cy="5000625"/>
          </a:xfrm>
        </p:spPr>
        <p:txBody>
          <a:bodyPr/>
          <a:lstStyle/>
          <a:p>
            <a:pPr eaLnBrk="1" hangingPunct="1">
              <a:buFontTx/>
              <a:buNone/>
            </a:pPr>
            <a:r>
              <a:rPr lang="en-GB" altLang="en-US" sz="2000" dirty="0">
                <a:latin typeface="XCCW Joined 8a" panose="03050602040000000000"/>
              </a:rPr>
              <a:t>  Any problems </a:t>
            </a:r>
            <a:r>
              <a:rPr lang="en-GB" altLang="en-US" sz="2000" b="1" u="sng" dirty="0">
                <a:latin typeface="XCCW Joined 8a" panose="03050602040000000000"/>
              </a:rPr>
              <a:t>OR</a:t>
            </a:r>
            <a:r>
              <a:rPr lang="en-GB" altLang="en-US" sz="2000" dirty="0">
                <a:latin typeface="XCCW Joined 8a" panose="03050602040000000000"/>
              </a:rPr>
              <a:t> things you think we should know that could affect your child’s education:</a:t>
            </a:r>
          </a:p>
          <a:p>
            <a:pPr algn="ctr" eaLnBrk="1" hangingPunct="1">
              <a:buFontTx/>
              <a:buNone/>
            </a:pPr>
            <a:r>
              <a:rPr lang="en-GB" altLang="en-US" sz="2000" dirty="0">
                <a:latin typeface="XCCW Joined 8a" panose="03050602040000000000"/>
              </a:rPr>
              <a:t>Letter/Note</a:t>
            </a:r>
          </a:p>
          <a:p>
            <a:pPr algn="ctr" eaLnBrk="1" hangingPunct="1">
              <a:buFontTx/>
              <a:buNone/>
            </a:pPr>
            <a:r>
              <a:rPr lang="en-GB" altLang="en-US" sz="2000" dirty="0">
                <a:latin typeface="XCCW Joined 8a" panose="03050602040000000000"/>
              </a:rPr>
              <a:t>Email</a:t>
            </a:r>
          </a:p>
          <a:p>
            <a:pPr algn="ctr" eaLnBrk="1" hangingPunct="1">
              <a:buFontTx/>
              <a:buNone/>
            </a:pPr>
            <a:r>
              <a:rPr lang="en-GB" altLang="en-US" sz="2000" dirty="0">
                <a:latin typeface="XCCW Joined 8a" panose="03050602040000000000"/>
              </a:rPr>
              <a:t>Pop in via the office</a:t>
            </a:r>
          </a:p>
          <a:p>
            <a:pPr algn="ctr" eaLnBrk="1" hangingPunct="1">
              <a:buFontTx/>
              <a:buNone/>
            </a:pPr>
            <a:r>
              <a:rPr lang="en-GB" altLang="en-US" sz="2000" dirty="0">
                <a:latin typeface="XCCW Joined 8a" panose="03050602040000000000"/>
              </a:rPr>
              <a:t>Telephone</a:t>
            </a:r>
          </a:p>
        </p:txBody>
      </p:sp>
      <p:sp>
        <p:nvSpPr>
          <p:cNvPr id="2" name="TextBox 1">
            <a:extLst>
              <a:ext uri="{FF2B5EF4-FFF2-40B4-BE49-F238E27FC236}">
                <a16:creationId xmlns:a16="http://schemas.microsoft.com/office/drawing/2014/main" id="{09AC1A83-739B-98DA-FCF5-16441649EF0D}"/>
              </a:ext>
            </a:extLst>
          </p:cNvPr>
          <p:cNvSpPr txBox="1"/>
          <p:nvPr/>
        </p:nvSpPr>
        <p:spPr>
          <a:xfrm>
            <a:off x="8309943" y="6453336"/>
            <a:ext cx="755471" cy="369332"/>
          </a:xfrm>
          <a:prstGeom prst="rect">
            <a:avLst/>
          </a:prstGeom>
          <a:noFill/>
        </p:spPr>
        <p:txBody>
          <a:bodyPr wrap="square" rtlCol="0">
            <a:spAutoFit/>
          </a:bodyPr>
          <a:lstStyle/>
          <a:p>
            <a:r>
              <a:rPr lang="en-GB" dirty="0"/>
              <a:t>APA</a:t>
            </a:r>
          </a:p>
        </p:txBody>
      </p:sp>
    </p:spTree>
    <p:extLst>
      <p:ext uri="{BB962C8B-B14F-4D97-AF65-F5344CB8AC3E}">
        <p14:creationId xmlns:p14="http://schemas.microsoft.com/office/powerpoint/2010/main" val="2294608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E0A702EB-648A-4D73-A3E2-2C91B995B815}"/>
              </a:ext>
            </a:extLst>
          </p:cNvPr>
          <p:cNvSpPr>
            <a:spLocks noGrp="1" noChangeArrowheads="1"/>
          </p:cNvSpPr>
          <p:nvPr>
            <p:ph type="title"/>
          </p:nvPr>
        </p:nvSpPr>
        <p:spPr>
          <a:xfrm>
            <a:off x="179512" y="620694"/>
            <a:ext cx="8229600" cy="4681191"/>
          </a:xfrm>
        </p:spPr>
        <p:txBody>
          <a:bodyPr/>
          <a:lstStyle/>
          <a:p>
            <a:pPr algn="ctr" eaLnBrk="1" fontAlgn="auto" hangingPunct="1">
              <a:spcAft>
                <a:spcPts val="0"/>
              </a:spcAft>
              <a:defRPr/>
            </a:pPr>
            <a:r>
              <a:rPr lang="en-GB" altLang="en-US" sz="6600" dirty="0">
                <a:solidFill>
                  <a:schemeClr val="accent2"/>
                </a:solidFill>
                <a:latin typeface="Comic Sans MS" pitchFamily="66" charset="0"/>
              </a:rPr>
              <a:t>We are looking forward to a great final year!</a:t>
            </a:r>
          </a:p>
        </p:txBody>
      </p:sp>
      <p:pic>
        <p:nvPicPr>
          <p:cNvPr id="5" name="Picture 4" descr="Image result for thank you gif">
            <a:extLst>
              <a:ext uri="{FF2B5EF4-FFF2-40B4-BE49-F238E27FC236}">
                <a16:creationId xmlns:a16="http://schemas.microsoft.com/office/drawing/2014/main" id="{84CE4CAD-4491-44CB-8789-5F3E4439FD6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651500" y="4508500"/>
            <a:ext cx="3241675"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45221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b9d3ad3-5537-4198-b008-d09126c8d8d1" xsi:nil="true"/>
    <lcf76f155ced4ddcb4097134ff3c332f xmlns="30be4df8-5565-4392-92e3-b344956ce02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207BF8A7CB98B4D860D1060A03E3546" ma:contentTypeVersion="15" ma:contentTypeDescription="Create a new document." ma:contentTypeScope="" ma:versionID="d3a5f2a2ab9920dfca1c727d679d92a9">
  <xsd:schema xmlns:xsd="http://www.w3.org/2001/XMLSchema" xmlns:xs="http://www.w3.org/2001/XMLSchema" xmlns:p="http://schemas.microsoft.com/office/2006/metadata/properties" xmlns:ns2="30be4df8-5565-4392-92e3-b344956ce02f" xmlns:ns3="4b9d3ad3-5537-4198-b008-d09126c8d8d1" targetNamespace="http://schemas.microsoft.com/office/2006/metadata/properties" ma:root="true" ma:fieldsID="61955d2c30f73d20458ebd68186bc2cc" ns2:_="" ns3:_="">
    <xsd:import namespace="30be4df8-5565-4392-92e3-b344956ce02f"/>
    <xsd:import namespace="4b9d3ad3-5537-4198-b008-d09126c8d8d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be4df8-5565-4392-92e3-b344956ce0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b9d3ad3-5537-4198-b008-d09126c8d8d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ff09a5f-42fb-4806-bdad-7431f94e8a7f}" ma:internalName="TaxCatchAll" ma:showField="CatchAllData" ma:web="4b9d3ad3-5537-4198-b008-d09126c8d8d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C1CF4E-C670-4AFC-A65C-AC1B5779B9F8}">
  <ds:schemaRefs>
    <ds:schemaRef ds:uri="http://www.w3.org/XML/1998/namespace"/>
    <ds:schemaRef ds:uri="http://purl.org/dc/terms/"/>
    <ds:schemaRef ds:uri="http://schemas.microsoft.com/office/2006/documentManagement/types"/>
    <ds:schemaRef ds:uri="http://schemas.microsoft.com/office/infopath/2007/PartnerControls"/>
    <ds:schemaRef ds:uri="http://purl.org/dc/dcmitype/"/>
    <ds:schemaRef ds:uri="http://purl.org/dc/elements/1.1/"/>
    <ds:schemaRef ds:uri="30be4df8-5565-4392-92e3-b344956ce02f"/>
    <ds:schemaRef ds:uri="http://schemas.openxmlformats.org/package/2006/metadata/core-properties"/>
    <ds:schemaRef ds:uri="4b9d3ad3-5537-4198-b008-d09126c8d8d1"/>
    <ds:schemaRef ds:uri="http://schemas.microsoft.com/office/2006/metadata/properties"/>
  </ds:schemaRefs>
</ds:datastoreItem>
</file>

<file path=customXml/itemProps2.xml><?xml version="1.0" encoding="utf-8"?>
<ds:datastoreItem xmlns:ds="http://schemas.openxmlformats.org/officeDocument/2006/customXml" ds:itemID="{24DFCB06-EDC0-4BF2-AA1C-03FD04BAE85B}">
  <ds:schemaRefs>
    <ds:schemaRef ds:uri="http://schemas.microsoft.com/sharepoint/v3/contenttype/forms"/>
  </ds:schemaRefs>
</ds:datastoreItem>
</file>

<file path=customXml/itemProps3.xml><?xml version="1.0" encoding="utf-8"?>
<ds:datastoreItem xmlns:ds="http://schemas.openxmlformats.org/officeDocument/2006/customXml" ds:itemID="{91509B6A-9287-4400-8403-0E15D8C3B9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be4df8-5565-4392-92e3-b344956ce02f"/>
    <ds:schemaRef ds:uri="4b9d3ad3-5537-4198-b008-d09126c8d8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Opulent</Template>
  <TotalTime>2844</TotalTime>
  <Words>1170</Words>
  <Application>Microsoft Office PowerPoint</Application>
  <PresentationFormat>On-screen Show (4:3)</PresentationFormat>
  <Paragraphs>138</Paragraphs>
  <Slides>17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Comic Sans MS</vt:lpstr>
      <vt:lpstr>Trebuchet MS</vt:lpstr>
      <vt:lpstr>Wingdings</vt:lpstr>
      <vt:lpstr>Wingdings 2</vt:lpstr>
      <vt:lpstr>XCCW Joined 8a</vt:lpstr>
      <vt:lpstr>Opulent</vt:lpstr>
      <vt:lpstr>Welcome  to Year 6!!</vt:lpstr>
      <vt:lpstr>PowerPoint Presentation</vt:lpstr>
      <vt:lpstr>PowerPoint Presentation</vt:lpstr>
      <vt:lpstr>English</vt:lpstr>
      <vt:lpstr>English</vt:lpstr>
      <vt:lpstr>Maths</vt:lpstr>
      <vt:lpstr>PowerPoint Presentation</vt:lpstr>
      <vt:lpstr>Upton Thematic Curriculum</vt:lpstr>
      <vt:lpstr>PowerPoint Presentation</vt:lpstr>
      <vt:lpstr>PowerPoint Presentation</vt:lpstr>
      <vt:lpstr>P.E</vt:lpstr>
      <vt:lpstr>Behaviour</vt:lpstr>
      <vt:lpstr>PowerPoint Presentation</vt:lpstr>
      <vt:lpstr>Behaviour</vt:lpstr>
      <vt:lpstr>PowerPoint Presentation</vt:lpstr>
      <vt:lpstr>Communication</vt:lpstr>
      <vt:lpstr>We are looking forward to a great final year!</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Yr 5.</dc:title>
  <dc:creator>papa</dc:creator>
  <cp:lastModifiedBy>Athanasia Papa-Adams</cp:lastModifiedBy>
  <cp:revision>201</cp:revision>
  <dcterms:created xsi:type="dcterms:W3CDTF">2009-09-03T11:39:11Z</dcterms:created>
  <dcterms:modified xsi:type="dcterms:W3CDTF">2023-09-07T13:02:40Z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0x010100B207BF8A7CB98B4D860D1060A03E3546</vt:lpwstr>
  </property>
</Properties>
</file>