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CC99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8A8F3-3457-4388-AAFA-10CBBE838B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B1284E-800B-469A-8ADD-BA50B58A2A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D136FE-24EA-4321-B0CB-125FFEE684AF}"/>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FD2695BC-0972-4F4B-B132-18C59E9EAD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A2C5A-FC54-4642-87A6-F82C070EF647}"/>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2682884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9C971-C2C2-49C0-B9C3-2361113F9E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CA4DB7-EEB7-4E38-B7A4-26154B1C5B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B51DF-ECE0-41EE-8A61-C11AE6A0A3D0}"/>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71772E86-98DD-433A-9A0B-7EF96F03E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371D6-26A0-455B-8161-DF1FBA1F9660}"/>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2220123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D3D92-1780-4900-AC93-07A1747DC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DDE6EC-7121-4AC8-BB8D-BAA3603590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9B243C-96AD-46F7-A992-5DA4E4D99E5E}"/>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ADD8F877-D2B2-4312-BFD6-C234A7CE3F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C43206-EFD2-41AF-AEB0-1C256B562DE0}"/>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3055898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C1D61-93AA-4FBF-9A9D-A0226AEDA4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997B0B-7714-408E-B366-4EA03215EC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8EF5A0-C0AF-4233-B26B-3FFFC50C22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BAD3A0-02F4-499A-8D68-3449C5E484FB}"/>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6" name="Footer Placeholder 5">
            <a:extLst>
              <a:ext uri="{FF2B5EF4-FFF2-40B4-BE49-F238E27FC236}">
                <a16:creationId xmlns:a16="http://schemas.microsoft.com/office/drawing/2014/main" id="{A060EF05-4A8B-456A-8275-4831687B6C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F54382-A776-47C6-BE9F-96FCE7078799}"/>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4217230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F1D91-7F49-4F27-B171-0B2623CC5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CEDC5A-83F1-44F5-A944-A6C68DB28D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90B81B-031C-4DB9-986A-6C175A2161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F66252-93FB-47BE-A406-12B85C786F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CE1307-4548-42E7-A6D5-3859DB9557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0AC81E1-BE88-4BB7-B7F7-087666962949}"/>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8" name="Footer Placeholder 7">
            <a:extLst>
              <a:ext uri="{FF2B5EF4-FFF2-40B4-BE49-F238E27FC236}">
                <a16:creationId xmlns:a16="http://schemas.microsoft.com/office/drawing/2014/main" id="{1ECB5B63-05C4-4B8D-B677-45138741AC6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A6E5D9-AE52-48F4-914E-49388D41BACB}"/>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1043177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E7805-6765-493A-B935-4D8BEBA4E0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5B62F78-5D1B-4FAB-8F0C-81D8C72F1ABC}"/>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4" name="Footer Placeholder 3">
            <a:extLst>
              <a:ext uri="{FF2B5EF4-FFF2-40B4-BE49-F238E27FC236}">
                <a16:creationId xmlns:a16="http://schemas.microsoft.com/office/drawing/2014/main" id="{55AF0D52-33FB-4B42-AAEB-3CCBC0A8A9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AE312D-1861-488A-A72B-E0D9602141F0}"/>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2930681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3223B7-4A7E-45B6-931B-3A8153CA5038}"/>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3" name="Footer Placeholder 2">
            <a:extLst>
              <a:ext uri="{FF2B5EF4-FFF2-40B4-BE49-F238E27FC236}">
                <a16:creationId xmlns:a16="http://schemas.microsoft.com/office/drawing/2014/main" id="{4507DB34-950F-4F1B-905A-77B72D3904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C53219-752C-48A6-800C-DCDC7B710B10}"/>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3944082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2D7AB-E63E-4CB8-BBC3-9FD04FB98E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73E059-2F1D-46AB-9C16-B6DE54E36B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F6C2299-C2C6-4EDF-9ED2-D724D72CCE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4973C1-B5C8-4C45-A7A3-BF68FCC1E210}"/>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6" name="Footer Placeholder 5">
            <a:extLst>
              <a:ext uri="{FF2B5EF4-FFF2-40B4-BE49-F238E27FC236}">
                <a16:creationId xmlns:a16="http://schemas.microsoft.com/office/drawing/2014/main" id="{4FAE57D0-36AA-4797-8CE2-F5C8C79221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3DE0FE-A4FD-4FE6-B494-603096B60B93}"/>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1454234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47ECB-B269-405D-808C-6073A8756C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03CEF1-9E77-4B06-8334-A021FE818A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7A999E-DAE2-4D05-83BB-5E3FDEE539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50B540-7BEC-4A60-BD88-CCCF5EE10589}"/>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6" name="Footer Placeholder 5">
            <a:extLst>
              <a:ext uri="{FF2B5EF4-FFF2-40B4-BE49-F238E27FC236}">
                <a16:creationId xmlns:a16="http://schemas.microsoft.com/office/drawing/2014/main" id="{CC71D5CC-4B49-4335-8B12-A6DF338245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91A31C-E51B-40CD-8751-0F273313C6D7}"/>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2879889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61B2-3A25-465D-8671-3204050817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4F8809-6B46-4DD0-8390-58829BF648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4D7A97-CF28-4917-88FF-1D86D55400A2}"/>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E0A12B91-7D02-4317-A020-9E6F26DBE4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6B8C2A-65CA-40E2-9FA3-69025DF96DB1}"/>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1989742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2AED14-48D7-46EB-BD8B-2583F2CC2B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D49B4B-1BFC-4739-A0DF-95B6F27C7C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186D8C-EDC9-4764-9985-1BCA3BB1278C}"/>
              </a:ext>
            </a:extLst>
          </p:cNvPr>
          <p:cNvSpPr>
            <a:spLocks noGrp="1"/>
          </p:cNvSpPr>
          <p:nvPr>
            <p:ph type="dt" sz="half" idx="10"/>
          </p:nvPr>
        </p:nvSpPr>
        <p:spPr/>
        <p:txBody>
          <a:body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7ECA5190-A942-41A7-ABEB-C40291E31B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777AC-5271-42B0-9B4C-260CD336FD46}"/>
              </a:ext>
            </a:extLst>
          </p:cNvPr>
          <p:cNvSpPr>
            <a:spLocks noGrp="1"/>
          </p:cNvSpPr>
          <p:nvPr>
            <p:ph type="sldNum" sz="quarter" idx="12"/>
          </p:nvPr>
        </p:nvSpPr>
        <p:spPr/>
        <p:txBody>
          <a:bodyPr/>
          <a:lstStyle/>
          <a:p>
            <a:fld id="{7D2480A2-1E99-4BF3-9F33-59D3D8207EDB}" type="slidenum">
              <a:rPr lang="en-GB" smtClean="0"/>
              <a:t>‹#›</a:t>
            </a:fld>
            <a:endParaRPr lang="en-GB"/>
          </a:p>
        </p:txBody>
      </p:sp>
    </p:spTree>
    <p:extLst>
      <p:ext uri="{BB962C8B-B14F-4D97-AF65-F5344CB8AC3E}">
        <p14:creationId xmlns:p14="http://schemas.microsoft.com/office/powerpoint/2010/main" val="2699293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49AD97-0769-4E7E-BD88-7BDA2F0F78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7AF0B6-3B83-414F-96F6-63B7AFE7B8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1592E4-B63B-4945-97B1-D7741D0032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85E8A5-16C2-408E-A193-1EC4EA507A5E}" type="datetimeFigureOut">
              <a:rPr lang="en-GB" smtClean="0"/>
              <a:t>02/03/2021</a:t>
            </a:fld>
            <a:endParaRPr lang="en-GB"/>
          </a:p>
        </p:txBody>
      </p:sp>
      <p:sp>
        <p:nvSpPr>
          <p:cNvPr id="5" name="Footer Placeholder 4">
            <a:extLst>
              <a:ext uri="{FF2B5EF4-FFF2-40B4-BE49-F238E27FC236}">
                <a16:creationId xmlns:a16="http://schemas.microsoft.com/office/drawing/2014/main" id="{BD5EE10A-9A22-46A0-8FB0-55DA81A68F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5D765F8-CD60-4D57-B6F0-59FBEF2F4E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480A2-1E99-4BF3-9F33-59D3D8207EDB}" type="slidenum">
              <a:rPr lang="en-GB" smtClean="0"/>
              <a:t>‹#›</a:t>
            </a:fld>
            <a:endParaRPr lang="en-GB"/>
          </a:p>
        </p:txBody>
      </p:sp>
    </p:spTree>
    <p:extLst>
      <p:ext uri="{BB962C8B-B14F-4D97-AF65-F5344CB8AC3E}">
        <p14:creationId xmlns:p14="http://schemas.microsoft.com/office/powerpoint/2010/main" val="2728716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ommons.wikimedia.org/wiki/File:PSM_V74_D318_Charles_Darwin.png" TargetMode="External"/><Relationship Id="rId2" Type="http://schemas.openxmlformats.org/officeDocument/2006/relationships/image" Target="../media/image1.png"/><Relationship Id="rId1" Type="http://schemas.openxmlformats.org/officeDocument/2006/relationships/slideLayout" Target="../slideLayouts/slideLayout4.xml"/><Relationship Id="rId5" Type="http://schemas.openxmlformats.org/officeDocument/2006/relationships/hyperlink" Target="http://www.aliens-sci.com/on-the-origin-of-species/" TargetMode="Externa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 name="Rectangle 6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6765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5D14435-9519-4670-9F7D-1EFDCCD53065}"/>
              </a:ext>
            </a:extLst>
          </p:cNvPr>
          <p:cNvSpPr>
            <a:spLocks noGrp="1"/>
          </p:cNvSpPr>
          <p:nvPr>
            <p:ph type="title"/>
          </p:nvPr>
        </p:nvSpPr>
        <p:spPr>
          <a:xfrm>
            <a:off x="524256" y="491260"/>
            <a:ext cx="6594189" cy="1625210"/>
          </a:xfrm>
        </p:spPr>
        <p:txBody>
          <a:bodyPr vert="horz" lIns="91440" tIns="45720" rIns="91440" bIns="45720" rtlCol="0" anchor="ctr">
            <a:normAutofit/>
          </a:bodyPr>
          <a:lstStyle/>
          <a:p>
            <a:r>
              <a:rPr lang="en-US" kern="1200">
                <a:solidFill>
                  <a:srgbClr val="FFFFFF"/>
                </a:solidFill>
                <a:latin typeface="+mj-lt"/>
                <a:ea typeface="+mj-ea"/>
                <a:cs typeface="+mj-cs"/>
              </a:rPr>
              <a:t>Charles Darwin </a:t>
            </a:r>
            <a:br>
              <a:rPr lang="en-US" kern="1200">
                <a:solidFill>
                  <a:srgbClr val="FFFFFF"/>
                </a:solidFill>
                <a:latin typeface="+mj-lt"/>
                <a:ea typeface="+mj-ea"/>
                <a:cs typeface="+mj-cs"/>
              </a:rPr>
            </a:br>
            <a:r>
              <a:rPr lang="en-US" kern="1200">
                <a:solidFill>
                  <a:srgbClr val="FFFFFF"/>
                </a:solidFill>
                <a:latin typeface="+mj-lt"/>
                <a:ea typeface="+mj-ea"/>
                <a:cs typeface="+mj-cs"/>
              </a:rPr>
              <a:t>by Joshua Brown</a:t>
            </a:r>
          </a:p>
        </p:txBody>
      </p:sp>
      <p:pic>
        <p:nvPicPr>
          <p:cNvPr id="7" name="Content Placeholder 6" descr="A picture containing text&#10;&#10;Description automatically generated">
            <a:extLst>
              <a:ext uri="{FF2B5EF4-FFF2-40B4-BE49-F238E27FC236}">
                <a16:creationId xmlns:a16="http://schemas.microsoft.com/office/drawing/2014/main" id="{298A17E6-D187-4C37-A97C-A8040F9A123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516" b="7"/>
          <a:stretch/>
        </p:blipFill>
        <p:spPr>
          <a:xfrm>
            <a:off x="327546" y="2454903"/>
            <a:ext cx="3442801" cy="4080254"/>
          </a:xfrm>
          <a:prstGeom prst="rect">
            <a:avLst/>
          </a:prstGeom>
        </p:spPr>
      </p:pic>
      <p:pic>
        <p:nvPicPr>
          <p:cNvPr id="10" name="Picture 9" descr="A picture containing text, fabric&#10;&#10;Description automatically generated">
            <a:extLst>
              <a:ext uri="{FF2B5EF4-FFF2-40B4-BE49-F238E27FC236}">
                <a16:creationId xmlns:a16="http://schemas.microsoft.com/office/drawing/2014/main" id="{EA02D517-194D-4BA5-8401-7874CA21BA4D}"/>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4927" r="-4" b="7442"/>
          <a:stretch/>
        </p:blipFill>
        <p:spPr>
          <a:xfrm>
            <a:off x="3942260" y="2454901"/>
            <a:ext cx="3442803" cy="4080255"/>
          </a:xfrm>
          <a:prstGeom prst="rect">
            <a:avLst/>
          </a:prstGeom>
        </p:spPr>
      </p:pic>
      <p:sp>
        <p:nvSpPr>
          <p:cNvPr id="83" name="Rectangle 6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F84A6695-D521-4223-B7E8-6DE446163B60}"/>
              </a:ext>
            </a:extLst>
          </p:cNvPr>
          <p:cNvSpPr>
            <a:spLocks noGrp="1"/>
          </p:cNvSpPr>
          <p:nvPr>
            <p:ph sz="half" idx="1"/>
          </p:nvPr>
        </p:nvSpPr>
        <p:spPr>
          <a:xfrm>
            <a:off x="7957973" y="763523"/>
            <a:ext cx="3511296" cy="5330952"/>
          </a:xfrm>
        </p:spPr>
        <p:txBody>
          <a:bodyPr vert="horz" lIns="91440" tIns="45720" rIns="91440" bIns="45720" rtlCol="0" anchor="ctr">
            <a:normAutofit/>
          </a:bodyPr>
          <a:lstStyle/>
          <a:p>
            <a:r>
              <a:rPr lang="en-US" sz="1200" dirty="0">
                <a:solidFill>
                  <a:schemeClr val="accent4"/>
                </a:solidFill>
              </a:rPr>
              <a:t>Charles Robert Darwin was born in Shropshire on 12</a:t>
            </a:r>
            <a:r>
              <a:rPr lang="en-US" sz="1200" baseline="30000" dirty="0">
                <a:solidFill>
                  <a:schemeClr val="accent4"/>
                </a:solidFill>
              </a:rPr>
              <a:t>th</a:t>
            </a:r>
            <a:r>
              <a:rPr lang="en-US" sz="1200" dirty="0">
                <a:solidFill>
                  <a:schemeClr val="accent4"/>
                </a:solidFill>
              </a:rPr>
              <a:t> February 1809. His father was a doctor, and his mother was a Wedgwood.</a:t>
            </a:r>
          </a:p>
          <a:p>
            <a:r>
              <a:rPr lang="en-US" sz="1200" dirty="0">
                <a:solidFill>
                  <a:srgbClr val="FF0000"/>
                </a:solidFill>
              </a:rPr>
              <a:t>Charles was fascinated by the natural world from a young age.</a:t>
            </a:r>
          </a:p>
          <a:p>
            <a:r>
              <a:rPr lang="en-US" sz="1200" dirty="0">
                <a:solidFill>
                  <a:srgbClr val="FFFF00"/>
                </a:solidFill>
              </a:rPr>
              <a:t>He went to medical school at the university of Edinburgh to study being a doctor, but he didn’t finish the course and went to Cambridge university to study theology.</a:t>
            </a:r>
          </a:p>
          <a:p>
            <a:r>
              <a:rPr lang="en-US" sz="1200" dirty="0">
                <a:solidFill>
                  <a:srgbClr val="99FFCC"/>
                </a:solidFill>
              </a:rPr>
              <a:t>He was offered to embark on a 5- year voyage on HMS beagle to be a naturalist and companion to the ships captain Robert Fitzroy. He encountered lots of sea animals and collected plants, animals and fossils and recorded everything to back his theory. He studied finches on the </a:t>
            </a:r>
            <a:r>
              <a:rPr lang="en-US" sz="1200" dirty="0" err="1">
                <a:solidFill>
                  <a:srgbClr val="99FFCC"/>
                </a:solidFill>
              </a:rPr>
              <a:t>Galapogos</a:t>
            </a:r>
            <a:r>
              <a:rPr lang="en-US" sz="1200" dirty="0">
                <a:solidFill>
                  <a:srgbClr val="99FFCC"/>
                </a:solidFill>
              </a:rPr>
              <a:t> islands.</a:t>
            </a:r>
          </a:p>
          <a:p>
            <a:r>
              <a:rPr lang="en-US" sz="1200" dirty="0">
                <a:solidFill>
                  <a:srgbClr val="92D050"/>
                </a:solidFill>
              </a:rPr>
              <a:t>He experimented on pigeons.</a:t>
            </a:r>
          </a:p>
          <a:p>
            <a:r>
              <a:rPr lang="en-US" sz="1200" dirty="0">
                <a:solidFill>
                  <a:srgbClr val="CC99FF"/>
                </a:solidFill>
              </a:rPr>
              <a:t>After the voyage he married his cousin Emma and they had two children together but two of them died when they were young.</a:t>
            </a:r>
          </a:p>
          <a:p>
            <a:r>
              <a:rPr lang="en-US" sz="1200" dirty="0">
                <a:solidFill>
                  <a:srgbClr val="00B0F0"/>
                </a:solidFill>
              </a:rPr>
              <a:t>He met another scientist named Alfred Wallace. In 1858 he published theory of evolution by natural selection and a year later he released on the origin of species. He also wrote another book about apes, but he got a lot of stick for it.</a:t>
            </a:r>
          </a:p>
          <a:p>
            <a:r>
              <a:rPr lang="en-US" sz="1200" dirty="0">
                <a:solidFill>
                  <a:srgbClr val="FF66CC"/>
                </a:solidFill>
              </a:rPr>
              <a:t>Charles Darwin died on the 19</a:t>
            </a:r>
            <a:r>
              <a:rPr lang="en-US" sz="1200" baseline="30000" dirty="0">
                <a:solidFill>
                  <a:srgbClr val="FF66CC"/>
                </a:solidFill>
              </a:rPr>
              <a:t>th</a:t>
            </a:r>
            <a:r>
              <a:rPr lang="en-US" sz="1200" dirty="0">
                <a:solidFill>
                  <a:srgbClr val="FF66CC"/>
                </a:solidFill>
              </a:rPr>
              <a:t> April 1882.</a:t>
            </a:r>
          </a:p>
        </p:txBody>
      </p:sp>
    </p:spTree>
    <p:extLst>
      <p:ext uri="{BB962C8B-B14F-4D97-AF65-F5344CB8AC3E}">
        <p14:creationId xmlns:p14="http://schemas.microsoft.com/office/powerpoint/2010/main" val="4178304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Props1.xml><?xml version="1.0" encoding="utf-8"?>
<ds:datastoreItem xmlns:ds="http://schemas.openxmlformats.org/officeDocument/2006/customXml" ds:itemID="{AACEFAEC-638D-477A-B30D-1EFF51A66922}"/>
</file>

<file path=customXml/itemProps2.xml><?xml version="1.0" encoding="utf-8"?>
<ds:datastoreItem xmlns:ds="http://schemas.openxmlformats.org/officeDocument/2006/customXml" ds:itemID="{0284B7BD-7B4B-44E6-A7B2-C218279ACFEF}"/>
</file>

<file path=customXml/itemProps3.xml><?xml version="1.0" encoding="utf-8"?>
<ds:datastoreItem xmlns:ds="http://schemas.openxmlformats.org/officeDocument/2006/customXml" ds:itemID="{B303EFAA-3BEB-46DF-94CB-6CAC7202FF0A}"/>
</file>

<file path=docProps/app.xml><?xml version="1.0" encoding="utf-8"?>
<Properties xmlns="http://schemas.openxmlformats.org/officeDocument/2006/extended-properties" xmlns:vt="http://schemas.openxmlformats.org/officeDocument/2006/docPropsVTypes">
  <TotalTime>29</TotalTime>
  <Words>215</Words>
  <Application>Microsoft Office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Charles Darwin  by Joshua Brown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Charles Darwin by Joshua Brown</dc:title>
  <dc:creator>Sherrell Maple</dc:creator>
  <cp:lastModifiedBy>Sherrell Maple</cp:lastModifiedBy>
  <cp:revision>4</cp:revision>
  <dcterms:created xsi:type="dcterms:W3CDTF">2021-03-02T13:45:30Z</dcterms:created>
  <dcterms:modified xsi:type="dcterms:W3CDTF">2021-03-02T14:14:52Z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ies>
</file>