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F2A10A-83F4-4165-B449-32710C63B3CC}" v="1" dt="2020-05-23T13:01:04.967"/>
    <p1510:client id="{C3CDE3DE-620C-4F81-AE33-7C77F148E598}" v="15" dt="2020-05-23T13:39:46.449"/>
    <p1510:client id="{A39891EF-F728-4302-9DBD-D0D9DF6E38DD}" v="231" dt="2020-05-23T13:36:36.066"/>
    <p1510:client id="{BC7216DD-BCCD-4903-8433-CD78D5680353}" v="11" dt="2020-05-23T13:00:23.356"/>
    <p1510:client id="{F479446E-C99F-42CC-B985-37F5462DFA58}" v="55" dt="2020-05-23T13:09:27.0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20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692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250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95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587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709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692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082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700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923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45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AF144-B323-4B10-AA53-9A0342D79798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332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9AF144-B323-4B10-AA53-9A0342D79798}" type="datetimeFigureOut">
              <a:rPr lang="en-US" smtClean="0"/>
              <a:t>5/31/2020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C16B3-59DC-47CF-B349-B1B4899308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794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>
                <a:ea typeface="+mj-lt"/>
                <a:cs typeface="+mj-lt"/>
              </a:rPr>
              <a:t>Half Term </a:t>
            </a:r>
            <a:r>
              <a:rPr lang="en-US" b="1" err="1">
                <a:ea typeface="+mj-lt"/>
                <a:cs typeface="+mj-lt"/>
              </a:rPr>
              <a:t>Maths</a:t>
            </a:r>
            <a:r>
              <a:rPr lang="en-US" b="1">
                <a:ea typeface="+mj-lt"/>
                <a:cs typeface="+mj-lt"/>
              </a:rPr>
              <a:t> Challenge - Create the Tallest CAKE!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360000" flipH="1">
            <a:off x="13446347" y="2940994"/>
            <a:ext cx="364834" cy="953799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786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3">
            <a:extLst>
              <a:ext uri="{FF2B5EF4-FFF2-40B4-BE49-F238E27FC236}">
                <a16:creationId xmlns:a16="http://schemas.microsoft.com/office/drawing/2014/main" id="{B97D942E-09EF-4107-98F4-74DB7F72D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4117FA-6AED-4813-92B0-0F8772C20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015" y="3930305"/>
            <a:ext cx="3861960" cy="243724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Peach cheesecake</a:t>
            </a:r>
          </a:p>
        </p:txBody>
      </p:sp>
      <p:sp>
        <p:nvSpPr>
          <p:cNvPr id="52" name="Rectangle 55">
            <a:extLst>
              <a:ext uri="{FF2B5EF4-FFF2-40B4-BE49-F238E27FC236}">
                <a16:creationId xmlns:a16="http://schemas.microsoft.com/office/drawing/2014/main" id="{95C8260E-968F-44E8-A823-ABB43131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8658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57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89" y="0"/>
            <a:ext cx="11231745" cy="35578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7" descr="A bowl of oranges on a table&#10;&#10;Description generated with high confidence">
            <a:extLst>
              <a:ext uri="{FF2B5EF4-FFF2-40B4-BE49-F238E27FC236}">
                <a16:creationId xmlns:a16="http://schemas.microsoft.com/office/drawing/2014/main" id="{AF90F932-98F6-422B-9EF1-1206C76748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64" r="6843" b="-1"/>
          <a:stretch/>
        </p:blipFill>
        <p:spPr>
          <a:xfrm>
            <a:off x="838200" y="364144"/>
            <a:ext cx="3335789" cy="2811320"/>
          </a:xfrm>
          <a:prstGeom prst="rect">
            <a:avLst/>
          </a:prstGeom>
        </p:spPr>
      </p:pic>
      <p:pic>
        <p:nvPicPr>
          <p:cNvPr id="6" name="Picture 6" descr="A picture containing table, food, sitting, cake&#10;&#10;Description generated with very high confidence">
            <a:extLst>
              <a:ext uri="{FF2B5EF4-FFF2-40B4-BE49-F238E27FC236}">
                <a16:creationId xmlns:a16="http://schemas.microsoft.com/office/drawing/2014/main" id="{9F7ED57F-64CC-4C54-BA98-648E695B0A5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03" r="8274" b="-1"/>
          <a:stretch/>
        </p:blipFill>
        <p:spPr>
          <a:xfrm>
            <a:off x="4598396" y="364143"/>
            <a:ext cx="3336953" cy="2811320"/>
          </a:xfrm>
          <a:prstGeom prst="rect">
            <a:avLst/>
          </a:prstGeom>
        </p:spPr>
      </p:pic>
      <p:pic>
        <p:nvPicPr>
          <p:cNvPr id="5" name="Picture 5" descr="A picture containing sitting, table, food, cake&#10;&#10;Description generated with very high confidence">
            <a:extLst>
              <a:ext uri="{FF2B5EF4-FFF2-40B4-BE49-F238E27FC236}">
                <a16:creationId xmlns:a16="http://schemas.microsoft.com/office/drawing/2014/main" id="{84EC7598-0D46-4633-AAE6-55F86173FF4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4"/>
          <a:srcRect l="2852" r="8125" b="-1"/>
          <a:stretch/>
        </p:blipFill>
        <p:spPr>
          <a:xfrm>
            <a:off x="8095756" y="364143"/>
            <a:ext cx="3336953" cy="2811320"/>
          </a:xfrm>
          <a:prstGeom prst="rect">
            <a:avLst/>
          </a:prstGeom>
        </p:spPr>
      </p:pic>
      <p:sp>
        <p:nvSpPr>
          <p:cNvPr id="55" name="Rectangle 59">
            <a:extLst>
              <a:ext uri="{FF2B5EF4-FFF2-40B4-BE49-F238E27FC236}">
                <a16:creationId xmlns:a16="http://schemas.microsoft.com/office/drawing/2014/main" id="{FE43805F-24A6-46A4-B19B-54F283473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3635346" y="5126067"/>
            <a:ext cx="2194560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FBE182-CC65-4BFD-83D5-66AB08F150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62719" y="3930305"/>
            <a:ext cx="6586915" cy="2437244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US" sz="2000">
              <a:cs typeface="Calibri" panose="020F0502020204030204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/>
              <a:t> The dimensions of the cake are height 8.5 cm, width 13cm and weight 580 g.The ingredients  included: cream cheese 125 g, 15g of unsalted butter, 65 g of sugar, 2 eggs, 5 g of lemon juice, 35 g of whipping cream, 25 g of cake flours, 100 g of peach. 100 g peach for decoration. </a:t>
            </a:r>
            <a:endParaRPr lang="en-US" sz="2000">
              <a:cs typeface="Calibri"/>
            </a:endParaRPr>
          </a:p>
          <a:p>
            <a:endParaRPr lang="en-US" sz="20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35762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2e18d2e6-85a4-40e1-a4a6-b1dcd95a529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B54B1DF165808498CBFFB7B90091189" ma:contentTypeVersion="13" ma:contentTypeDescription="Create a new document." ma:contentTypeScope="" ma:versionID="b6a6eed3ec0252d6fbd0b468c44d9c4b">
  <xsd:schema xmlns:xsd="http://www.w3.org/2001/XMLSchema" xmlns:xs="http://www.w3.org/2001/XMLSchema" xmlns:p="http://schemas.microsoft.com/office/2006/metadata/properties" xmlns:ns2="2e18d2e6-85a4-40e1-a4a6-b1dcd95a529f" xmlns:ns3="4b9d3ad3-5537-4198-b008-d09126c8d8d1" targetNamespace="http://schemas.microsoft.com/office/2006/metadata/properties" ma:root="true" ma:fieldsID="7ad35ce01db6e71375dac3295f5fa667" ns2:_="" ns3:_="">
    <xsd:import namespace="2e18d2e6-85a4-40e1-a4a6-b1dcd95a529f"/>
    <xsd:import namespace="4b9d3ad3-5537-4198-b008-d09126c8d8d1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18d2e6-85a4-40e1-a4a6-b1dcd95a529f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9d3ad3-5537-4198-b008-d09126c8d8d1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C41655-9F6B-4E6F-A272-A0A245517157}">
  <ds:schemaRefs>
    <ds:schemaRef ds:uri="http://www.w3.org/XML/1998/namespace"/>
    <ds:schemaRef ds:uri="2e18d2e6-85a4-40e1-a4a6-b1dcd95a529f"/>
    <ds:schemaRef ds:uri="http://purl.org/dc/dcmitype/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4b9d3ad3-5537-4198-b008-d09126c8d8d1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3706F15-0B61-41B7-AD01-B112822F530A}">
  <ds:schemaRefs>
    <ds:schemaRef ds:uri="2e18d2e6-85a4-40e1-a4a6-b1dcd95a529f"/>
    <ds:schemaRef ds:uri="4b9d3ad3-5537-4198-b008-d09126c8d8d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A1A3FCE-8A82-413B-8C0C-B38373B7E16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</Words>
  <Application>Microsoft Office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Half Term Maths Challenge - Create the Tallest CAKE!</vt:lpstr>
      <vt:lpstr>Peach cheesecake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Half Term Maths Challenge - Create the Tallest CAKE!</dc:title>
  <dc:creator/>
  <cp:lastModifiedBy/>
  <cp:revision>1</cp:revision>
  <dcterms:created xsi:type="dcterms:W3CDTF">2019-10-17T21:24:50Z</dcterms:created>
  <dcterms:modified xsi:type="dcterms:W3CDTF">2020-05-31T09:50:25Z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0x010100FB54B1DF165808498CBFFB7B90091189</vt:lpwstr>
  </property>
</Properties>
</file>