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6" r:id="rId4"/>
  </p:sldMasterIdLst>
  <p:sldIdLst>
    <p:sldId id="256" r:id="rId5"/>
    <p:sldId id="257" r:id="rId6"/>
    <p:sldId id="258" r:id="rId7"/>
    <p:sldId id="259" r:id="rId8"/>
    <p:sldId id="260"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A5524F-FFC0-4D79-A1B3-FAF16B4231DB}" v="35" dt="2021-01-13T21:00:35.3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3469B145-917A-44C2-BF48-43D06468B7DC}" type="datetimeFigureOut">
              <a:rPr lang="en-GB" smtClean="0"/>
              <a:t>14/01/2021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0D401F5-595D-45C4-B343-2ABB80BC0ADE}" type="slidenum">
              <a:rPr lang="en-GB" smtClean="0"/>
              <a:t>‹#›</a:t>
            </a:fld>
            <a:endParaRPr lang="en-GB"/>
          </a:p>
        </p:txBody>
      </p:sp>
    </p:spTree>
    <p:extLst>
      <p:ext uri="{BB962C8B-B14F-4D97-AF65-F5344CB8AC3E}">
        <p14:creationId xmlns:p14="http://schemas.microsoft.com/office/powerpoint/2010/main" val="424744603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469B145-917A-44C2-BF48-43D06468B7DC}" type="datetimeFigureOut">
              <a:rPr lang="en-GB" smtClean="0"/>
              <a:t>14/01/2021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0D401F5-595D-45C4-B343-2ABB80BC0ADE}" type="slidenum">
              <a:rPr lang="en-GB" smtClean="0"/>
              <a:t>‹#›</a:t>
            </a:fld>
            <a:endParaRPr lang="en-GB"/>
          </a:p>
        </p:txBody>
      </p:sp>
    </p:spTree>
    <p:extLst>
      <p:ext uri="{BB962C8B-B14F-4D97-AF65-F5344CB8AC3E}">
        <p14:creationId xmlns:p14="http://schemas.microsoft.com/office/powerpoint/2010/main" val="3419630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3469B145-917A-44C2-BF48-43D06468B7DC}" type="datetimeFigureOut">
              <a:rPr lang="en-GB" smtClean="0"/>
              <a:t>14/01/2021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0D401F5-595D-45C4-B343-2ABB80BC0ADE}" type="slidenum">
              <a:rPr lang="en-GB" smtClean="0"/>
              <a:t>‹#›</a:t>
            </a:fld>
            <a:endParaRPr lang="en-GB"/>
          </a:p>
        </p:txBody>
      </p:sp>
    </p:spTree>
    <p:extLst>
      <p:ext uri="{BB962C8B-B14F-4D97-AF65-F5344CB8AC3E}">
        <p14:creationId xmlns:p14="http://schemas.microsoft.com/office/powerpoint/2010/main" val="158733630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3469B145-917A-44C2-BF48-43D06468B7DC}" type="datetimeFigureOut">
              <a:rPr lang="en-GB" smtClean="0"/>
              <a:t>14/01/2021</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70D401F5-595D-45C4-B343-2ABB80BC0ADE}" type="slidenum">
              <a:rPr lang="en-GB" smtClean="0"/>
              <a:t>‹#›</a:t>
            </a:fld>
            <a:endParaRPr lang="en-GB"/>
          </a:p>
        </p:txBody>
      </p:sp>
    </p:spTree>
    <p:extLst>
      <p:ext uri="{BB962C8B-B14F-4D97-AF65-F5344CB8AC3E}">
        <p14:creationId xmlns:p14="http://schemas.microsoft.com/office/powerpoint/2010/main" val="18516509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3469B145-917A-44C2-BF48-43D06468B7DC}" type="datetimeFigureOut">
              <a:rPr lang="en-GB" smtClean="0"/>
              <a:t>14/01/2021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0D401F5-595D-45C4-B343-2ABB80BC0ADE}"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652295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469B145-917A-44C2-BF48-43D06468B7DC}" type="datetimeFigureOut">
              <a:rPr lang="en-GB" smtClean="0"/>
              <a:t>14/01/2021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0D401F5-595D-45C4-B343-2ABB80BC0ADE}" type="slidenum">
              <a:rPr lang="en-GB" smtClean="0"/>
              <a:t>‹#›</a:t>
            </a:fld>
            <a:endParaRPr lang="en-GB"/>
          </a:p>
        </p:txBody>
      </p:sp>
    </p:spTree>
    <p:extLst>
      <p:ext uri="{BB962C8B-B14F-4D97-AF65-F5344CB8AC3E}">
        <p14:creationId xmlns:p14="http://schemas.microsoft.com/office/powerpoint/2010/main" val="21942347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69B145-917A-44C2-BF48-43D06468B7DC}" type="datetimeFigureOut">
              <a:rPr lang="en-GB" smtClean="0"/>
              <a:t>14/01/2021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0D401F5-595D-45C4-B343-2ABB80BC0ADE}" type="slidenum">
              <a:rPr lang="en-GB" smtClean="0"/>
              <a:t>‹#›</a:t>
            </a:fld>
            <a:endParaRPr lang="en-GB"/>
          </a:p>
        </p:txBody>
      </p:sp>
    </p:spTree>
    <p:extLst>
      <p:ext uri="{BB962C8B-B14F-4D97-AF65-F5344CB8AC3E}">
        <p14:creationId xmlns:p14="http://schemas.microsoft.com/office/powerpoint/2010/main" val="10157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3469B145-917A-44C2-BF48-43D06468B7DC}" type="datetimeFigureOut">
              <a:rPr lang="en-GB" smtClean="0"/>
              <a:t>14/01/2021</a:t>
            </a:fld>
            <a:endParaRPr lang="en-GB"/>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1" name="Slide Number Placeholder 10"/>
          <p:cNvSpPr>
            <a:spLocks noGrp="1"/>
          </p:cNvSpPr>
          <p:nvPr>
            <p:ph type="sldNum" sz="quarter" idx="12"/>
          </p:nvPr>
        </p:nvSpPr>
        <p:spPr/>
        <p:txBody>
          <a:bodyPr/>
          <a:lstStyle/>
          <a:p>
            <a:fld id="{70D401F5-595D-45C4-B343-2ABB80BC0ADE}" type="slidenum">
              <a:rPr lang="en-GB" smtClean="0"/>
              <a:t>‹#›</a:t>
            </a:fld>
            <a:endParaRPr lang="en-GB"/>
          </a:p>
        </p:txBody>
      </p:sp>
    </p:spTree>
    <p:extLst>
      <p:ext uri="{BB962C8B-B14F-4D97-AF65-F5344CB8AC3E}">
        <p14:creationId xmlns:p14="http://schemas.microsoft.com/office/powerpoint/2010/main" val="2362790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3469B145-917A-44C2-BF48-43D06468B7DC}" type="datetimeFigureOut">
              <a:rPr lang="en-GB" smtClean="0"/>
              <a:t>14/01/2021</a:t>
            </a:fld>
            <a:endParaRPr lang="en-GB"/>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0" name="Slide Number Placeholder 9"/>
          <p:cNvSpPr>
            <a:spLocks noGrp="1"/>
          </p:cNvSpPr>
          <p:nvPr>
            <p:ph type="sldNum" sz="quarter" idx="12"/>
          </p:nvPr>
        </p:nvSpPr>
        <p:spPr/>
        <p:txBody>
          <a:bodyPr/>
          <a:lstStyle/>
          <a:p>
            <a:fld id="{70D401F5-595D-45C4-B343-2ABB80BC0ADE}" type="slidenum">
              <a:rPr lang="en-GB" smtClean="0"/>
              <a:t>‹#›</a:t>
            </a:fld>
            <a:endParaRPr lang="en-GB"/>
          </a:p>
        </p:txBody>
      </p:sp>
    </p:spTree>
    <p:extLst>
      <p:ext uri="{BB962C8B-B14F-4D97-AF65-F5344CB8AC3E}">
        <p14:creationId xmlns:p14="http://schemas.microsoft.com/office/powerpoint/2010/main" val="1962170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69B145-917A-44C2-BF48-43D06468B7DC}"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D401F5-595D-45C4-B343-2ABB80BC0ADE}" type="slidenum">
              <a:rPr lang="en-GB" smtClean="0"/>
              <a:t>‹#›</a:t>
            </a:fld>
            <a:endParaRPr lang="en-GB"/>
          </a:p>
        </p:txBody>
      </p:sp>
    </p:spTree>
    <p:extLst>
      <p:ext uri="{BB962C8B-B14F-4D97-AF65-F5344CB8AC3E}">
        <p14:creationId xmlns:p14="http://schemas.microsoft.com/office/powerpoint/2010/main" val="2047172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69B145-917A-44C2-BF48-43D06468B7DC}" type="datetimeFigureOut">
              <a:rPr lang="en-GB" smtClean="0"/>
              <a:t>14/01/2021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D401F5-595D-45C4-B343-2ABB80BC0ADE}" type="slidenum">
              <a:rPr lang="en-GB" smtClean="0"/>
              <a:t>‹#›</a:t>
            </a:fld>
            <a:endParaRPr lang="en-GB"/>
          </a:p>
        </p:txBody>
      </p:sp>
    </p:spTree>
    <p:extLst>
      <p:ext uri="{BB962C8B-B14F-4D97-AF65-F5344CB8AC3E}">
        <p14:creationId xmlns:p14="http://schemas.microsoft.com/office/powerpoint/2010/main" val="3108856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3469B145-917A-44C2-BF48-43D06468B7DC}" type="datetimeFigureOut">
              <a:rPr lang="en-GB" smtClean="0"/>
              <a:t>14/01/2021</a:t>
            </a:fld>
            <a:endParaRPr lang="en-GB"/>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GB"/>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70D401F5-595D-45C4-B343-2ABB80BC0ADE}" type="slidenum">
              <a:rPr lang="en-GB" smtClean="0"/>
              <a:t>‹#›</a:t>
            </a:fld>
            <a:endParaRPr lang="en-GB"/>
          </a:p>
        </p:txBody>
      </p:sp>
    </p:spTree>
    <p:extLst>
      <p:ext uri="{BB962C8B-B14F-4D97-AF65-F5344CB8AC3E}">
        <p14:creationId xmlns:p14="http://schemas.microsoft.com/office/powerpoint/2010/main" val="2355497142"/>
      </p:ext>
    </p:extLst>
  </p:cSld>
  <p:clrMap bg1="lt1" tx1="dk1" bg2="lt2" tx2="dk2" accent1="accent1" accent2="accent2" accent3="accent3" accent4="accent4" accent5="accent5" accent6="accent6" hlink="hlink" folHlink="folHlink"/>
  <p:sldLayoutIdLst>
    <p:sldLayoutId id="2147483847" r:id="rId1"/>
    <p:sldLayoutId id="2147483848" r:id="rId2"/>
    <p:sldLayoutId id="2147483849" r:id="rId3"/>
    <p:sldLayoutId id="2147483850" r:id="rId4"/>
    <p:sldLayoutId id="2147483851" r:id="rId5"/>
    <p:sldLayoutId id="2147483852" r:id="rId6"/>
    <p:sldLayoutId id="2147483853" r:id="rId7"/>
    <p:sldLayoutId id="2147483854" r:id="rId8"/>
    <p:sldLayoutId id="2147483855" r:id="rId9"/>
    <p:sldLayoutId id="2147483856" r:id="rId10"/>
    <p:sldLayoutId id="2147483857"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8EA700-ADC4-49B2-926B-CBCADA3F4EB0}"/>
              </a:ext>
            </a:extLst>
          </p:cNvPr>
          <p:cNvSpPr>
            <a:spLocks noGrp="1"/>
          </p:cNvSpPr>
          <p:nvPr>
            <p:ph type="ctrTitle"/>
          </p:nvPr>
        </p:nvSpPr>
        <p:spPr>
          <a:xfrm>
            <a:off x="1600200" y="3513475"/>
            <a:ext cx="8991600" cy="1645759"/>
          </a:xfrm>
        </p:spPr>
        <p:txBody>
          <a:bodyPr>
            <a:normAutofit/>
          </a:bodyPr>
          <a:lstStyle/>
          <a:p>
            <a:r>
              <a:rPr lang="en-GB"/>
              <a:t>Comparing England, France and brazil!</a:t>
            </a:r>
            <a:endParaRPr lang="en-GB" dirty="0"/>
          </a:p>
        </p:txBody>
      </p:sp>
      <p:sp>
        <p:nvSpPr>
          <p:cNvPr id="3" name="Subtitle 2">
            <a:extLst>
              <a:ext uri="{FF2B5EF4-FFF2-40B4-BE49-F238E27FC236}">
                <a16:creationId xmlns:a16="http://schemas.microsoft.com/office/drawing/2014/main" id="{95FD3046-4F0C-41FB-A1A1-4C947DBCD52B}"/>
              </a:ext>
            </a:extLst>
          </p:cNvPr>
          <p:cNvSpPr>
            <a:spLocks noGrp="1"/>
          </p:cNvSpPr>
          <p:nvPr>
            <p:ph type="subTitle" idx="1"/>
          </p:nvPr>
        </p:nvSpPr>
        <p:spPr>
          <a:xfrm>
            <a:off x="2695194" y="5464677"/>
            <a:ext cx="6801612" cy="680951"/>
          </a:xfrm>
        </p:spPr>
        <p:txBody>
          <a:bodyPr>
            <a:normAutofit/>
          </a:bodyPr>
          <a:lstStyle/>
          <a:p>
            <a:pPr>
              <a:lnSpc>
                <a:spcPct val="90000"/>
              </a:lnSpc>
            </a:pPr>
            <a:r>
              <a:rPr lang="en-GB" sz="1600"/>
              <a:t>Today I will be comparing England, France and Brazil! </a:t>
            </a:r>
          </a:p>
          <a:p>
            <a:pPr>
              <a:lnSpc>
                <a:spcPct val="90000"/>
              </a:lnSpc>
            </a:pPr>
            <a:r>
              <a:rPr lang="en-GB" sz="1600"/>
              <a:t>Enjoy!</a:t>
            </a:r>
          </a:p>
        </p:txBody>
      </p:sp>
      <p:pic>
        <p:nvPicPr>
          <p:cNvPr id="1030" name="Picture 6" descr="See the source image">
            <a:extLst>
              <a:ext uri="{FF2B5EF4-FFF2-40B4-BE49-F238E27FC236}">
                <a16:creationId xmlns:a16="http://schemas.microsoft.com/office/drawing/2014/main" id="{133DFB56-D7B1-46B3-862B-5D6BD74E28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340" r="5102" b="-4"/>
          <a:stretch/>
        </p:blipFill>
        <p:spPr bwMode="auto">
          <a:xfrm>
            <a:off x="7610016" y="949463"/>
            <a:ext cx="2889504" cy="2258568"/>
          </a:xfrm>
          <a:prstGeom prst="rect">
            <a:avLst/>
          </a:prstGeom>
          <a:noFill/>
          <a:ln w="38100" cap="sq">
            <a:solidFill>
              <a:srgbClr val="FFFFFF"/>
            </a:solidFill>
            <a:miter lim="800000"/>
          </a:ln>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86CBFEB-1A5B-4859-87A4-9F0932A8A47A}"/>
              </a:ext>
            </a:extLst>
          </p:cNvPr>
          <p:cNvPicPr>
            <a:picLocks noChangeAspect="1"/>
          </p:cNvPicPr>
          <p:nvPr/>
        </p:nvPicPr>
        <p:blipFill rotWithShape="1">
          <a:blip r:embed="rId3"/>
          <a:srcRect l="11914" r="11417" b="3"/>
          <a:stretch/>
        </p:blipFill>
        <p:spPr>
          <a:xfrm>
            <a:off x="1632093" y="946817"/>
            <a:ext cx="2889504" cy="2261215"/>
          </a:xfrm>
          <a:prstGeom prst="rect">
            <a:avLst/>
          </a:prstGeom>
          <a:ln w="38100" cap="sq">
            <a:solidFill>
              <a:srgbClr val="FFFFFF"/>
            </a:solidFill>
            <a:miter lim="800000"/>
          </a:ln>
        </p:spPr>
      </p:pic>
      <p:pic>
        <p:nvPicPr>
          <p:cNvPr id="1028" name="Picture 4" descr="See the source image">
            <a:extLst>
              <a:ext uri="{FF2B5EF4-FFF2-40B4-BE49-F238E27FC236}">
                <a16:creationId xmlns:a16="http://schemas.microsoft.com/office/drawing/2014/main" id="{E458573C-71C9-4656-94C9-48B58A2B495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935" r="-20" b="-20"/>
          <a:stretch/>
        </p:blipFill>
        <p:spPr bwMode="auto">
          <a:xfrm>
            <a:off x="4780902" y="946816"/>
            <a:ext cx="2569809" cy="2261215"/>
          </a:xfrm>
          <a:prstGeom prst="rect">
            <a:avLst/>
          </a:prstGeom>
          <a:noFill/>
          <a:ln w="38100" cap="sq">
            <a:solidFill>
              <a:srgbClr val="FFFFFF"/>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7772328"/>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DC3EAF5-700F-40AF-BB23-E447CA2E3173}"/>
              </a:ext>
            </a:extLst>
          </p:cNvPr>
          <p:cNvPicPr>
            <a:picLocks noChangeAspect="1"/>
          </p:cNvPicPr>
          <p:nvPr/>
        </p:nvPicPr>
        <p:blipFill rotWithShape="1">
          <a:blip r:embed="rId2">
            <a:alphaModFix amt="40000"/>
          </a:blip>
          <a:srcRect t="3125" b="3125"/>
          <a:stretch/>
        </p:blipFill>
        <p:spPr>
          <a:xfrm>
            <a:off x="20" y="10"/>
            <a:ext cx="12191980" cy="6857990"/>
          </a:xfrm>
          <a:prstGeom prst="rect">
            <a:avLst/>
          </a:prstGeom>
        </p:spPr>
      </p:pic>
      <p:sp>
        <p:nvSpPr>
          <p:cNvPr id="2" name="Title 1">
            <a:extLst>
              <a:ext uri="{FF2B5EF4-FFF2-40B4-BE49-F238E27FC236}">
                <a16:creationId xmlns:a16="http://schemas.microsoft.com/office/drawing/2014/main" id="{84FADBF0-4F0E-43F6-BA63-0A3731B80742}"/>
              </a:ext>
            </a:extLst>
          </p:cNvPr>
          <p:cNvSpPr>
            <a:spLocks noGrp="1"/>
          </p:cNvSpPr>
          <p:nvPr>
            <p:ph type="title"/>
          </p:nvPr>
        </p:nvSpPr>
        <p:spPr>
          <a:xfrm>
            <a:off x="2231136" y="964692"/>
            <a:ext cx="7729728" cy="1188720"/>
          </a:xfrm>
          <a:noFill/>
          <a:ln>
            <a:solidFill>
              <a:srgbClr val="FFFFFF"/>
            </a:solidFill>
          </a:ln>
        </p:spPr>
        <p:txBody>
          <a:bodyPr>
            <a:normAutofit/>
          </a:bodyPr>
          <a:lstStyle/>
          <a:p>
            <a:r>
              <a:rPr lang="en-GB">
                <a:solidFill>
                  <a:schemeClr val="tx1"/>
                </a:solidFill>
              </a:rPr>
              <a:t>England</a:t>
            </a:r>
          </a:p>
        </p:txBody>
      </p:sp>
      <p:sp>
        <p:nvSpPr>
          <p:cNvPr id="3" name="Content Placeholder 2">
            <a:extLst>
              <a:ext uri="{FF2B5EF4-FFF2-40B4-BE49-F238E27FC236}">
                <a16:creationId xmlns:a16="http://schemas.microsoft.com/office/drawing/2014/main" id="{7D0DBA6D-DCA8-4A83-8357-209D8FB98A1D}"/>
              </a:ext>
            </a:extLst>
          </p:cNvPr>
          <p:cNvSpPr>
            <a:spLocks noGrp="1"/>
          </p:cNvSpPr>
          <p:nvPr>
            <p:ph idx="1"/>
          </p:nvPr>
        </p:nvSpPr>
        <p:spPr>
          <a:xfrm>
            <a:off x="2231136" y="2638044"/>
            <a:ext cx="7729728" cy="3101983"/>
          </a:xfrm>
        </p:spPr>
        <p:txBody>
          <a:bodyPr>
            <a:normAutofit/>
          </a:bodyPr>
          <a:lstStyle/>
          <a:p>
            <a:r>
              <a:rPr lang="en-GB" dirty="0">
                <a:effectLst/>
                <a:latin typeface="Calibri" panose="020F0502020204030204" pitchFamily="34" charset="0"/>
                <a:ea typeface="Calibri" panose="020F0502020204030204" pitchFamily="34" charset="0"/>
                <a:cs typeface="Times New Roman" panose="02020603050405020304" pitchFamily="18" charset="0"/>
              </a:rPr>
              <a:t>England is a country that is part of the United Kingdom. Wales, Scotland and Northern Ireland are the other countries in the United Kingdom. England is in Europe which is in the Northern Hemisphere. It is surrounded by the North Sea to the East and the English Channel to the south and the Atlantic Ocean to the West. England's borders are Wales and Scotland.</a:t>
            </a:r>
          </a:p>
          <a:p>
            <a:endParaRPr lang="en-GB" dirty="0"/>
          </a:p>
        </p:txBody>
      </p:sp>
      <p:pic>
        <p:nvPicPr>
          <p:cNvPr id="5" name="Picture 4">
            <a:extLst>
              <a:ext uri="{FF2B5EF4-FFF2-40B4-BE49-F238E27FC236}">
                <a16:creationId xmlns:a16="http://schemas.microsoft.com/office/drawing/2014/main" id="{F1585FCF-3916-435F-8298-E731B6EBF515}"/>
              </a:ext>
            </a:extLst>
          </p:cNvPr>
          <p:cNvPicPr>
            <a:picLocks noChangeAspect="1"/>
          </p:cNvPicPr>
          <p:nvPr/>
        </p:nvPicPr>
        <p:blipFill>
          <a:blip r:embed="rId3"/>
          <a:stretch>
            <a:fillRect/>
          </a:stretch>
        </p:blipFill>
        <p:spPr>
          <a:xfrm>
            <a:off x="9707669" y="4018788"/>
            <a:ext cx="2484311" cy="2839212"/>
          </a:xfrm>
          <a:prstGeom prst="rect">
            <a:avLst/>
          </a:prstGeom>
        </p:spPr>
      </p:pic>
    </p:spTree>
    <p:extLst>
      <p:ext uri="{BB962C8B-B14F-4D97-AF65-F5344CB8AC3E}">
        <p14:creationId xmlns:p14="http://schemas.microsoft.com/office/powerpoint/2010/main" val="3595146553"/>
      </p:ext>
    </p:extLst>
  </p:cSld>
  <p:clrMapOvr>
    <a:overrideClrMapping bg1="dk1" tx1="lt1" bg2="dk2" tx2="lt2" accent1="accent1" accent2="accent2" accent3="accent3" accent4="accent4" accent5="accent5" accent6="accent6" hlink="hlink" folHlink="folHlink"/>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See the source image">
            <a:extLst>
              <a:ext uri="{FF2B5EF4-FFF2-40B4-BE49-F238E27FC236}">
                <a16:creationId xmlns:a16="http://schemas.microsoft.com/office/drawing/2014/main" id="{C2015D85-B917-4FE1-B9D7-F5ABBECCE5D8}"/>
              </a:ext>
            </a:extLst>
          </p:cNvPr>
          <p:cNvPicPr>
            <a:picLocks noChangeAspect="1" noChangeArrowheads="1"/>
          </p:cNvPicPr>
          <p:nvPr/>
        </p:nvPicPr>
        <p:blipFill rotWithShape="1">
          <a:blip r:embed="rId2">
            <a:alphaModFix amt="40000"/>
            <a:extLst>
              <a:ext uri="{28A0092B-C50C-407E-A947-70E740481C1C}">
                <a14:useLocalDpi xmlns:a14="http://schemas.microsoft.com/office/drawing/2010/main" val="0"/>
              </a:ext>
            </a:extLst>
          </a:blip>
          <a:srcRect t="7314" b="8290"/>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1F0A32A-D862-4D8B-9B03-6AA6ECF32271}"/>
              </a:ext>
            </a:extLst>
          </p:cNvPr>
          <p:cNvSpPr>
            <a:spLocks noGrp="1"/>
          </p:cNvSpPr>
          <p:nvPr>
            <p:ph type="title"/>
          </p:nvPr>
        </p:nvSpPr>
        <p:spPr>
          <a:xfrm>
            <a:off x="2231136" y="964692"/>
            <a:ext cx="7729728" cy="1188720"/>
          </a:xfrm>
          <a:noFill/>
          <a:ln>
            <a:solidFill>
              <a:srgbClr val="FFFFFF"/>
            </a:solidFill>
          </a:ln>
        </p:spPr>
        <p:txBody>
          <a:bodyPr>
            <a:normAutofit/>
          </a:bodyPr>
          <a:lstStyle/>
          <a:p>
            <a:r>
              <a:rPr lang="en-GB">
                <a:solidFill>
                  <a:schemeClr val="tx1"/>
                </a:solidFill>
              </a:rPr>
              <a:t>France</a:t>
            </a:r>
          </a:p>
        </p:txBody>
      </p:sp>
      <p:sp>
        <p:nvSpPr>
          <p:cNvPr id="3" name="Content Placeholder 2">
            <a:extLst>
              <a:ext uri="{FF2B5EF4-FFF2-40B4-BE49-F238E27FC236}">
                <a16:creationId xmlns:a16="http://schemas.microsoft.com/office/drawing/2014/main" id="{DEEFEB5F-AE81-4833-B440-29D594F59F54}"/>
              </a:ext>
            </a:extLst>
          </p:cNvPr>
          <p:cNvSpPr>
            <a:spLocks noGrp="1"/>
          </p:cNvSpPr>
          <p:nvPr>
            <p:ph idx="1"/>
          </p:nvPr>
        </p:nvSpPr>
        <p:spPr>
          <a:xfrm>
            <a:off x="2231136" y="2638044"/>
            <a:ext cx="7729728" cy="3101983"/>
          </a:xfrm>
        </p:spPr>
        <p:txBody>
          <a:bodyPr>
            <a:normAutofit/>
          </a:bodyPr>
          <a:lstStyle/>
          <a:p>
            <a:r>
              <a:rPr lang="en-GB" dirty="0">
                <a:effectLst/>
                <a:latin typeface="Calibri" panose="020F0502020204030204" pitchFamily="34" charset="0"/>
                <a:ea typeface="Calibri" panose="020F0502020204030204" pitchFamily="34" charset="0"/>
                <a:cs typeface="Times New Roman" panose="02020603050405020304" pitchFamily="18" charset="0"/>
              </a:rPr>
              <a:t>France is a country that is in Europe in the Northern Hemisphere the same as England. 68 million people live in France, the capital city in France is Paris. Paris has over 11 million people living there and its’ famous landmarks are Eiffel Tower, Arc de Triomphe and Sacre Coeur Cathedral. France is generally flat country with coastal plains and rolling hills in the north and west. France is famous for its food and wine. </a:t>
            </a:r>
            <a:r>
              <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weather is like England’s it is warm and dry in the summer and colder and wetter in winter. </a:t>
            </a:r>
          </a:p>
          <a:p>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5" name="Picture 4">
            <a:extLst>
              <a:ext uri="{FF2B5EF4-FFF2-40B4-BE49-F238E27FC236}">
                <a16:creationId xmlns:a16="http://schemas.microsoft.com/office/drawing/2014/main" id="{578A892B-F27D-45DB-80A8-ED0A6A279596}"/>
              </a:ext>
            </a:extLst>
          </p:cNvPr>
          <p:cNvPicPr>
            <a:picLocks noChangeAspect="1"/>
          </p:cNvPicPr>
          <p:nvPr/>
        </p:nvPicPr>
        <p:blipFill>
          <a:blip r:embed="rId3"/>
          <a:stretch>
            <a:fillRect/>
          </a:stretch>
        </p:blipFill>
        <p:spPr>
          <a:xfrm>
            <a:off x="9831317" y="4400540"/>
            <a:ext cx="2360663" cy="2457450"/>
          </a:xfrm>
          <a:prstGeom prst="rect">
            <a:avLst/>
          </a:prstGeom>
        </p:spPr>
      </p:pic>
    </p:spTree>
    <p:extLst>
      <p:ext uri="{BB962C8B-B14F-4D97-AF65-F5344CB8AC3E}">
        <p14:creationId xmlns:p14="http://schemas.microsoft.com/office/powerpoint/2010/main" val="1810235290"/>
      </p:ext>
    </p:extLst>
  </p:cSld>
  <p:clrMapOvr>
    <a:overrideClrMapping bg1="dk1" tx1="lt1" bg2="dk2" tx2="lt2" accent1="accent1" accent2="accent2" accent3="accent3" accent4="accent4" accent5="accent5" accent6="accent6" hlink="hlink" folHlink="folHlink"/>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6" descr="See the source image">
            <a:extLst>
              <a:ext uri="{FF2B5EF4-FFF2-40B4-BE49-F238E27FC236}">
                <a16:creationId xmlns:a16="http://schemas.microsoft.com/office/drawing/2014/main" id="{24CA57C0-4708-4C7B-AE14-65DECC198548}"/>
              </a:ext>
            </a:extLst>
          </p:cNvPr>
          <p:cNvPicPr>
            <a:picLocks noChangeAspect="1" noChangeArrowheads="1"/>
          </p:cNvPicPr>
          <p:nvPr/>
        </p:nvPicPr>
        <p:blipFill rotWithShape="1">
          <a:blip r:embed="rId2">
            <a:alphaModFix amt="40000"/>
            <a:extLst>
              <a:ext uri="{28A0092B-C50C-407E-A947-70E740481C1C}">
                <a14:useLocalDpi xmlns:a14="http://schemas.microsoft.com/office/drawing/2010/main" val="0"/>
              </a:ext>
            </a:extLst>
          </a:blip>
          <a:srcRect t="9981" b="9662"/>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FD0BDF0-AED7-464B-97FE-269BFCFF0C7B}"/>
              </a:ext>
            </a:extLst>
          </p:cNvPr>
          <p:cNvSpPr>
            <a:spLocks noGrp="1"/>
          </p:cNvSpPr>
          <p:nvPr>
            <p:ph type="title"/>
          </p:nvPr>
        </p:nvSpPr>
        <p:spPr>
          <a:xfrm>
            <a:off x="2231136" y="964692"/>
            <a:ext cx="7729728" cy="1188720"/>
          </a:xfrm>
          <a:noFill/>
          <a:ln>
            <a:solidFill>
              <a:srgbClr val="FFFFFF"/>
            </a:solidFill>
          </a:ln>
        </p:spPr>
        <p:txBody>
          <a:bodyPr>
            <a:normAutofit/>
          </a:bodyPr>
          <a:lstStyle/>
          <a:p>
            <a:r>
              <a:rPr lang="en-GB">
                <a:solidFill>
                  <a:schemeClr val="tx1"/>
                </a:solidFill>
              </a:rPr>
              <a:t>brazil</a:t>
            </a:r>
          </a:p>
        </p:txBody>
      </p:sp>
      <p:sp>
        <p:nvSpPr>
          <p:cNvPr id="3" name="Content Placeholder 2">
            <a:extLst>
              <a:ext uri="{FF2B5EF4-FFF2-40B4-BE49-F238E27FC236}">
                <a16:creationId xmlns:a16="http://schemas.microsoft.com/office/drawing/2014/main" id="{5D4A08A8-A90B-4B54-9097-81E9E6CF3C5C}"/>
              </a:ext>
            </a:extLst>
          </p:cNvPr>
          <p:cNvSpPr>
            <a:spLocks noGrp="1"/>
          </p:cNvSpPr>
          <p:nvPr>
            <p:ph idx="1"/>
          </p:nvPr>
        </p:nvSpPr>
        <p:spPr>
          <a:xfrm>
            <a:off x="2231136" y="2638044"/>
            <a:ext cx="7729728" cy="3101983"/>
          </a:xfrm>
        </p:spPr>
        <p:txBody>
          <a:bodyPr>
            <a:normAutofit/>
          </a:bodyPr>
          <a:lstStyle/>
          <a:p>
            <a:r>
              <a:rPr lang="en-GB" dirty="0"/>
              <a:t>Brazil is a country in the Southern Hemisphere. It is on the continent of South America. It is the 5</a:t>
            </a:r>
            <a:r>
              <a:rPr lang="en-GB" baseline="30000" dirty="0"/>
              <a:t>th</a:t>
            </a:r>
            <a:r>
              <a:rPr lang="en-GB" dirty="0"/>
              <a:t> largest country in the world. In Brazil people speak Portuguese. The name “Brazil” came form a tree named Brazilwood. The country covers 3 time zones and it is bigger than Australia. The Amazon river is the 2</a:t>
            </a:r>
            <a:r>
              <a:rPr lang="en-GB" baseline="30000" dirty="0"/>
              <a:t>nd</a:t>
            </a:r>
            <a:r>
              <a:rPr lang="en-GB" dirty="0"/>
              <a:t> longest in the world. The climate is humid and tropical. Brazil is next to the Atlantic ocean.</a:t>
            </a:r>
          </a:p>
        </p:txBody>
      </p:sp>
      <p:pic>
        <p:nvPicPr>
          <p:cNvPr id="5" name="Picture 4">
            <a:extLst>
              <a:ext uri="{FF2B5EF4-FFF2-40B4-BE49-F238E27FC236}">
                <a16:creationId xmlns:a16="http://schemas.microsoft.com/office/drawing/2014/main" id="{E182376D-4D45-4180-9110-A9180716799F}"/>
              </a:ext>
            </a:extLst>
          </p:cNvPr>
          <p:cNvPicPr>
            <a:picLocks noChangeAspect="1"/>
          </p:cNvPicPr>
          <p:nvPr/>
        </p:nvPicPr>
        <p:blipFill>
          <a:blip r:embed="rId3"/>
          <a:stretch>
            <a:fillRect/>
          </a:stretch>
        </p:blipFill>
        <p:spPr>
          <a:xfrm>
            <a:off x="9696450" y="4095750"/>
            <a:ext cx="2495530" cy="2762250"/>
          </a:xfrm>
          <a:prstGeom prst="rect">
            <a:avLst/>
          </a:prstGeom>
        </p:spPr>
      </p:pic>
    </p:spTree>
    <p:extLst>
      <p:ext uri="{BB962C8B-B14F-4D97-AF65-F5344CB8AC3E}">
        <p14:creationId xmlns:p14="http://schemas.microsoft.com/office/powerpoint/2010/main" val="1577574309"/>
      </p:ext>
    </p:extLst>
  </p:cSld>
  <p:clrMapOvr>
    <a:overrideClrMapping bg1="dk1" tx1="lt1" bg2="dk2" tx2="lt2" accent1="accent1" accent2="accent2" accent3="accent3" accent4="accent4" accent5="accent5" accent6="accent6" hlink="hlink" folHlink="folHlink"/>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30BC020-BDBF-49EB-9898-BAB5BF559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64950C64-5D81-40F1-9601-8BA0D63BAE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429000"/>
            <a:ext cx="12192000" cy="3429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C7383F3-5BDD-46DD-8AC1-AF4B6CA35A71}"/>
              </a:ext>
            </a:extLst>
          </p:cNvPr>
          <p:cNvPicPr>
            <a:picLocks noChangeAspect="1"/>
          </p:cNvPicPr>
          <p:nvPr/>
        </p:nvPicPr>
        <p:blipFill rotWithShape="1">
          <a:blip r:embed="rId2"/>
          <a:srcRect l="14653" r="14153" b="-1"/>
          <a:stretch/>
        </p:blipFill>
        <p:spPr>
          <a:xfrm>
            <a:off x="825388" y="643467"/>
            <a:ext cx="3056691" cy="2576105"/>
          </a:xfrm>
          <a:prstGeom prst="rect">
            <a:avLst/>
          </a:prstGeom>
        </p:spPr>
      </p:pic>
      <p:pic>
        <p:nvPicPr>
          <p:cNvPr id="5" name="Picture 6" descr="See the source image">
            <a:extLst>
              <a:ext uri="{FF2B5EF4-FFF2-40B4-BE49-F238E27FC236}">
                <a16:creationId xmlns:a16="http://schemas.microsoft.com/office/drawing/2014/main" id="{EE3053CB-2E6A-4D15-A855-D56B9076539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553" r="8315" b="-3"/>
          <a:stretch/>
        </p:blipFill>
        <p:spPr bwMode="auto">
          <a:xfrm>
            <a:off x="4566355" y="643468"/>
            <a:ext cx="3059290" cy="257610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See the source image">
            <a:extLst>
              <a:ext uri="{FF2B5EF4-FFF2-40B4-BE49-F238E27FC236}">
                <a16:creationId xmlns:a16="http://schemas.microsoft.com/office/drawing/2014/main" id="{383B7BD7-90D3-4F57-A793-F5446DDCB44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1033" r="11" b="11"/>
          <a:stretch/>
        </p:blipFill>
        <p:spPr bwMode="auto">
          <a:xfrm>
            <a:off x="8312225" y="643468"/>
            <a:ext cx="3052081" cy="257610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E9BCE8D-61B8-43F2-A88B-445AB0D0CBE0}"/>
              </a:ext>
            </a:extLst>
          </p:cNvPr>
          <p:cNvSpPr>
            <a:spLocks noGrp="1"/>
          </p:cNvSpPr>
          <p:nvPr>
            <p:ph idx="1"/>
          </p:nvPr>
        </p:nvSpPr>
        <p:spPr>
          <a:xfrm>
            <a:off x="2238412" y="4846076"/>
            <a:ext cx="7715177" cy="1271556"/>
          </a:xfrm>
        </p:spPr>
        <p:txBody>
          <a:bodyPr>
            <a:normAutofit/>
          </a:bodyPr>
          <a:lstStyle/>
          <a:p>
            <a:r>
              <a:rPr lang="en-GB" dirty="0">
                <a:solidFill>
                  <a:schemeClr val="bg1"/>
                </a:solidFill>
              </a:rPr>
              <a:t>Thank you for watching my power point. Hopefully you enjoyed it!</a:t>
            </a:r>
          </a:p>
          <a:p>
            <a:endParaRPr lang="en-GB" dirty="0">
              <a:solidFill>
                <a:schemeClr val="bg1"/>
              </a:solidFill>
            </a:endParaRPr>
          </a:p>
          <a:p>
            <a:r>
              <a:rPr lang="en-GB" dirty="0">
                <a:solidFill>
                  <a:schemeClr val="bg1"/>
                </a:solidFill>
              </a:rPr>
              <a:t>                                         Bye Jasmine Burton 6B</a:t>
            </a:r>
          </a:p>
        </p:txBody>
      </p:sp>
    </p:spTree>
    <p:extLst>
      <p:ext uri="{BB962C8B-B14F-4D97-AF65-F5344CB8AC3E}">
        <p14:creationId xmlns:p14="http://schemas.microsoft.com/office/powerpoint/2010/main" val="2542533552"/>
      </p:ext>
    </p:extLst>
  </p:cSld>
  <p:clrMapOvr>
    <a:masterClrMapping/>
  </p:clrMapOvr>
  <p:transition spd="slow">
    <p:wipe/>
  </p:transition>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ReferenceId xmlns="60ff3e94-e8ee-4955-aa57-bb6fb4984b1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D128EEE04A6E5449DC2FAF9314036AB" ma:contentTypeVersion="11" ma:contentTypeDescription="Create a new document." ma:contentTypeScope="" ma:versionID="981bd6d50b246d2a12d6984e737a0561">
  <xsd:schema xmlns:xsd="http://www.w3.org/2001/XMLSchema" xmlns:xs="http://www.w3.org/2001/XMLSchema" xmlns:p="http://schemas.microsoft.com/office/2006/metadata/properties" xmlns:ns2="60ff3e94-e8ee-4955-aa57-bb6fb4984b14" targetNamespace="http://schemas.microsoft.com/office/2006/metadata/properties" ma:root="true" ma:fieldsID="1a723ac77077cf4c53430461abc479d3" ns2:_="">
    <xsd:import namespace="60ff3e94-e8ee-4955-aa57-bb6fb4984b14"/>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ff3e94-e8ee-4955-aa57-bb6fb4984b14"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F766287-E56A-4EB8-BC47-50A24805F70E}">
  <ds:schemaRefs>
    <ds:schemaRef ds:uri="http://schemas.microsoft.com/office/2006/metadata/properties"/>
    <ds:schemaRef ds:uri="http://schemas.microsoft.com/office/infopath/2007/PartnerControls"/>
    <ds:schemaRef ds:uri="60ff3e94-e8ee-4955-aa57-bb6fb4984b14"/>
  </ds:schemaRefs>
</ds:datastoreItem>
</file>

<file path=customXml/itemProps2.xml><?xml version="1.0" encoding="utf-8"?>
<ds:datastoreItem xmlns:ds="http://schemas.openxmlformats.org/officeDocument/2006/customXml" ds:itemID="{D2B69559-F7ED-4071-B531-26043B3116BB}">
  <ds:schemaRefs>
    <ds:schemaRef ds:uri="http://schemas.microsoft.com/sharepoint/v3/contenttype/forms"/>
  </ds:schemaRefs>
</ds:datastoreItem>
</file>

<file path=customXml/itemProps3.xml><?xml version="1.0" encoding="utf-8"?>
<ds:datastoreItem xmlns:ds="http://schemas.openxmlformats.org/officeDocument/2006/customXml" ds:itemID="{5BBC61E0-EAB8-47C0-8F0B-6513C101F5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0ff3e94-e8ee-4955-aa57-bb6fb4984b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85</TotalTime>
  <Words>299</Words>
  <Application>Microsoft Office PowerPoint</Application>
  <PresentationFormat>Widescreen</PresentationFormat>
  <Paragraphs>12</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Gill Sans MT</vt:lpstr>
      <vt:lpstr>Parcel</vt:lpstr>
      <vt:lpstr>Comparing England, France and brazil!</vt:lpstr>
      <vt:lpstr>England</vt:lpstr>
      <vt:lpstr>France</vt:lpstr>
      <vt:lpstr>brazil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Comparing England, France and brazil!</dc:title>
  <dc:creator>Jasmine Burton</dc:creator>
  <cp:lastModifiedBy>gemma scarr</cp:lastModifiedBy>
  <cp:revision>2</cp:revision>
  <dcterms:created xsi:type="dcterms:W3CDTF">2021-01-13T11:40:34Z</dcterms:created>
  <dcterms:modified xsi:type="dcterms:W3CDTF">2021-01-14T09:41:30Z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0x0101000D128EEE04A6E5449DC2FAF9314036AB</vt:lpwstr>
  </property>
</Properties>
</file>