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4"/>
  </p:sldMasterIdLst>
  <p:sldIdLst>
    <p:sldId id="256" r:id="rId5"/>
    <p:sldId id="257" r:id="rId6"/>
    <p:sldId id="258" r:id="rId7"/>
    <p:sldId id="259" r:id="rId8"/>
    <p:sldId id="260" r:id="rId9"/>
    <p:sldId id="261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DBB3356-0A48-4A4B-8124-9A6A25AA3AA4}" v="463" dt="2021-01-13T16:13:05.544"/>
    <p1510:client id="{2CBA48A4-259B-4E02-9037-7CC01D18BB76}" v="166" dt="2021-01-13T16:23:07.520"/>
    <p1510:client id="{7DE0ED70-3BD8-4DF7-B06B-97263FAC7D28}" v="114" dt="2021-01-12T14:56:41.566"/>
    <p1510:client id="{A2E15B6E-A0E8-4B3F-9D03-CB8888BD9089}" v="980" dt="2021-01-13T15:58:13.315"/>
    <p1510:client id="{C6AB80DE-CFE8-4B2E-8D07-929551E8D4F1}" v="135" dt="2021-01-12T15:00:14.74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72" d="100"/>
          <a:sy n="72" d="100"/>
        </p:scale>
        <p:origin x="618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microsoft.com/office/2015/10/relationships/revisionInfo" Target="revisionInfo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9AF144-B323-4B10-AA53-9A0342D79798}" type="datetimeFigureOut">
              <a:rPr lang="en-US" smtClean="0"/>
              <a:t>1/13/2021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C16B3-59DC-47CF-B349-B1B4899308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96929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9AF144-B323-4B10-AA53-9A0342D79798}" type="datetimeFigureOut">
              <a:rPr lang="en-US" smtClean="0"/>
              <a:t>1/13/2021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C16B3-59DC-47CF-B349-B1B4899308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62506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9AF144-B323-4B10-AA53-9A0342D79798}" type="datetimeFigureOut">
              <a:rPr lang="en-US" smtClean="0"/>
              <a:t>1/13/2021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C16B3-59DC-47CF-B349-B1B4899308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8950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9AF144-B323-4B10-AA53-9A0342D79798}" type="datetimeFigureOut">
              <a:rPr lang="en-US" smtClean="0"/>
              <a:t>1/13/2021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C16B3-59DC-47CF-B349-B1B4899308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85876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9AF144-B323-4B10-AA53-9A0342D79798}" type="datetimeFigureOut">
              <a:rPr lang="en-US" smtClean="0"/>
              <a:t>1/13/2021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C16B3-59DC-47CF-B349-B1B4899308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87094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9AF144-B323-4B10-AA53-9A0342D79798}" type="datetimeFigureOut">
              <a:rPr lang="en-US" smtClean="0"/>
              <a:t>1/13/2021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C16B3-59DC-47CF-B349-B1B4899308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16920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9AF144-B323-4B10-AA53-9A0342D79798}" type="datetimeFigureOut">
              <a:rPr lang="en-US" smtClean="0"/>
              <a:t>1/13/2021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C16B3-59DC-47CF-B349-B1B4899308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40820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9AF144-B323-4B10-AA53-9A0342D79798}" type="datetimeFigureOut">
              <a:rPr lang="en-US" smtClean="0"/>
              <a:t>1/13/2021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C16B3-59DC-47CF-B349-B1B4899308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27005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9AF144-B323-4B10-AA53-9A0342D79798}" type="datetimeFigureOut">
              <a:rPr lang="en-US" smtClean="0"/>
              <a:t>1/13/2021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C16B3-59DC-47CF-B349-B1B4899308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49231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9AF144-B323-4B10-AA53-9A0342D79798}" type="datetimeFigureOut">
              <a:rPr lang="en-US" smtClean="0"/>
              <a:t>1/13/2021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C16B3-59DC-47CF-B349-B1B4899308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8450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9AF144-B323-4B10-AA53-9A0342D79798}" type="datetimeFigureOut">
              <a:rPr lang="en-US" smtClean="0"/>
              <a:t>1/13/2021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C16B3-59DC-47CF-B349-B1B4899308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03321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9AF144-B323-4B10-AA53-9A0342D79798}" type="datetimeFigureOut">
              <a:rPr lang="en-US" smtClean="0"/>
              <a:t>1/13/2021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EC16B3-59DC-47CF-B349-B1B4899308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57945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>
                <a:cs typeface="Calibri Light"/>
              </a:rPr>
              <a:t>Around the world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>
                <a:cs typeface="Calibri"/>
              </a:rPr>
              <a:t>By liberty p-r 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617864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4FE036-95E1-4485-A2E9-99DE4A7F9A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64614" y="1783959"/>
            <a:ext cx="4087306" cy="2889114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5000" dirty="0"/>
              <a:t>What countries are we learning about? 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A216686-5C5E-41E3-84C9-DF2890B9DAF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464612" y="4750893"/>
            <a:ext cx="4087305" cy="1147863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2000"/>
              <a:t>Today I am comparing Brazil, France and England! </a:t>
            </a:r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E49CC64F-7275-4E33-961B-0C5CDC4398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 flipV="1">
            <a:off x="1" y="0"/>
            <a:ext cx="7188051" cy="6858000"/>
          </a:xfrm>
          <a:custGeom>
            <a:avLst/>
            <a:gdLst>
              <a:gd name="connsiteX0" fmla="*/ 7188051 w 7188051"/>
              <a:gd name="connsiteY0" fmla="*/ 6858000 h 6858000"/>
              <a:gd name="connsiteX1" fmla="*/ 108694 w 7188051"/>
              <a:gd name="connsiteY1" fmla="*/ 6858000 h 6858000"/>
              <a:gd name="connsiteX2" fmla="*/ 79127 w 7188051"/>
              <a:gd name="connsiteY2" fmla="*/ 6681235 h 6858000"/>
              <a:gd name="connsiteX3" fmla="*/ 0 w 7188051"/>
              <a:gd name="connsiteY3" fmla="*/ 5565888 h 6858000"/>
              <a:gd name="connsiteX4" fmla="*/ 2190696 w 7188051"/>
              <a:gd name="connsiteY4" fmla="*/ 145339 h 6858000"/>
              <a:gd name="connsiteX5" fmla="*/ 2339431 w 7188051"/>
              <a:gd name="connsiteY5" fmla="*/ 0 h 6858000"/>
              <a:gd name="connsiteX6" fmla="*/ 7188051 w 7188051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188051" h="6858000">
                <a:moveTo>
                  <a:pt x="7188051" y="6858000"/>
                </a:moveTo>
                <a:lnTo>
                  <a:pt x="108694" y="6858000"/>
                </a:lnTo>
                <a:lnTo>
                  <a:pt x="79127" y="6681235"/>
                </a:lnTo>
                <a:cubicBezTo>
                  <a:pt x="26981" y="6316967"/>
                  <a:pt x="0" y="5944579"/>
                  <a:pt x="0" y="5565888"/>
                </a:cubicBezTo>
                <a:cubicBezTo>
                  <a:pt x="0" y="3459953"/>
                  <a:pt x="834428" y="1548908"/>
                  <a:pt x="2190696" y="145339"/>
                </a:cubicBezTo>
                <a:lnTo>
                  <a:pt x="2339431" y="0"/>
                </a:lnTo>
                <a:lnTo>
                  <a:pt x="7188051" y="0"/>
                </a:lnTo>
                <a:close/>
              </a:path>
            </a:pathLst>
          </a:cu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3" name="Picture 5" descr="A picture containing table, sitting&#10;&#10;Description automatically generated">
            <a:extLst>
              <a:ext uri="{FF2B5EF4-FFF2-40B4-BE49-F238E27FC236}">
                <a16:creationId xmlns:a16="http://schemas.microsoft.com/office/drawing/2014/main" id="{7049830B-94C4-4F63-8CFC-5EDEC43B43F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1095" b="1"/>
          <a:stretch/>
        </p:blipFill>
        <p:spPr>
          <a:xfrm>
            <a:off x="1" y="10"/>
            <a:ext cx="7028495" cy="6857990"/>
          </a:xfrm>
          <a:custGeom>
            <a:avLst/>
            <a:gdLst/>
            <a:ahLst/>
            <a:cxnLst/>
            <a:rect l="l" t="t" r="r" b="b"/>
            <a:pathLst>
              <a:path w="7028495" h="6858000">
                <a:moveTo>
                  <a:pt x="0" y="0"/>
                </a:moveTo>
                <a:lnTo>
                  <a:pt x="6915668" y="0"/>
                </a:lnTo>
                <a:lnTo>
                  <a:pt x="6952411" y="219663"/>
                </a:lnTo>
                <a:cubicBezTo>
                  <a:pt x="7002551" y="569921"/>
                  <a:pt x="7028495" y="927986"/>
                  <a:pt x="7028495" y="1292112"/>
                </a:cubicBezTo>
                <a:cubicBezTo>
                  <a:pt x="7028495" y="3343346"/>
                  <a:pt x="6205186" y="5202289"/>
                  <a:pt x="4870994" y="6556512"/>
                </a:cubicBezTo>
                <a:lnTo>
                  <a:pt x="4556185" y="6858000"/>
                </a:lnTo>
                <a:lnTo>
                  <a:pt x="0" y="6858000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38548694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8">
            <a:extLst>
              <a:ext uri="{FF2B5EF4-FFF2-40B4-BE49-F238E27FC236}">
                <a16:creationId xmlns:a16="http://schemas.microsoft.com/office/drawing/2014/main" id="{4038CB10-1F5C-4D54-9DF7-12586DE5B0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7546" y="4572000"/>
            <a:ext cx="7058307" cy="1964266"/>
          </a:xfrm>
          <a:prstGeom prst="rect">
            <a:avLst/>
          </a:prstGeom>
          <a:solidFill>
            <a:srgbClr val="595B25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5B2E21D-D10E-461F-A356-74EEC59D78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4256" y="4767072"/>
            <a:ext cx="6594189" cy="1625210"/>
          </a:xfrm>
        </p:spPr>
        <p:txBody>
          <a:bodyPr>
            <a:normAutofit/>
          </a:bodyPr>
          <a:lstStyle/>
          <a:p>
            <a:pPr algn="r"/>
            <a:r>
              <a:rPr lang="en-GB">
                <a:solidFill>
                  <a:srgbClr val="FFFFFF"/>
                </a:solidFill>
                <a:cs typeface="Calibri Light"/>
              </a:rPr>
              <a:t>Brazil </a:t>
            </a:r>
          </a:p>
        </p:txBody>
      </p:sp>
      <p:pic>
        <p:nvPicPr>
          <p:cNvPr id="4" name="Picture 4" descr="A close up of a mountain&#10;&#10;Description automatically generated">
            <a:extLst>
              <a:ext uri="{FF2B5EF4-FFF2-40B4-BE49-F238E27FC236}">
                <a16:creationId xmlns:a16="http://schemas.microsoft.com/office/drawing/2014/main" id="{C3FEFFDB-7268-4B5B-84E2-F84F111F138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767" r="1" b="1"/>
          <a:stretch/>
        </p:blipFill>
        <p:spPr>
          <a:xfrm>
            <a:off x="327547" y="321733"/>
            <a:ext cx="7058306" cy="4107392"/>
          </a:xfrm>
          <a:prstGeom prst="rect">
            <a:avLst/>
          </a:prstGeom>
        </p:spPr>
      </p:pic>
      <p:sp>
        <p:nvSpPr>
          <p:cNvPr id="7" name="Rectangle 10">
            <a:extLst>
              <a:ext uri="{FF2B5EF4-FFF2-40B4-BE49-F238E27FC236}">
                <a16:creationId xmlns:a16="http://schemas.microsoft.com/office/drawing/2014/main" id="{73ED6512-6858-4552-B699-9A97FE9A4E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34655" y="321732"/>
            <a:ext cx="4335613" cy="6214534"/>
          </a:xfrm>
          <a:prstGeom prst="rect">
            <a:avLst/>
          </a:prstGeom>
          <a:solidFill>
            <a:srgbClr val="5959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FAF70FE-1C53-448C-8E73-D95BA167E0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29319" y="917725"/>
            <a:ext cx="3424739" cy="4852362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z="2000" dirty="0">
                <a:solidFill>
                  <a:srgbClr val="FFFFFF"/>
                </a:solidFill>
                <a:cs typeface="Calibri"/>
              </a:rPr>
              <a:t>Rio de Janeiro is the capital of brazil </a:t>
            </a:r>
          </a:p>
          <a:p>
            <a:r>
              <a:rPr lang="en-GB" sz="2000" dirty="0">
                <a:solidFill>
                  <a:srgbClr val="FFFFFF"/>
                </a:solidFill>
                <a:cs typeface="Calibri"/>
              </a:rPr>
              <a:t>The heat is an average of 24 degrees </a:t>
            </a:r>
          </a:p>
          <a:p>
            <a:r>
              <a:rPr lang="en-GB" sz="2000" dirty="0">
                <a:solidFill>
                  <a:srgbClr val="FFFFFF"/>
                </a:solidFill>
                <a:cs typeface="Calibri"/>
              </a:rPr>
              <a:t>212,559,417 is the population in 2021</a:t>
            </a:r>
          </a:p>
          <a:p>
            <a:r>
              <a:rPr lang="en-GB" sz="2000" dirty="0">
                <a:solidFill>
                  <a:srgbClr val="FFFFFF"/>
                </a:solidFill>
                <a:cs typeface="Calibri"/>
              </a:rPr>
              <a:t>There is nine animals that can only be found in brazil [including several sloths] </a:t>
            </a:r>
          </a:p>
          <a:p>
            <a:r>
              <a:rPr lang="en-GB" sz="2000" dirty="0">
                <a:solidFill>
                  <a:srgbClr val="FFFFFF"/>
                </a:solidFill>
                <a:cs typeface="Calibri"/>
              </a:rPr>
              <a:t>Papaya and banana come from brazil</a:t>
            </a:r>
          </a:p>
          <a:p>
            <a:r>
              <a:rPr lang="en-GB" sz="2000" dirty="0">
                <a:solidFill>
                  <a:srgbClr val="FFFFFF"/>
                </a:solidFill>
                <a:cs typeface="Calibri"/>
              </a:rPr>
              <a:t>The tropic of </a:t>
            </a:r>
            <a:r>
              <a:rPr lang="en-GB" sz="2000" dirty="0" err="1">
                <a:solidFill>
                  <a:srgbClr val="FFFFFF"/>
                </a:solidFill>
                <a:cs typeface="Calibri"/>
              </a:rPr>
              <a:t>capricorn</a:t>
            </a:r>
            <a:r>
              <a:rPr lang="en-GB" sz="2000" dirty="0">
                <a:solidFill>
                  <a:srgbClr val="FFFFFF"/>
                </a:solidFill>
                <a:cs typeface="Calibri"/>
              </a:rPr>
              <a:t> is where it is located on a map. </a:t>
            </a:r>
            <a:endParaRPr lang="en-GB" dirty="0"/>
          </a:p>
          <a:p>
            <a:endParaRPr lang="en-GB" sz="2000">
              <a:solidFill>
                <a:srgbClr val="FFFFFF"/>
              </a:solidFill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8664447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Rectangle 35">
            <a:extLst>
              <a:ext uri="{FF2B5EF4-FFF2-40B4-BE49-F238E27FC236}">
                <a16:creationId xmlns:a16="http://schemas.microsoft.com/office/drawing/2014/main" id="{5A0118C5-4F8D-4CF4-BADD-53FEACC6C4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7283794-9CCD-4221-ACC2-9B87320C83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4865" y="568517"/>
            <a:ext cx="5248221" cy="1067209"/>
          </a:xfrm>
        </p:spPr>
        <p:txBody>
          <a:bodyPr>
            <a:normAutofit/>
          </a:bodyPr>
          <a:lstStyle/>
          <a:p>
            <a:r>
              <a:rPr lang="en-GB">
                <a:solidFill>
                  <a:schemeClr val="bg1"/>
                </a:solidFill>
                <a:cs typeface="Calibri Light"/>
              </a:rPr>
              <a:t>France </a:t>
            </a:r>
            <a:endParaRPr lang="en-GB">
              <a:solidFill>
                <a:schemeClr val="bg1"/>
              </a:solidFill>
            </a:endParaRPr>
          </a:p>
        </p:txBody>
      </p:sp>
      <p:pic>
        <p:nvPicPr>
          <p:cNvPr id="6" name="Picture 6" descr="A large ship in the water with a city in the background&#10;&#10;Description automatically generated">
            <a:extLst>
              <a:ext uri="{FF2B5EF4-FFF2-40B4-BE49-F238E27FC236}">
                <a16:creationId xmlns:a16="http://schemas.microsoft.com/office/drawing/2014/main" id="{DFB1CE09-DFD1-4F6F-BEFC-87AC50B1045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0589" r="34769" b="1"/>
          <a:stretch/>
        </p:blipFill>
        <p:spPr>
          <a:xfrm>
            <a:off x="739959" y="1095407"/>
            <a:ext cx="4754947" cy="4754947"/>
          </a:xfrm>
          <a:custGeom>
            <a:avLst/>
            <a:gdLst/>
            <a:ahLst/>
            <a:cxnLst/>
            <a:rect l="l" t="t" r="r" b="b"/>
            <a:pathLst>
              <a:path w="2388070" h="2388070">
                <a:moveTo>
                  <a:pt x="1194035" y="0"/>
                </a:moveTo>
                <a:cubicBezTo>
                  <a:pt x="1853482" y="0"/>
                  <a:pt x="2388070" y="534588"/>
                  <a:pt x="2388070" y="1194035"/>
                </a:cubicBezTo>
                <a:cubicBezTo>
                  <a:pt x="2388070" y="1853482"/>
                  <a:pt x="1853482" y="2388070"/>
                  <a:pt x="1194035" y="2388070"/>
                </a:cubicBezTo>
                <a:cubicBezTo>
                  <a:pt x="534588" y="2388070"/>
                  <a:pt x="0" y="1853482"/>
                  <a:pt x="0" y="1194035"/>
                </a:cubicBezTo>
                <a:cubicBezTo>
                  <a:pt x="0" y="534588"/>
                  <a:pt x="534588" y="0"/>
                  <a:pt x="1194035" y="0"/>
                </a:cubicBezTo>
                <a:close/>
              </a:path>
            </a:pathLst>
          </a:custGeom>
          <a:ln w="28575">
            <a:noFill/>
          </a:ln>
        </p:spPr>
      </p:pic>
      <p:grpSp>
        <p:nvGrpSpPr>
          <p:cNvPr id="34" name="Group 37">
            <a:extLst>
              <a:ext uri="{FF2B5EF4-FFF2-40B4-BE49-F238E27FC236}">
                <a16:creationId xmlns:a16="http://schemas.microsoft.com/office/drawing/2014/main" id="{B894EFA8-F425-4D19-A94B-445388B31E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377893"/>
            <a:ext cx="1861854" cy="717514"/>
            <a:chOff x="0" y="377893"/>
            <a:chExt cx="1861854" cy="717514"/>
          </a:xfrm>
          <a:solidFill>
            <a:schemeClr val="bg1"/>
          </a:solidFill>
        </p:grpSpPr>
        <p:sp>
          <p:nvSpPr>
            <p:cNvPr id="39" name="Freeform: Shape 38">
              <a:extLst>
                <a:ext uri="{FF2B5EF4-FFF2-40B4-BE49-F238E27FC236}">
                  <a16:creationId xmlns:a16="http://schemas.microsoft.com/office/drawing/2014/main" id="{C5A741B9-65EC-4C5B-9FE0-4A18575771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377893"/>
              <a:ext cx="1861854" cy="277779"/>
            </a:xfrm>
            <a:custGeom>
              <a:avLst/>
              <a:gdLst>
                <a:gd name="connsiteX0" fmla="*/ 180458 w 1861854"/>
                <a:gd name="connsiteY0" fmla="*/ 0 h 277779"/>
                <a:gd name="connsiteX1" fmla="*/ 419222 w 1861854"/>
                <a:gd name="connsiteY1" fmla="*/ 238761 h 277779"/>
                <a:gd name="connsiteX2" fmla="*/ 657984 w 1861854"/>
                <a:gd name="connsiteY2" fmla="*/ 0 h 277779"/>
                <a:gd name="connsiteX3" fmla="*/ 896745 w 1861854"/>
                <a:gd name="connsiteY3" fmla="*/ 238761 h 277779"/>
                <a:gd name="connsiteX4" fmla="*/ 1135754 w 1861854"/>
                <a:gd name="connsiteY4" fmla="*/ 0 h 277779"/>
                <a:gd name="connsiteX5" fmla="*/ 1374516 w 1861854"/>
                <a:gd name="connsiteY5" fmla="*/ 238761 h 277779"/>
                <a:gd name="connsiteX6" fmla="*/ 1613277 w 1861854"/>
                <a:gd name="connsiteY6" fmla="*/ 0 h 277779"/>
                <a:gd name="connsiteX7" fmla="*/ 1861854 w 1861854"/>
                <a:gd name="connsiteY7" fmla="*/ 248577 h 277779"/>
                <a:gd name="connsiteX8" fmla="*/ 1842470 w 1861854"/>
                <a:gd name="connsiteY8" fmla="*/ 267963 h 277779"/>
                <a:gd name="connsiteX9" fmla="*/ 1613277 w 1861854"/>
                <a:gd name="connsiteY9" fmla="*/ 39017 h 277779"/>
                <a:gd name="connsiteX10" fmla="*/ 1374516 w 1861854"/>
                <a:gd name="connsiteY10" fmla="*/ 277779 h 277779"/>
                <a:gd name="connsiteX11" fmla="*/ 1135754 w 1861854"/>
                <a:gd name="connsiteY11" fmla="*/ 39017 h 277779"/>
                <a:gd name="connsiteX12" fmla="*/ 896745 w 1861854"/>
                <a:gd name="connsiteY12" fmla="*/ 277779 h 277779"/>
                <a:gd name="connsiteX13" fmla="*/ 657984 w 1861854"/>
                <a:gd name="connsiteY13" fmla="*/ 39017 h 277779"/>
                <a:gd name="connsiteX14" fmla="*/ 419222 w 1861854"/>
                <a:gd name="connsiteY14" fmla="*/ 277779 h 277779"/>
                <a:gd name="connsiteX15" fmla="*/ 180458 w 1861854"/>
                <a:gd name="connsiteY15" fmla="*/ 39017 h 277779"/>
                <a:gd name="connsiteX16" fmla="*/ 0 w 1861854"/>
                <a:gd name="connsiteY16" fmla="*/ 219283 h 277779"/>
                <a:gd name="connsiteX17" fmla="*/ 0 w 1861854"/>
                <a:gd name="connsiteY17" fmla="*/ 180458 h 277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861854" h="277779">
                  <a:moveTo>
                    <a:pt x="180458" y="0"/>
                  </a:moveTo>
                  <a:lnTo>
                    <a:pt x="419222" y="238761"/>
                  </a:lnTo>
                  <a:lnTo>
                    <a:pt x="657984" y="0"/>
                  </a:lnTo>
                  <a:lnTo>
                    <a:pt x="896745" y="238761"/>
                  </a:lnTo>
                  <a:lnTo>
                    <a:pt x="1135754" y="0"/>
                  </a:lnTo>
                  <a:lnTo>
                    <a:pt x="1374516" y="238761"/>
                  </a:lnTo>
                  <a:lnTo>
                    <a:pt x="1613277" y="0"/>
                  </a:lnTo>
                  <a:lnTo>
                    <a:pt x="1861854" y="248577"/>
                  </a:lnTo>
                  <a:lnTo>
                    <a:pt x="1842470" y="267963"/>
                  </a:lnTo>
                  <a:lnTo>
                    <a:pt x="1613277" y="39017"/>
                  </a:lnTo>
                  <a:lnTo>
                    <a:pt x="1374516" y="277779"/>
                  </a:lnTo>
                  <a:lnTo>
                    <a:pt x="1135754" y="39017"/>
                  </a:lnTo>
                  <a:lnTo>
                    <a:pt x="896745" y="277779"/>
                  </a:lnTo>
                  <a:lnTo>
                    <a:pt x="657984" y="39017"/>
                  </a:lnTo>
                  <a:lnTo>
                    <a:pt x="419222" y="277779"/>
                  </a:lnTo>
                  <a:lnTo>
                    <a:pt x="180458" y="39017"/>
                  </a:lnTo>
                  <a:lnTo>
                    <a:pt x="0" y="219283"/>
                  </a:lnTo>
                  <a:lnTo>
                    <a:pt x="0" y="180458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en-US"/>
            </a:p>
          </p:txBody>
        </p:sp>
        <p:sp>
          <p:nvSpPr>
            <p:cNvPr id="40" name="Freeform: Shape 39">
              <a:extLst>
                <a:ext uri="{FF2B5EF4-FFF2-40B4-BE49-F238E27FC236}">
                  <a16:creationId xmlns:a16="http://schemas.microsoft.com/office/drawing/2014/main" id="{C0BB4301-41FA-4453-956F-A11CC664B68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817628"/>
              <a:ext cx="1861854" cy="277779"/>
            </a:xfrm>
            <a:custGeom>
              <a:avLst/>
              <a:gdLst>
                <a:gd name="connsiteX0" fmla="*/ 180458 w 1861854"/>
                <a:gd name="connsiteY0" fmla="*/ 0 h 277779"/>
                <a:gd name="connsiteX1" fmla="*/ 419222 w 1861854"/>
                <a:gd name="connsiteY1" fmla="*/ 238761 h 277779"/>
                <a:gd name="connsiteX2" fmla="*/ 657984 w 1861854"/>
                <a:gd name="connsiteY2" fmla="*/ 0 h 277779"/>
                <a:gd name="connsiteX3" fmla="*/ 896745 w 1861854"/>
                <a:gd name="connsiteY3" fmla="*/ 238761 h 277779"/>
                <a:gd name="connsiteX4" fmla="*/ 1135754 w 1861854"/>
                <a:gd name="connsiteY4" fmla="*/ 0 h 277779"/>
                <a:gd name="connsiteX5" fmla="*/ 1374516 w 1861854"/>
                <a:gd name="connsiteY5" fmla="*/ 238761 h 277779"/>
                <a:gd name="connsiteX6" fmla="*/ 1613277 w 1861854"/>
                <a:gd name="connsiteY6" fmla="*/ 0 h 277779"/>
                <a:gd name="connsiteX7" fmla="*/ 1861854 w 1861854"/>
                <a:gd name="connsiteY7" fmla="*/ 248577 h 277779"/>
                <a:gd name="connsiteX8" fmla="*/ 1842470 w 1861854"/>
                <a:gd name="connsiteY8" fmla="*/ 268208 h 277779"/>
                <a:gd name="connsiteX9" fmla="*/ 1613277 w 1861854"/>
                <a:gd name="connsiteY9" fmla="*/ 39017 h 277779"/>
                <a:gd name="connsiteX10" fmla="*/ 1374516 w 1861854"/>
                <a:gd name="connsiteY10" fmla="*/ 277779 h 277779"/>
                <a:gd name="connsiteX11" fmla="*/ 1135754 w 1861854"/>
                <a:gd name="connsiteY11" fmla="*/ 39017 h 277779"/>
                <a:gd name="connsiteX12" fmla="*/ 896745 w 1861854"/>
                <a:gd name="connsiteY12" fmla="*/ 277779 h 277779"/>
                <a:gd name="connsiteX13" fmla="*/ 657984 w 1861854"/>
                <a:gd name="connsiteY13" fmla="*/ 39017 h 277779"/>
                <a:gd name="connsiteX14" fmla="*/ 419222 w 1861854"/>
                <a:gd name="connsiteY14" fmla="*/ 277779 h 277779"/>
                <a:gd name="connsiteX15" fmla="*/ 180458 w 1861854"/>
                <a:gd name="connsiteY15" fmla="*/ 39017 h 277779"/>
                <a:gd name="connsiteX16" fmla="*/ 0 w 1861854"/>
                <a:gd name="connsiteY16" fmla="*/ 219475 h 277779"/>
                <a:gd name="connsiteX17" fmla="*/ 0 w 1861854"/>
                <a:gd name="connsiteY17" fmla="*/ 180458 h 277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861854" h="277779">
                  <a:moveTo>
                    <a:pt x="180458" y="0"/>
                  </a:moveTo>
                  <a:lnTo>
                    <a:pt x="419222" y="238761"/>
                  </a:lnTo>
                  <a:lnTo>
                    <a:pt x="657984" y="0"/>
                  </a:lnTo>
                  <a:lnTo>
                    <a:pt x="896745" y="238761"/>
                  </a:lnTo>
                  <a:lnTo>
                    <a:pt x="1135754" y="0"/>
                  </a:lnTo>
                  <a:lnTo>
                    <a:pt x="1374516" y="238761"/>
                  </a:lnTo>
                  <a:lnTo>
                    <a:pt x="1613277" y="0"/>
                  </a:lnTo>
                  <a:lnTo>
                    <a:pt x="1861854" y="248577"/>
                  </a:lnTo>
                  <a:lnTo>
                    <a:pt x="1842470" y="268208"/>
                  </a:lnTo>
                  <a:lnTo>
                    <a:pt x="1613277" y="39017"/>
                  </a:lnTo>
                  <a:lnTo>
                    <a:pt x="1374516" y="277779"/>
                  </a:lnTo>
                  <a:lnTo>
                    <a:pt x="1135754" y="39017"/>
                  </a:lnTo>
                  <a:lnTo>
                    <a:pt x="896745" y="277779"/>
                  </a:lnTo>
                  <a:lnTo>
                    <a:pt x="657984" y="39017"/>
                  </a:lnTo>
                  <a:lnTo>
                    <a:pt x="419222" y="277779"/>
                  </a:lnTo>
                  <a:lnTo>
                    <a:pt x="180458" y="39017"/>
                  </a:lnTo>
                  <a:lnTo>
                    <a:pt x="0" y="219475"/>
                  </a:lnTo>
                  <a:lnTo>
                    <a:pt x="0" y="180458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en-US" dirty="0"/>
            </a:p>
          </p:txBody>
        </p:sp>
      </p:grp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257364-391C-42A4-8236-36510FDEAD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34868" y="1820369"/>
            <a:ext cx="5217173" cy="4351338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GB" sz="2400">
                <a:solidFill>
                  <a:schemeClr val="bg1"/>
                </a:solidFill>
                <a:cs typeface="Calibri"/>
              </a:rPr>
              <a:t>Paris is the capital of France </a:t>
            </a:r>
          </a:p>
          <a:p>
            <a:r>
              <a:rPr lang="en-GB" sz="2400">
                <a:solidFill>
                  <a:schemeClr val="bg1"/>
                </a:solidFill>
                <a:cs typeface="Calibri"/>
              </a:rPr>
              <a:t>The average temperature is 32 degrees in summer </a:t>
            </a:r>
          </a:p>
          <a:p>
            <a:r>
              <a:rPr lang="en-GB" sz="2400">
                <a:solidFill>
                  <a:schemeClr val="bg1"/>
                </a:solidFill>
                <a:cs typeface="Calibri"/>
              </a:rPr>
              <a:t>67 million is the population in France </a:t>
            </a:r>
          </a:p>
          <a:p>
            <a:r>
              <a:rPr lang="en-GB" sz="2400">
                <a:solidFill>
                  <a:schemeClr val="bg1"/>
                </a:solidFill>
                <a:cs typeface="Calibri"/>
              </a:rPr>
              <a:t>8 different species are found to come from France</a:t>
            </a:r>
          </a:p>
          <a:p>
            <a:r>
              <a:rPr lang="en-GB" sz="2400">
                <a:solidFill>
                  <a:schemeClr val="bg1"/>
                </a:solidFill>
                <a:cs typeface="Calibri"/>
              </a:rPr>
              <a:t>The most popular food is bread and wines </a:t>
            </a:r>
          </a:p>
          <a:p>
            <a:r>
              <a:rPr lang="en-GB" sz="2400">
                <a:solidFill>
                  <a:schemeClr val="bg1"/>
                </a:solidFill>
                <a:cs typeface="Calibri"/>
              </a:rPr>
              <a:t>Parts of France are entering the tropic of cancer</a:t>
            </a:r>
          </a:p>
        </p:txBody>
      </p:sp>
      <p:grpSp>
        <p:nvGrpSpPr>
          <p:cNvPr id="42" name="Graphic 185">
            <a:extLst>
              <a:ext uri="{FF2B5EF4-FFF2-40B4-BE49-F238E27FC236}">
                <a16:creationId xmlns:a16="http://schemas.microsoft.com/office/drawing/2014/main" id="{582A903B-6B78-4F0A-B7C9-3D80499020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428634" y="5987064"/>
            <a:ext cx="1054466" cy="469689"/>
            <a:chOff x="9841624" y="4115729"/>
            <a:chExt cx="602169" cy="268223"/>
          </a:xfrm>
          <a:solidFill>
            <a:schemeClr val="bg1"/>
          </a:solidFill>
        </p:grpSpPr>
        <p:sp>
          <p:nvSpPr>
            <p:cNvPr id="43" name="Freeform: Shape 42">
              <a:extLst>
                <a:ext uri="{FF2B5EF4-FFF2-40B4-BE49-F238E27FC236}">
                  <a16:creationId xmlns:a16="http://schemas.microsoft.com/office/drawing/2014/main" id="{D510EA93-8F64-42C8-A630-D449506E95E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841624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4" name="Freeform: Shape 43">
              <a:extLst>
                <a:ext uri="{FF2B5EF4-FFF2-40B4-BE49-F238E27FC236}">
                  <a16:creationId xmlns:a16="http://schemas.microsoft.com/office/drawing/2014/main" id="{06CB53FC-E4DA-4001-928B-9998A85EA5B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941445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5" name="Freeform: Shape 44">
              <a:extLst>
                <a:ext uri="{FF2B5EF4-FFF2-40B4-BE49-F238E27FC236}">
                  <a16:creationId xmlns:a16="http://schemas.microsoft.com/office/drawing/2014/main" id="{D210B969-4FDF-4AAC-9397-63D5434958D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041267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6" name="Freeform: Shape 45">
              <a:extLst>
                <a:ext uri="{FF2B5EF4-FFF2-40B4-BE49-F238E27FC236}">
                  <a16:creationId xmlns:a16="http://schemas.microsoft.com/office/drawing/2014/main" id="{570B3EF0-84EA-4F47-86A3-1EA1F644A4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141090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7" name="Freeform: Shape 46">
              <a:extLst>
                <a:ext uri="{FF2B5EF4-FFF2-40B4-BE49-F238E27FC236}">
                  <a16:creationId xmlns:a16="http://schemas.microsoft.com/office/drawing/2014/main" id="{259369A8-EF57-42A1-8EC8-F6A9F92A3AD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240911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19664400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5" name="Rectangle 24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74B8B9F-9F20-4476-B703-B961EEB8A7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5369"/>
            <a:ext cx="4368602" cy="1956841"/>
          </a:xfrm>
        </p:spPr>
        <p:txBody>
          <a:bodyPr anchor="b">
            <a:normAutofit/>
          </a:bodyPr>
          <a:lstStyle/>
          <a:p>
            <a:r>
              <a:rPr lang="en-GB" sz="5400">
                <a:cs typeface="Calibri Light"/>
              </a:rPr>
              <a:t>England </a:t>
            </a:r>
            <a:endParaRPr lang="en-GB" sz="5400"/>
          </a:p>
        </p:txBody>
      </p:sp>
      <p:sp>
        <p:nvSpPr>
          <p:cNvPr id="27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onnsiteX0" fmla="*/ 0 w 3474720"/>
              <a:gd name="connsiteY0" fmla="*/ 0 h 18288"/>
              <a:gd name="connsiteX1" fmla="*/ 694944 w 3474720"/>
              <a:gd name="connsiteY1" fmla="*/ 0 h 18288"/>
              <a:gd name="connsiteX2" fmla="*/ 1355141 w 3474720"/>
              <a:gd name="connsiteY2" fmla="*/ 0 h 18288"/>
              <a:gd name="connsiteX3" fmla="*/ 2015338 w 3474720"/>
              <a:gd name="connsiteY3" fmla="*/ 0 h 18288"/>
              <a:gd name="connsiteX4" fmla="*/ 2779776 w 3474720"/>
              <a:gd name="connsiteY4" fmla="*/ 0 h 18288"/>
              <a:gd name="connsiteX5" fmla="*/ 3474720 w 3474720"/>
              <a:gd name="connsiteY5" fmla="*/ 0 h 18288"/>
              <a:gd name="connsiteX6" fmla="*/ 3474720 w 3474720"/>
              <a:gd name="connsiteY6" fmla="*/ 18288 h 18288"/>
              <a:gd name="connsiteX7" fmla="*/ 2779776 w 3474720"/>
              <a:gd name="connsiteY7" fmla="*/ 18288 h 18288"/>
              <a:gd name="connsiteX8" fmla="*/ 2189074 w 3474720"/>
              <a:gd name="connsiteY8" fmla="*/ 18288 h 18288"/>
              <a:gd name="connsiteX9" fmla="*/ 1528877 w 3474720"/>
              <a:gd name="connsiteY9" fmla="*/ 18288 h 18288"/>
              <a:gd name="connsiteX10" fmla="*/ 868680 w 3474720"/>
              <a:gd name="connsiteY10" fmla="*/ 18288 h 18288"/>
              <a:gd name="connsiteX11" fmla="*/ 0 w 3474720"/>
              <a:gd name="connsiteY11" fmla="*/ 18288 h 18288"/>
              <a:gd name="connsiteX12" fmla="*/ 0 w 347472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99726B-5E61-49C7-8307-1AAE396FB4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080" y="2872899"/>
            <a:ext cx="4243589" cy="332066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2200">
                <a:cs typeface="Calibri"/>
              </a:rPr>
              <a:t>London is the capital of England</a:t>
            </a:r>
            <a:endParaRPr lang="en-US" sz="2200" dirty="0" err="1"/>
          </a:p>
          <a:p>
            <a:r>
              <a:rPr lang="en-US" sz="2200" dirty="0">
                <a:cs typeface="Calibri"/>
              </a:rPr>
              <a:t>The daily heat is 14 degrees</a:t>
            </a:r>
          </a:p>
          <a:p>
            <a:r>
              <a:rPr lang="en-US" sz="2200">
                <a:cs typeface="Calibri"/>
              </a:rPr>
              <a:t>67,886,101 is the population of England</a:t>
            </a:r>
            <a:r>
              <a:rPr lang="en-US" sz="2200" dirty="0">
                <a:cs typeface="Calibri"/>
              </a:rPr>
              <a:t> </a:t>
            </a:r>
          </a:p>
          <a:p>
            <a:r>
              <a:rPr lang="en-US" sz="2200" dirty="0">
                <a:cs typeface="Calibri"/>
              </a:rPr>
              <a:t>Beef is the mean food in England </a:t>
            </a:r>
          </a:p>
          <a:p>
            <a:r>
              <a:rPr lang="en-US" sz="2200" dirty="0">
                <a:cs typeface="Calibri"/>
              </a:rPr>
              <a:t>Parts England are in the prime meridian </a:t>
            </a:r>
            <a:r>
              <a:rPr lang="en-US" sz="2200">
                <a:cs typeface="Calibri"/>
              </a:rPr>
              <a:t> </a:t>
            </a:r>
          </a:p>
          <a:p>
            <a:endParaRPr lang="en-US" sz="2200" dirty="0">
              <a:cs typeface="Calibri"/>
            </a:endParaRPr>
          </a:p>
          <a:p>
            <a:endParaRPr lang="en-GB" sz="2200">
              <a:cs typeface="Calibri"/>
            </a:endParaRPr>
          </a:p>
          <a:p>
            <a:endParaRPr lang="en-GB" sz="2200">
              <a:cs typeface="Calibri"/>
            </a:endParaRPr>
          </a:p>
        </p:txBody>
      </p:sp>
      <p:pic>
        <p:nvPicPr>
          <p:cNvPr id="5" name="Picture 5" descr="A bridge over a body of water with a city in the background&#10;&#10;Description automatically generated">
            <a:extLst>
              <a:ext uri="{FF2B5EF4-FFF2-40B4-BE49-F238E27FC236}">
                <a16:creationId xmlns:a16="http://schemas.microsoft.com/office/drawing/2014/main" id="{441D74B0-ED44-42AA-A818-71E5ABBF6D4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6524" r="16523" b="-1"/>
          <a:stretch/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4105346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500917-7CD5-494C-9E43-12AF0D4088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 Light"/>
              </a:rPr>
              <a:t>Thank you miss </a:t>
            </a:r>
            <a:r>
              <a:rPr lang="en-GB" dirty="0" err="1">
                <a:cs typeface="Calibri Light"/>
              </a:rPr>
              <a:t>scarr</a:t>
            </a:r>
            <a:r>
              <a:rPr lang="en-GB" dirty="0">
                <a:cs typeface="Calibri Light"/>
              </a:rPr>
              <a:t> </a:t>
            </a:r>
            <a:endParaRPr lang="en-GB" dirty="0"/>
          </a:p>
        </p:txBody>
      </p:sp>
      <p:pic>
        <p:nvPicPr>
          <p:cNvPr id="3" name="Picture 3" descr="Map&#10;&#10;Description automatically generated">
            <a:extLst>
              <a:ext uri="{FF2B5EF4-FFF2-40B4-BE49-F238E27FC236}">
                <a16:creationId xmlns:a16="http://schemas.microsoft.com/office/drawing/2014/main" id="{02D5B38D-E729-4621-85B8-2C5FDD48D52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75400" y="1232714"/>
            <a:ext cx="2743200" cy="16348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555036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ReferenceId xmlns="60ff3e94-e8ee-4955-aa57-bb6fb4984b14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D128EEE04A6E5449DC2FAF9314036AB" ma:contentTypeVersion="11" ma:contentTypeDescription="Create a new document." ma:contentTypeScope="" ma:versionID="981bd6d50b246d2a12d6984e737a0561">
  <xsd:schema xmlns:xsd="http://www.w3.org/2001/XMLSchema" xmlns:xs="http://www.w3.org/2001/XMLSchema" xmlns:p="http://schemas.microsoft.com/office/2006/metadata/properties" xmlns:ns2="60ff3e94-e8ee-4955-aa57-bb6fb4984b14" targetNamespace="http://schemas.microsoft.com/office/2006/metadata/properties" ma:root="true" ma:fieldsID="1a723ac77077cf4c53430461abc479d3" ns2:_="">
    <xsd:import namespace="60ff3e94-e8ee-4955-aa57-bb6fb4984b14"/>
    <xsd:element name="properties">
      <xsd:complexType>
        <xsd:sequence>
          <xsd:element name="documentManagement">
            <xsd:complexType>
              <xsd:all>
                <xsd:element ref="ns2:ReferenceId" minOccurs="0"/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0ff3e94-e8ee-4955-aa57-bb6fb4984b14" elementFormDefault="qualified">
    <xsd:import namespace="http://schemas.microsoft.com/office/2006/documentManagement/types"/>
    <xsd:import namespace="http://schemas.microsoft.com/office/infopath/2007/PartnerControls"/>
    <xsd:element name="ReferenceId" ma:index="8" nillable="true" ma:displayName="ReferenceId" ma:indexed="true" ma:internalName="ReferenceId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1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2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Location" ma:index="15" nillable="true" ma:displayName="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5125E49F-7629-4A52-A093-32AD3A18183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564650E6-8D43-4AE8-9125-3935AA377D12}">
  <ds:schemaRefs>
    <ds:schemaRef ds:uri="http://schemas.microsoft.com/office/2006/metadata/properties"/>
    <ds:schemaRef ds:uri="http://schemas.microsoft.com/office/infopath/2007/PartnerControls"/>
    <ds:schemaRef ds:uri="60ff3e94-e8ee-4955-aa57-bb6fb4984b14"/>
  </ds:schemaRefs>
</ds:datastoreItem>
</file>

<file path=customXml/itemProps3.xml><?xml version="1.0" encoding="utf-8"?>
<ds:datastoreItem xmlns:ds="http://schemas.openxmlformats.org/officeDocument/2006/customXml" ds:itemID="{D5E48E4F-1F2C-4E49-A593-3B310C9DE41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0ff3e94-e8ee-4955-aa57-bb6fb4984b1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166</Words>
  <Application>Microsoft Office PowerPoint</Application>
  <PresentationFormat>Widescreen</PresentationFormat>
  <Paragraphs>26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Around the world</vt:lpstr>
      <vt:lpstr>What countries are we learning about? </vt:lpstr>
      <vt:lpstr>Brazil </vt:lpstr>
      <vt:lpstr>France </vt:lpstr>
      <vt:lpstr>England </vt:lpstr>
      <vt:lpstr>Thank you miss scarr 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</dc:title>
  <dc:creator/>
  <cp:lastModifiedBy/>
  <cp:revision>243</cp:revision>
  <dcterms:created xsi:type="dcterms:W3CDTF">2019-10-17T21:24:50Z</dcterms:created>
  <dcterms:modified xsi:type="dcterms:W3CDTF">2021-01-13T17:37:39Z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0x0101000D128EEE04A6E5449DC2FAF9314036AB</vt:lpwstr>
  </property>
</Properties>
</file>