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91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572667E-E1C9-44C7-BF13-9AA79A3DA5EE}" v="428" dt="2021-01-25T15:18:09.17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4" autoAdjust="0"/>
    <p:restoredTop sz="94660"/>
  </p:normalViewPr>
  <p:slideViewPr>
    <p:cSldViewPr snapToGrid="0">
      <p:cViewPr varScale="1">
        <p:scale>
          <a:sx n="71" d="100"/>
          <a:sy n="71" d="100"/>
        </p:scale>
        <p:origin x="66" y="7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53B052-A59B-4AE3-A89A-E7748630C1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DA9EC4-FEA9-41D2-BE8D-F709F01D37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E155CF-52F5-4879-B7F3-D05812AC4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D053AC-61ED-4C2F-90BF-D4A9165451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8B2ED7-A198-4613-B8C9-EE02BAE24F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326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ame 7">
            <a:extLst>
              <a:ext uri="{FF2B5EF4-FFF2-40B4-BE49-F238E27FC236}">
                <a16:creationId xmlns:a16="http://schemas.microsoft.com/office/drawing/2014/main" id="{DD7EAFE6-2BB9-41FB-9CF4-588CFC708774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447F1F-BFA8-4A56-894B-40120132EE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58FB99-0FA3-49F4-99A1-61919F9427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178657"/>
            <a:ext cx="10515600" cy="39983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DCCAE5-4EB0-4174-BD15-4943899B0A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4293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spc="150" baseline="0">
                <a:solidFill>
                  <a:srgbClr val="FFFFFF"/>
                </a:solidFill>
              </a:defRPr>
            </a:lvl1pPr>
          </a:lstStyle>
          <a:p>
            <a:fld id="{AA70F276-1833-4A75-9C1D-A56E2295A68D}" type="datetimeFigureOut">
              <a:rPr lang="en-US" smtClean="0"/>
              <a:pPr/>
              <a:t>1/25/2021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A4189E-43B2-4CEE-B13E-61A1FBBBD2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29375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spc="150" baseline="0">
                <a:solidFill>
                  <a:srgbClr val="FFFFFF"/>
                </a:solidFill>
              </a:defRPr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A0530F-0BC8-46EF-A765-DD58B53675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4293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cap="all" spc="150" baseline="0">
                <a:solidFill>
                  <a:srgbClr val="FFFFFF"/>
                </a:solidFill>
              </a:defRPr>
            </a:lvl1pPr>
          </a:lstStyle>
          <a:p>
            <a:fld id="{28844951-7827-47D4-8276-7DDE1FA7D85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075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0" r:id="rId1"/>
  </p:sldLayoutIdLst>
  <p:txStyles>
    <p:titleStyle>
      <a:lvl1pPr marL="0" algn="l" defTabSz="914400" rtl="0" eaLnBrk="1" latinLnBrk="0" hangingPunct="1">
        <a:lnSpc>
          <a:spcPct val="90000"/>
        </a:lnSpc>
        <a:spcBef>
          <a:spcPct val="0"/>
        </a:spcBef>
        <a:buNone/>
        <a:defRPr lang="en-US" sz="5200" kern="1200" dirty="0">
          <a:gradFill flip="none" rotWithShape="1">
            <a:gsLst>
              <a:gs pos="0">
                <a:schemeClr val="accent5"/>
              </a:gs>
              <a:gs pos="100000">
                <a:schemeClr val="accent1">
                  <a:alpha val="70000"/>
                </a:schemeClr>
              </a:gs>
            </a:gsLst>
            <a:lin ang="0" scaled="1"/>
            <a:tileRect/>
          </a:gradFill>
          <a:latin typeface="+mj-lt"/>
          <a:ea typeface="+mn-ea"/>
          <a:cs typeface="Angsana New" panose="02020603050405020304" pitchFamily="18" charset="-34"/>
        </a:defRPr>
      </a:lvl1pPr>
    </p:titleStyle>
    <p:bodyStyle>
      <a:lvl1pPr marL="4572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tx2">
            <a:lumMod val="10000"/>
            <a:lumOff val="90000"/>
          </a:schemeClr>
        </a:buClr>
        <a:buSzPct val="80000"/>
        <a:buFont typeface="Wingdings" panose="05000000000000000000" pitchFamily="2" charset="2"/>
        <a:buChar char="§"/>
        <a:defRPr sz="2800" kern="1200">
          <a:solidFill>
            <a:schemeClr val="tx2">
              <a:alpha val="70000"/>
            </a:schemeClr>
          </a:solidFill>
          <a:latin typeface="+mn-lt"/>
          <a:ea typeface="+mn-ea"/>
          <a:cs typeface="+mn-cs"/>
        </a:defRPr>
      </a:lvl1pPr>
      <a:lvl2pPr marL="8001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>
            <a:lumMod val="10000"/>
            <a:lumOff val="90000"/>
          </a:schemeClr>
        </a:buClr>
        <a:buSzPct val="80000"/>
        <a:buFont typeface="Wingdings" panose="05000000000000000000" pitchFamily="2" charset="2"/>
        <a:buChar char="§"/>
        <a:defRPr sz="2400" kern="1200">
          <a:solidFill>
            <a:schemeClr val="tx2">
              <a:alpha val="70000"/>
            </a:schemeClr>
          </a:solidFill>
          <a:latin typeface="+mn-lt"/>
          <a:ea typeface="+mn-ea"/>
          <a:cs typeface="+mn-cs"/>
        </a:defRPr>
      </a:lvl2pPr>
      <a:lvl3pPr marL="12573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>
            <a:lumMod val="10000"/>
            <a:lumOff val="90000"/>
          </a:schemeClr>
        </a:buClr>
        <a:buSzPct val="80000"/>
        <a:buFont typeface="Wingdings" panose="05000000000000000000" pitchFamily="2" charset="2"/>
        <a:buChar char="§"/>
        <a:defRPr sz="2000" kern="1200">
          <a:solidFill>
            <a:schemeClr val="tx2">
              <a:alpha val="70000"/>
            </a:schemeClr>
          </a:solidFill>
          <a:latin typeface="+mn-lt"/>
          <a:ea typeface="+mn-ea"/>
          <a:cs typeface="+mn-cs"/>
        </a:defRPr>
      </a:lvl3pPr>
      <a:lvl4pPr marL="165735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>
            <a:lumMod val="10000"/>
            <a:lumOff val="90000"/>
          </a:schemeClr>
        </a:buClr>
        <a:buSzPct val="80000"/>
        <a:buFont typeface="Wingdings" panose="05000000000000000000" pitchFamily="2" charset="2"/>
        <a:buChar char="§"/>
        <a:defRPr sz="1800" kern="1200">
          <a:solidFill>
            <a:schemeClr val="tx2">
              <a:alpha val="70000"/>
            </a:schemeClr>
          </a:solidFill>
          <a:latin typeface="+mn-lt"/>
          <a:ea typeface="+mn-ea"/>
          <a:cs typeface="+mn-cs"/>
        </a:defRPr>
      </a:lvl4pPr>
      <a:lvl5pPr marL="211455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>
            <a:lumMod val="10000"/>
            <a:lumOff val="90000"/>
          </a:schemeClr>
        </a:buClr>
        <a:buSzPct val="80000"/>
        <a:buFont typeface="Wingdings" panose="05000000000000000000" pitchFamily="2" charset="2"/>
        <a:buChar char="§"/>
        <a:defRPr sz="1800" kern="1200">
          <a:solidFill>
            <a:schemeClr val="tx2">
              <a:alpha val="7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8C37C960-91F5-4F61-B2CD-8A03792072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69524929-325F-4CC4-89F2-74EDDDC6BB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664"/>
            <a:ext cx="12188952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60000"/>
                </a:schemeClr>
              </a:gs>
              <a:gs pos="100000">
                <a:schemeClr val="accent1">
                  <a:alpha val="6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00D17641-B7BA-4826-BC7C-92172791CE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151FC7BE-4DC6-4061-98EB-C48DCFFF6F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2743200" y="0"/>
            <a:ext cx="6857999" cy="6857998"/>
          </a:xfrm>
          <a:prstGeom prst="ellipse">
            <a:avLst/>
          </a:prstGeom>
          <a:gradFill>
            <a:gsLst>
              <a:gs pos="0">
                <a:schemeClr val="accent1">
                  <a:lumMod val="20000"/>
                  <a:lumOff val="80000"/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</a:gradFill>
          <a:ln>
            <a:noFill/>
          </a:ln>
          <a:effectLst>
            <a:softEdge rad="520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3D4CA8B8-30A6-49D9-99C0-3ADAF9741C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73990" y="1194074"/>
            <a:ext cx="5589934" cy="5737916"/>
          </a:xfrm>
          <a:prstGeom prst="ellipse">
            <a:avLst/>
          </a:prstGeom>
          <a:gradFill>
            <a:gsLst>
              <a:gs pos="0">
                <a:schemeClr val="accent1">
                  <a:alpha val="40000"/>
                </a:schemeClr>
              </a:gs>
              <a:gs pos="100000">
                <a:schemeClr val="accent5">
                  <a:alpha val="20000"/>
                </a:schemeClr>
              </a:gs>
            </a:gsLst>
            <a:lin ang="2700000" scaled="1"/>
          </a:gradFill>
          <a:ln>
            <a:noFill/>
          </a:ln>
          <a:effectLst>
            <a:softEdge rad="952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022809AF-EB43-4FA3-93FF-87D535C718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6439622" y="194269"/>
            <a:ext cx="5760743" cy="5737917"/>
          </a:xfrm>
          <a:prstGeom prst="ellipse">
            <a:avLst/>
          </a:prstGeom>
          <a:gradFill>
            <a:gsLst>
              <a:gs pos="0">
                <a:schemeClr val="accent1">
                  <a:alpha val="20000"/>
                </a:schemeClr>
              </a:gs>
              <a:gs pos="100000">
                <a:schemeClr val="accent5">
                  <a:alpha val="40000"/>
                </a:schemeClr>
              </a:gs>
            </a:gsLst>
            <a:lin ang="2700000" scaled="1"/>
          </a:gradFill>
          <a:ln>
            <a:noFill/>
          </a:ln>
          <a:effectLst>
            <a:softEdge rad="10033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52500" y="1040735"/>
            <a:ext cx="10287000" cy="2559975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  <a:cs typeface="Calibri Light"/>
              </a:rPr>
              <a:t>Phoebe Wells 6y</a:t>
            </a:r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52500" y="3602038"/>
            <a:ext cx="10287000" cy="165576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200">
                <a:solidFill>
                  <a:srgbClr val="FFFFFF"/>
                </a:solidFill>
                <a:cs typeface="Calibri"/>
              </a:rPr>
              <a:t>Homework 22/1/21-27/1/21</a:t>
            </a:r>
            <a:endParaRPr lang="en-US" sz="22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6593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4E1EF4E8-5513-4BF5-BC41-04645281C6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3848" cap="flat">
            <a:noFill/>
            <a:prstDash val="solid"/>
            <a:miter/>
          </a:ln>
          <a:effectLst/>
        </p:spPr>
        <p:txBody>
          <a:bodyPr rtlCol="0" anchor="ctr"/>
          <a:lstStyle/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52891373-2CA9-47EC-9163-DA9FA0FCB32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584" r="15528" b="1"/>
          <a:stretch/>
        </p:blipFill>
        <p:spPr>
          <a:xfrm>
            <a:off x="20" y="10"/>
            <a:ext cx="12191980" cy="6857989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406D8C29-9DDA-48D0-AF70-905FDB2CE3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81775"/>
            <a:ext cx="12191999" cy="5479852"/>
          </a:xfrm>
          <a:prstGeom prst="rect">
            <a:avLst/>
          </a:prstGeom>
          <a:gradFill flip="none" rotWithShape="1">
            <a:gsLst>
              <a:gs pos="50000">
                <a:schemeClr val="tx1">
                  <a:alpha val="30000"/>
                </a:schemeClr>
              </a:gs>
              <a:gs pos="80000">
                <a:schemeClr val="tx1">
                  <a:alpha val="15000"/>
                </a:schemeClr>
              </a:gs>
              <a:gs pos="0">
                <a:schemeClr val="tx1">
                  <a:alpha val="0"/>
                </a:schemeClr>
              </a:gs>
              <a:gs pos="20000">
                <a:schemeClr val="tx1">
                  <a:alpha val="15000"/>
                </a:schemeClr>
              </a:gs>
              <a:gs pos="10000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70495F-E266-42B5-BCE6-9863CAB165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220947"/>
            <a:ext cx="9144000" cy="2940679"/>
          </a:xfrm>
        </p:spPr>
        <p:txBody>
          <a:bodyPr anchor="t">
            <a:normAutofit/>
          </a:bodyPr>
          <a:lstStyle/>
          <a:p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7C3464-4AF7-458F-A389-4375873212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486396"/>
            <a:ext cx="9144000" cy="1642477"/>
          </a:xfrm>
        </p:spPr>
        <p:txBody>
          <a:bodyPr anchor="b">
            <a:normAutofit/>
          </a:bodyPr>
          <a:lstStyle/>
          <a:p>
            <a:endParaRPr lang="en-GB" sz="22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309590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4E1EF4E8-5513-4BF5-BC41-04645281C6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3848" cap="flat">
            <a:noFill/>
            <a:prstDash val="solid"/>
            <a:miter/>
          </a:ln>
          <a:effectLst/>
        </p:spPr>
        <p:txBody>
          <a:bodyPr rtlCol="0" anchor="ctr"/>
          <a:lstStyle/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5" name="Picture 5" descr="A picture containing building, outdoor, road, bench&#10;&#10;Description automatically generated">
            <a:extLst>
              <a:ext uri="{FF2B5EF4-FFF2-40B4-BE49-F238E27FC236}">
                <a16:creationId xmlns:a16="http://schemas.microsoft.com/office/drawing/2014/main" id="{78250A9C-E751-490C-9823-868569C823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39" b="12883"/>
          <a:stretch/>
        </p:blipFill>
        <p:spPr>
          <a:xfrm>
            <a:off x="20" y="10"/>
            <a:ext cx="12191980" cy="6857989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406D8C29-9DDA-48D0-AF70-905FDB2CE3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81775"/>
            <a:ext cx="12191999" cy="5479852"/>
          </a:xfrm>
          <a:prstGeom prst="rect">
            <a:avLst/>
          </a:prstGeom>
          <a:gradFill flip="none" rotWithShape="1">
            <a:gsLst>
              <a:gs pos="50000">
                <a:schemeClr val="tx1">
                  <a:alpha val="30000"/>
                </a:schemeClr>
              </a:gs>
              <a:gs pos="80000">
                <a:schemeClr val="tx1">
                  <a:alpha val="15000"/>
                </a:schemeClr>
              </a:gs>
              <a:gs pos="0">
                <a:schemeClr val="tx1">
                  <a:alpha val="0"/>
                </a:schemeClr>
              </a:gs>
              <a:gs pos="20000">
                <a:schemeClr val="tx1">
                  <a:alpha val="15000"/>
                </a:schemeClr>
              </a:gs>
              <a:gs pos="10000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36E833-DA8B-4B63-B86D-567390E5FA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220947"/>
            <a:ext cx="9144000" cy="2940679"/>
          </a:xfrm>
        </p:spPr>
        <p:txBody>
          <a:bodyPr anchor="t">
            <a:normAutofit/>
          </a:bodyPr>
          <a:lstStyle/>
          <a:p>
            <a:r>
              <a:rPr lang="en-GB">
                <a:solidFill>
                  <a:srgbClr val="FFFFFF"/>
                </a:solidFill>
                <a:cs typeface="Angsana New"/>
              </a:rPr>
              <a:t>Beach huts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771FCF-2EA7-40BE-A529-F2585D2A7D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486396"/>
            <a:ext cx="9144000" cy="1642477"/>
          </a:xfrm>
        </p:spPr>
        <p:txBody>
          <a:bodyPr anchor="b">
            <a:normAutofit/>
          </a:bodyPr>
          <a:lstStyle/>
          <a:p>
            <a:endParaRPr lang="en-GB" sz="22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174800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E1EF4E8-5513-4BF5-BC41-04645281C6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3848" cap="flat">
            <a:noFill/>
            <a:prstDash val="solid"/>
            <a:miter/>
          </a:ln>
          <a:effectLst/>
        </p:spPr>
        <p:txBody>
          <a:bodyPr rtlCol="0" anchor="ctr"/>
          <a:lstStyle/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Picture 4" descr="A wooden park bench sitting in the grass&#10;&#10;Description automatically generated">
            <a:extLst>
              <a:ext uri="{FF2B5EF4-FFF2-40B4-BE49-F238E27FC236}">
                <a16:creationId xmlns:a16="http://schemas.microsoft.com/office/drawing/2014/main" id="{421C1EF2-8D56-4A83-AE8C-E9E7B5C128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5000"/>
          <a:stretch/>
        </p:blipFill>
        <p:spPr>
          <a:xfrm>
            <a:off x="20" y="10"/>
            <a:ext cx="12191980" cy="685798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06D8C29-9DDA-48D0-AF70-905FDB2CE3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81775"/>
            <a:ext cx="12191999" cy="5479852"/>
          </a:xfrm>
          <a:prstGeom prst="rect">
            <a:avLst/>
          </a:prstGeom>
          <a:gradFill flip="none" rotWithShape="1">
            <a:gsLst>
              <a:gs pos="50000">
                <a:schemeClr val="tx1">
                  <a:alpha val="30000"/>
                </a:schemeClr>
              </a:gs>
              <a:gs pos="80000">
                <a:schemeClr val="tx1">
                  <a:alpha val="15000"/>
                </a:schemeClr>
              </a:gs>
              <a:gs pos="0">
                <a:schemeClr val="tx1">
                  <a:alpha val="0"/>
                </a:schemeClr>
              </a:gs>
              <a:gs pos="20000">
                <a:schemeClr val="tx1">
                  <a:alpha val="15000"/>
                </a:schemeClr>
              </a:gs>
              <a:gs pos="10000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C15CEF-B14E-47D6-8A3C-6B177A2B47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220947"/>
            <a:ext cx="9144000" cy="2940679"/>
          </a:xfrm>
        </p:spPr>
        <p:txBody>
          <a:bodyPr anchor="t">
            <a:normAutofit/>
          </a:bodyPr>
          <a:lstStyle/>
          <a:p>
            <a:r>
              <a:rPr lang="en-GB">
                <a:solidFill>
                  <a:srgbClr val="FFFFFF"/>
                </a:solidFill>
                <a:cs typeface="Angsana New"/>
              </a:rPr>
              <a:t>benches</a:t>
            </a: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E7F31D3-27B4-4D58-BA5D-02946C6406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486396"/>
            <a:ext cx="9144000" cy="1642477"/>
          </a:xfrm>
        </p:spPr>
        <p:txBody>
          <a:bodyPr anchor="b">
            <a:normAutofit/>
          </a:bodyPr>
          <a:lstStyle/>
          <a:p>
            <a:endParaRPr lang="en-GB" sz="22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2612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E1EF4E8-5513-4BF5-BC41-04645281C6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3848" cap="flat">
            <a:noFill/>
            <a:prstDash val="solid"/>
            <a:miter/>
          </a:ln>
          <a:effectLst/>
        </p:spPr>
        <p:txBody>
          <a:bodyPr rtlCol="0" anchor="ctr"/>
          <a:lstStyle/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Picture 4" descr="A close up of a flower garden in front of a brick building&#10;&#10;Description automatically generated">
            <a:extLst>
              <a:ext uri="{FF2B5EF4-FFF2-40B4-BE49-F238E27FC236}">
                <a16:creationId xmlns:a16="http://schemas.microsoft.com/office/drawing/2014/main" id="{1150BF7B-6CAF-478F-A21D-A6D111E70C1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974"/>
          <a:stretch/>
        </p:blipFill>
        <p:spPr>
          <a:xfrm>
            <a:off x="20" y="10"/>
            <a:ext cx="12191980" cy="685798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06D8C29-9DDA-48D0-AF70-905FDB2CE3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81775"/>
            <a:ext cx="12191999" cy="5479852"/>
          </a:xfrm>
          <a:prstGeom prst="rect">
            <a:avLst/>
          </a:prstGeom>
          <a:gradFill flip="none" rotWithShape="1">
            <a:gsLst>
              <a:gs pos="50000">
                <a:schemeClr val="tx1">
                  <a:alpha val="30000"/>
                </a:schemeClr>
              </a:gs>
              <a:gs pos="80000">
                <a:schemeClr val="tx1">
                  <a:alpha val="15000"/>
                </a:schemeClr>
              </a:gs>
              <a:gs pos="0">
                <a:schemeClr val="tx1">
                  <a:alpha val="0"/>
                </a:schemeClr>
              </a:gs>
              <a:gs pos="20000">
                <a:schemeClr val="tx1">
                  <a:alpha val="15000"/>
                </a:schemeClr>
              </a:gs>
              <a:gs pos="10000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9B7246-5CED-4BE8-8DCA-B84871F455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220947"/>
            <a:ext cx="9144000" cy="2940679"/>
          </a:xfrm>
        </p:spPr>
        <p:txBody>
          <a:bodyPr anchor="t">
            <a:normAutofit/>
          </a:bodyPr>
          <a:lstStyle/>
          <a:p>
            <a:r>
              <a:rPr lang="en-GB">
                <a:solidFill>
                  <a:srgbClr val="FFFFFF"/>
                </a:solidFill>
                <a:cs typeface="Angsana New"/>
              </a:rPr>
              <a:t>houses</a:t>
            </a: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2F43D4-845E-4255-BD24-E3D4055D17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486396"/>
            <a:ext cx="9144000" cy="1642477"/>
          </a:xfrm>
        </p:spPr>
        <p:txBody>
          <a:bodyPr anchor="b">
            <a:normAutofit/>
          </a:bodyPr>
          <a:lstStyle/>
          <a:p>
            <a:endParaRPr lang="en-GB" sz="22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9491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E1EF4E8-5513-4BF5-BC41-04645281C6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3848" cap="flat">
            <a:noFill/>
            <a:prstDash val="solid"/>
            <a:miter/>
          </a:ln>
          <a:effectLst/>
        </p:spPr>
        <p:txBody>
          <a:bodyPr rtlCol="0" anchor="ctr"/>
          <a:lstStyle/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Picture 4" descr="A sofa in a living room&#10;&#10;Description automatically generated">
            <a:extLst>
              <a:ext uri="{FF2B5EF4-FFF2-40B4-BE49-F238E27FC236}">
                <a16:creationId xmlns:a16="http://schemas.microsoft.com/office/drawing/2014/main" id="{96C7F8DE-93AB-4F76-AE7F-9DCCDDD4648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20" y="10"/>
            <a:ext cx="12191980" cy="685798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06D8C29-9DDA-48D0-AF70-905FDB2CE3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81775"/>
            <a:ext cx="12191999" cy="5479852"/>
          </a:xfrm>
          <a:prstGeom prst="rect">
            <a:avLst/>
          </a:prstGeom>
          <a:gradFill flip="none" rotWithShape="1">
            <a:gsLst>
              <a:gs pos="50000">
                <a:schemeClr val="tx1">
                  <a:alpha val="30000"/>
                </a:schemeClr>
              </a:gs>
              <a:gs pos="80000">
                <a:schemeClr val="tx1">
                  <a:alpha val="15000"/>
                </a:schemeClr>
              </a:gs>
              <a:gs pos="0">
                <a:schemeClr val="tx1">
                  <a:alpha val="0"/>
                </a:schemeClr>
              </a:gs>
              <a:gs pos="20000">
                <a:schemeClr val="tx1">
                  <a:alpha val="15000"/>
                </a:schemeClr>
              </a:gs>
              <a:gs pos="10000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69FBBD-5989-4E40-99EC-3BA7B1F4E4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220947"/>
            <a:ext cx="9144000" cy="2940679"/>
          </a:xfrm>
        </p:spPr>
        <p:txBody>
          <a:bodyPr anchor="t">
            <a:normAutofit/>
          </a:bodyPr>
          <a:lstStyle/>
          <a:p>
            <a:r>
              <a:rPr lang="en-GB">
                <a:solidFill>
                  <a:srgbClr val="FFFFFF"/>
                </a:solidFill>
                <a:cs typeface="Angsana New"/>
              </a:rPr>
              <a:t>sofa</a:t>
            </a: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5EC6C79-2283-4529-91A2-08EAC61B54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486396"/>
            <a:ext cx="9144000" cy="1642477"/>
          </a:xfrm>
        </p:spPr>
        <p:txBody>
          <a:bodyPr anchor="b">
            <a:normAutofit/>
          </a:bodyPr>
          <a:lstStyle/>
          <a:p>
            <a:endParaRPr lang="en-GB" sz="22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06006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E1EF4E8-5513-4BF5-BC41-04645281C6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3848" cap="flat">
            <a:noFill/>
            <a:prstDash val="solid"/>
            <a:miter/>
          </a:ln>
          <a:effectLst/>
        </p:spPr>
        <p:txBody>
          <a:bodyPr rtlCol="0" anchor="ctr"/>
          <a:lstStyle/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Picture 4" descr="A large waterfall over some water&#10;&#10;Description automatically generated">
            <a:extLst>
              <a:ext uri="{FF2B5EF4-FFF2-40B4-BE49-F238E27FC236}">
                <a16:creationId xmlns:a16="http://schemas.microsoft.com/office/drawing/2014/main" id="{4402FA32-FB05-4678-AD4C-4CAAC7D9D5B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5730"/>
          <a:stretch/>
        </p:blipFill>
        <p:spPr>
          <a:xfrm>
            <a:off x="20" y="10"/>
            <a:ext cx="12191980" cy="685798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16DFEA0-8ED6-41C1-90E1-D17D309F06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3125636"/>
            <a:ext cx="12188952" cy="3732362"/>
          </a:xfrm>
          <a:prstGeom prst="rect">
            <a:avLst/>
          </a:prstGeom>
          <a:gradFill>
            <a:gsLst>
              <a:gs pos="100000">
                <a:schemeClr val="tx1">
                  <a:alpha val="0"/>
                </a:schemeClr>
              </a:gs>
              <a:gs pos="0">
                <a:schemeClr val="tx1"/>
              </a:gs>
              <a:gs pos="0">
                <a:schemeClr val="tx1"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36F1DB-F36F-487C-B0A5-3762F60FDF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199" y="3888357"/>
            <a:ext cx="6826067" cy="2374287"/>
          </a:xfrm>
        </p:spPr>
        <p:txBody>
          <a:bodyPr anchor="ctr">
            <a:normAutofit/>
          </a:bodyPr>
          <a:lstStyle/>
          <a:p>
            <a:pPr algn="l"/>
            <a:endParaRPr lang="en-GB" sz="440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18EEA4-F75A-4A49-9A8A-3D03BADE07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24800" y="3888359"/>
            <a:ext cx="3581400" cy="2374288"/>
          </a:xfrm>
        </p:spPr>
        <p:txBody>
          <a:bodyPr anchor="ctr">
            <a:normAutofit/>
          </a:bodyPr>
          <a:lstStyle/>
          <a:p>
            <a:pPr algn="l"/>
            <a:endParaRPr lang="en-GB" sz="22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174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E1EF4E8-5513-4BF5-BC41-04645281C6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3848" cap="flat">
            <a:noFill/>
            <a:prstDash val="solid"/>
            <a:miter/>
          </a:ln>
          <a:effectLst/>
        </p:spPr>
        <p:txBody>
          <a:bodyPr rtlCol="0" anchor="ctr"/>
          <a:lstStyle/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Picture 4" descr="Water next to the ocean&#10;&#10;Description automatically generated">
            <a:extLst>
              <a:ext uri="{FF2B5EF4-FFF2-40B4-BE49-F238E27FC236}">
                <a16:creationId xmlns:a16="http://schemas.microsoft.com/office/drawing/2014/main" id="{C59535F7-DFB7-4F4F-B19E-174F3CE2E23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20" y="10"/>
            <a:ext cx="12191980" cy="685798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06D8C29-9DDA-48D0-AF70-905FDB2CE3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81775"/>
            <a:ext cx="12191999" cy="5479852"/>
          </a:xfrm>
          <a:prstGeom prst="rect">
            <a:avLst/>
          </a:prstGeom>
          <a:gradFill flip="none" rotWithShape="1">
            <a:gsLst>
              <a:gs pos="50000">
                <a:schemeClr val="tx1">
                  <a:alpha val="30000"/>
                </a:schemeClr>
              </a:gs>
              <a:gs pos="80000">
                <a:schemeClr val="tx1">
                  <a:alpha val="15000"/>
                </a:schemeClr>
              </a:gs>
              <a:gs pos="0">
                <a:schemeClr val="tx1">
                  <a:alpha val="0"/>
                </a:schemeClr>
              </a:gs>
              <a:gs pos="20000">
                <a:schemeClr val="tx1">
                  <a:alpha val="15000"/>
                </a:schemeClr>
              </a:gs>
              <a:gs pos="10000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165C88F-2AF3-4295-8FC4-1C2F4A34AE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220947"/>
            <a:ext cx="9144000" cy="2940679"/>
          </a:xfrm>
        </p:spPr>
        <p:txBody>
          <a:bodyPr anchor="t">
            <a:normAutofit/>
          </a:bodyPr>
          <a:lstStyle/>
          <a:p>
            <a:r>
              <a:rPr lang="en-GB">
                <a:solidFill>
                  <a:srgbClr val="FFFFFF"/>
                </a:solidFill>
                <a:cs typeface="Angsana New"/>
              </a:rPr>
              <a:t>sand</a:t>
            </a: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14FFD3-7D85-4EE3-8F23-54D058D4B0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486396"/>
            <a:ext cx="9144000" cy="1642477"/>
          </a:xfrm>
        </p:spPr>
        <p:txBody>
          <a:bodyPr anchor="b">
            <a:normAutofit/>
          </a:bodyPr>
          <a:lstStyle/>
          <a:p>
            <a:endParaRPr lang="en-GB" sz="22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18252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E1EF4E8-5513-4BF5-BC41-04645281C6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3848" cap="flat">
            <a:noFill/>
            <a:prstDash val="solid"/>
            <a:miter/>
          </a:ln>
          <a:effectLst/>
        </p:spPr>
        <p:txBody>
          <a:bodyPr rtlCol="0" anchor="ctr"/>
          <a:lstStyle/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Picture 4" descr="A tree in a forest&#10;&#10;Description automatically generated">
            <a:extLst>
              <a:ext uri="{FF2B5EF4-FFF2-40B4-BE49-F238E27FC236}">
                <a16:creationId xmlns:a16="http://schemas.microsoft.com/office/drawing/2014/main" id="{C26992C2-DBF3-4442-88F9-B110C9557E3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20" y="10"/>
            <a:ext cx="12191980" cy="685798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06D8C29-9DDA-48D0-AF70-905FDB2CE3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81775"/>
            <a:ext cx="12191999" cy="5479852"/>
          </a:xfrm>
          <a:prstGeom prst="rect">
            <a:avLst/>
          </a:prstGeom>
          <a:gradFill flip="none" rotWithShape="1">
            <a:gsLst>
              <a:gs pos="50000">
                <a:schemeClr val="tx1">
                  <a:alpha val="30000"/>
                </a:schemeClr>
              </a:gs>
              <a:gs pos="80000">
                <a:schemeClr val="tx1">
                  <a:alpha val="15000"/>
                </a:schemeClr>
              </a:gs>
              <a:gs pos="0">
                <a:schemeClr val="tx1">
                  <a:alpha val="0"/>
                </a:schemeClr>
              </a:gs>
              <a:gs pos="20000">
                <a:schemeClr val="tx1">
                  <a:alpha val="15000"/>
                </a:schemeClr>
              </a:gs>
              <a:gs pos="10000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6028BE-76F0-467E-B4DB-53D7E36783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220947"/>
            <a:ext cx="9144000" cy="2940679"/>
          </a:xfrm>
        </p:spPr>
        <p:txBody>
          <a:bodyPr anchor="t">
            <a:normAutofit/>
          </a:bodyPr>
          <a:lstStyle/>
          <a:p>
            <a:r>
              <a:rPr lang="en-GB">
                <a:solidFill>
                  <a:srgbClr val="FFFFFF"/>
                </a:solidFill>
                <a:cs typeface="Angsana New"/>
              </a:rPr>
              <a:t>Trees </a:t>
            </a: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AF6C83-B46B-4444-AE3E-97E9B5131B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486396"/>
            <a:ext cx="9144000" cy="1642477"/>
          </a:xfrm>
        </p:spPr>
        <p:txBody>
          <a:bodyPr anchor="b">
            <a:normAutofit/>
          </a:bodyPr>
          <a:lstStyle/>
          <a:p>
            <a:endParaRPr lang="en-GB" sz="22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8529040"/>
      </p:ext>
    </p:extLst>
  </p:cSld>
  <p:clrMapOvr>
    <a:masterClrMapping/>
  </p:clrMapOvr>
  <p:transition spd="med">
    <p:pull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E1EF4E8-5513-4BF5-BC41-04645281C6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3848" cap="flat">
            <a:noFill/>
            <a:prstDash val="solid"/>
            <a:miter/>
          </a:ln>
          <a:effectLst/>
        </p:spPr>
        <p:txBody>
          <a:bodyPr rtlCol="0" anchor="ctr"/>
          <a:lstStyle/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Picture 4" descr="A tree in the middle of a lush green field&#10;&#10;Description automatically generated">
            <a:extLst>
              <a:ext uri="{FF2B5EF4-FFF2-40B4-BE49-F238E27FC236}">
                <a16:creationId xmlns:a16="http://schemas.microsoft.com/office/drawing/2014/main" id="{106A5A4D-30F8-484C-AAF2-C9350B30BF3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4546" b="1185"/>
          <a:stretch/>
        </p:blipFill>
        <p:spPr>
          <a:xfrm>
            <a:off x="20" y="10"/>
            <a:ext cx="12191980" cy="685798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06D8C29-9DDA-48D0-AF70-905FDB2CE3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81775"/>
            <a:ext cx="12191999" cy="5479852"/>
          </a:xfrm>
          <a:prstGeom prst="rect">
            <a:avLst/>
          </a:prstGeom>
          <a:gradFill flip="none" rotWithShape="1">
            <a:gsLst>
              <a:gs pos="50000">
                <a:schemeClr val="tx1">
                  <a:alpha val="30000"/>
                </a:schemeClr>
              </a:gs>
              <a:gs pos="80000">
                <a:schemeClr val="tx1">
                  <a:alpha val="15000"/>
                </a:schemeClr>
              </a:gs>
              <a:gs pos="0">
                <a:schemeClr val="tx1">
                  <a:alpha val="0"/>
                </a:schemeClr>
              </a:gs>
              <a:gs pos="20000">
                <a:schemeClr val="tx1">
                  <a:alpha val="15000"/>
                </a:schemeClr>
              </a:gs>
              <a:gs pos="10000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9FC7DD8-4B6D-4793-96A4-AAF2A19E2B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220947"/>
            <a:ext cx="9144000" cy="2940679"/>
          </a:xfrm>
        </p:spPr>
        <p:txBody>
          <a:bodyPr anchor="t">
            <a:normAutofit/>
          </a:bodyPr>
          <a:lstStyle/>
          <a:p>
            <a:r>
              <a:rPr lang="en-GB">
                <a:solidFill>
                  <a:srgbClr val="FFFFFF"/>
                </a:solidFill>
                <a:cs typeface="Angsana New"/>
              </a:rPr>
              <a:t>Bushes and plants</a:t>
            </a: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BCC955-B162-4E83-98F4-34B212403A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486396"/>
            <a:ext cx="9144000" cy="1642477"/>
          </a:xfrm>
        </p:spPr>
        <p:txBody>
          <a:bodyPr anchor="b">
            <a:normAutofit/>
          </a:bodyPr>
          <a:lstStyle/>
          <a:p>
            <a:endParaRPr lang="en-GB" sz="22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8663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4E1EF4E8-5513-4BF5-BC41-04645281C6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3848" cap="flat">
            <a:noFill/>
            <a:prstDash val="solid"/>
            <a:miter/>
          </a:ln>
          <a:effectLst/>
        </p:spPr>
        <p:txBody>
          <a:bodyPr rtlCol="0" anchor="ctr"/>
          <a:lstStyle/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Picture 4" descr="A group of people standing on top of a snow covered mountain&#10;&#10;Description automatically generated">
            <a:extLst>
              <a:ext uri="{FF2B5EF4-FFF2-40B4-BE49-F238E27FC236}">
                <a16:creationId xmlns:a16="http://schemas.microsoft.com/office/drawing/2014/main" id="{B69A8FE1-AC30-42ED-9DE7-8B1B306A516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250"/>
          <a:stretch/>
        </p:blipFill>
        <p:spPr>
          <a:xfrm>
            <a:off x="20" y="10"/>
            <a:ext cx="12191980" cy="6857989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406D8C29-9DDA-48D0-AF70-905FDB2CE3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81775"/>
            <a:ext cx="12191999" cy="5479852"/>
          </a:xfrm>
          <a:prstGeom prst="rect">
            <a:avLst/>
          </a:prstGeom>
          <a:gradFill flip="none" rotWithShape="1">
            <a:gsLst>
              <a:gs pos="50000">
                <a:schemeClr val="tx1">
                  <a:alpha val="30000"/>
                </a:schemeClr>
              </a:gs>
              <a:gs pos="80000">
                <a:schemeClr val="tx1">
                  <a:alpha val="15000"/>
                </a:schemeClr>
              </a:gs>
              <a:gs pos="0">
                <a:schemeClr val="tx1">
                  <a:alpha val="0"/>
                </a:schemeClr>
              </a:gs>
              <a:gs pos="20000">
                <a:schemeClr val="tx1">
                  <a:alpha val="15000"/>
                </a:schemeClr>
              </a:gs>
              <a:gs pos="10000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5F396B-ECF5-44FE-B381-3E36E70269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220947"/>
            <a:ext cx="9144000" cy="2940679"/>
          </a:xfrm>
        </p:spPr>
        <p:txBody>
          <a:bodyPr anchor="t">
            <a:normAutofit/>
          </a:bodyPr>
          <a:lstStyle/>
          <a:p>
            <a:r>
              <a:rPr lang="en-GB">
                <a:solidFill>
                  <a:srgbClr val="FFFFFF"/>
                </a:solidFill>
                <a:cs typeface="Angsana New"/>
              </a:rPr>
              <a:t>mountins</a:t>
            </a:r>
            <a:endParaRPr lang="en-GB">
              <a:solidFill>
                <a:srgbClr val="FFFFFF"/>
              </a:solidFill>
            </a:endParaRPr>
          </a:p>
          <a:p>
            <a:pPr algn="l"/>
            <a:endParaRPr lang="en-GB" sz="4400" dirty="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258AE3-085E-49B6-B7E1-0E19DDB704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486396"/>
            <a:ext cx="9144000" cy="1642477"/>
          </a:xfrm>
        </p:spPr>
        <p:txBody>
          <a:bodyPr anchor="b">
            <a:normAutofit/>
          </a:bodyPr>
          <a:lstStyle/>
          <a:p>
            <a:endParaRPr lang="en-GB" sz="22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267475"/>
      </p:ext>
    </p:extLst>
  </p:cSld>
  <p:clrMapOvr>
    <a:masterClrMapping/>
  </p:clrMapOvr>
  <p:transition spd="slow">
    <p:wheel spokes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A4191F-3874-41F6-A1C8-B37A8B04EA6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>
              <a:cs typeface="Angsana New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AFAC8E-E2B3-4FC3-BD49-2C26E8C4CCB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DEA965BC-D745-4628-9CA2-B4E146C941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62" y="202406"/>
            <a:ext cx="8477250" cy="6286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659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LuminousVTI">
  <a:themeElements>
    <a:clrScheme name="Custom 54">
      <a:dk1>
        <a:sysClr val="windowText" lastClr="000000"/>
      </a:dk1>
      <a:lt1>
        <a:sysClr val="window" lastClr="FFFFFF"/>
      </a:lt1>
      <a:dk2>
        <a:srgbClr val="201449"/>
      </a:dk2>
      <a:lt2>
        <a:srgbClr val="EEEEEE"/>
      </a:lt2>
      <a:accent1>
        <a:srgbClr val="F900A0"/>
      </a:accent1>
      <a:accent2>
        <a:srgbClr val="4D4EE6"/>
      </a:accent2>
      <a:accent3>
        <a:srgbClr val="454B78"/>
      </a:accent3>
      <a:accent4>
        <a:srgbClr val="A3A3C1"/>
      </a:accent4>
      <a:accent5>
        <a:srgbClr val="7162FE"/>
      </a:accent5>
      <a:accent6>
        <a:srgbClr val="1EBE9B"/>
      </a:accent6>
      <a:hlink>
        <a:srgbClr val="F900A0"/>
      </a:hlink>
      <a:folHlink>
        <a:srgbClr val="8477FE"/>
      </a:folHlink>
    </a:clrScheme>
    <a:fontScheme name="Custom 51">
      <a:majorFont>
        <a:latin typeface="Sabon Next L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uminousVTI" id="{3EBF12FF-FD44-415B-AB75-5B4F7E5C3AC4}" vid="{521B7FAE-6A8D-4468-B79A-0706294A0D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F0EA0DB94D9E24D9F4E497927B818F2" ma:contentTypeVersion="11" ma:contentTypeDescription="Create a new document." ma:contentTypeScope="" ma:versionID="5b5851099629fcc2b72ff1ec002f1030">
  <xsd:schema xmlns:xsd="http://www.w3.org/2001/XMLSchema" xmlns:xs="http://www.w3.org/2001/XMLSchema" xmlns:p="http://schemas.microsoft.com/office/2006/metadata/properties" xmlns:ns2="5f0b4a56-978a-4cf2-9b53-cf07f2dab36b" targetNamespace="http://schemas.microsoft.com/office/2006/metadata/properties" ma:root="true" ma:fieldsID="f6b1520d3893c47b251e6d63863e8830" ns2:_="">
    <xsd:import namespace="5f0b4a56-978a-4cf2-9b53-cf07f2dab36b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0b4a56-978a-4cf2-9b53-cf07f2dab36b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5f0b4a56-978a-4cf2-9b53-cf07f2dab36b" xsi:nil="true"/>
  </documentManagement>
</p:properties>
</file>

<file path=customXml/itemProps1.xml><?xml version="1.0" encoding="utf-8"?>
<ds:datastoreItem xmlns:ds="http://schemas.openxmlformats.org/officeDocument/2006/customXml" ds:itemID="{71A13A5F-D78B-4570-AF81-6D360CCEC394}"/>
</file>

<file path=customXml/itemProps2.xml><?xml version="1.0" encoding="utf-8"?>
<ds:datastoreItem xmlns:ds="http://schemas.openxmlformats.org/officeDocument/2006/customXml" ds:itemID="{FA6B3332-22B4-4D48-8EC7-3DBE07DD4B00}"/>
</file>

<file path=customXml/itemProps3.xml><?xml version="1.0" encoding="utf-8"?>
<ds:datastoreItem xmlns:ds="http://schemas.openxmlformats.org/officeDocument/2006/customXml" ds:itemID="{D4F4795C-82C3-43BB-A34E-373BE94A55A2}"/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0</TotalTime>
  <Words>0</Words>
  <Application>Microsoft Office PowerPoint</Application>
  <PresentationFormat>Widescreen</PresentationFormat>
  <Paragraphs>0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LuminousVTI</vt:lpstr>
      <vt:lpstr>Phoebe Wells 6y</vt:lpstr>
      <vt:lpstr>PowerPoint Presentation</vt:lpstr>
      <vt:lpstr>Beach huts</vt:lpstr>
      <vt:lpstr>benches</vt:lpstr>
      <vt:lpstr>houses</vt:lpstr>
      <vt:lpstr>sofa</vt:lpstr>
      <vt:lpstr>PowerPoint Presentation</vt:lpstr>
      <vt:lpstr>sand</vt:lpstr>
      <vt:lpstr>Trees </vt:lpstr>
      <vt:lpstr>Bushes and plants</vt:lpstr>
      <vt:lpstr>mountins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106</cp:revision>
  <dcterms:created xsi:type="dcterms:W3CDTF">2021-01-25T14:48:45Z</dcterms:created>
  <dcterms:modified xsi:type="dcterms:W3CDTF">2021-01-25T15:23:59Z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0x0101005F0EA0DB94D9E24D9F4E497927B818F2</vt:lpwstr>
  </property>
</Properties>
</file>