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3.xml" ContentType="application/vnd.openxmlformats-officedocument.presentationml.slideLayout+xml"/>
  <Override PartName="/ppt/slideLayouts/slideLayout8.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97" r:id="rId1"/>
  </p:sldMasterIdLst>
  <p:sldIdLst>
    <p:sldId id="256" r:id="rId2"/>
    <p:sldId id="257"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7" autoAdjust="0"/>
    <p:restoredTop sz="94660"/>
  </p:normalViewPr>
  <p:slideViewPr>
    <p:cSldViewPr snapToGrid="0">
      <p:cViewPr varScale="1">
        <p:scale>
          <a:sx n="90" d="100"/>
          <a:sy n="90" d="100"/>
        </p:scale>
        <p:origin x="57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12" Type="http://schemas.openxmlformats.org/officeDocument/2006/relationships/customXml" Target="../customXml/item3.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72345051-2045-45DA-935E-2E3CA1A69ADC}" type="datetimeFigureOut">
              <a:rPr lang="en-US" smtClean="0"/>
              <a:t>1/26/2021</a:t>
            </a:fld>
            <a:endParaRPr lang="en-US" dirty="0"/>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A7CD31F4-64FA-4BA0-9498-67783267A8C8}" type="slidenum">
              <a:rPr lang="en-US" smtClean="0"/>
              <a:t>‹#›</a:t>
            </a:fld>
            <a:endParaRPr lang="en-US"/>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6884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t>1/26/2021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4256469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345051-2045-45DA-935E-2E3CA1A69ADC}" type="datetimeFigureOut">
              <a:rPr lang="en-US" smtClean="0"/>
              <a:t>1/26/2021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76733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2345051-2045-45DA-935E-2E3CA1A69ADC}" type="datetimeFigureOut">
              <a:rPr lang="en-US" smtClean="0"/>
              <a:t>1/26/2021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8114719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2345051-2045-45DA-935E-2E3CA1A69ADC}" type="datetimeFigureOut">
              <a:rPr lang="en-US" smtClean="0"/>
              <a:t>1/26/2021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9003892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2345051-2045-45DA-935E-2E3CA1A69ADC}" type="datetimeFigureOut">
              <a:rPr lang="en-US" smtClean="0"/>
              <a:t>1/26/2021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706606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345051-2045-45DA-935E-2E3CA1A69ADC}" type="datetimeFigureOut">
              <a:rPr lang="en-US" smtClean="0"/>
              <a:t>1/26/2021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42499356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2345051-2045-45DA-935E-2E3CA1A69ADC}" type="datetimeFigureOut">
              <a:rPr lang="en-US" smtClean="0"/>
              <a:t>1/26/2021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088518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2345051-2045-45DA-935E-2E3CA1A69ADC}" type="datetimeFigureOut">
              <a:rPr lang="en-US" smtClean="0"/>
              <a:t>1/26/2021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9861322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t>1/26/2021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7996805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t>1/26/2021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7196346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72345051-2045-45DA-935E-2E3CA1A69ADC}" type="datetimeFigureOut">
              <a:rPr lang="en-US" smtClean="0"/>
              <a:t>1/26/2021</a:t>
            </a:fld>
            <a:endParaRPr lang="en-US" dirty="0"/>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dirty="0"/>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2457884240"/>
      </p:ext>
    </p:extLst>
  </p:cSld>
  <p:clrMap bg1="lt1" tx1="dk1" bg2="lt2" tx2="dk2" accent1="accent1" accent2="accent2" accent3="accent3" accent4="accent4" accent5="accent5" accent6="accent6" hlink="hlink" folHlink="folHlink"/>
  <p:sldLayoutIdLst>
    <p:sldLayoutId id="2147484098" r:id="rId1"/>
    <p:sldLayoutId id="2147484099" r:id="rId2"/>
    <p:sldLayoutId id="2147484100" r:id="rId3"/>
    <p:sldLayoutId id="2147484101" r:id="rId4"/>
    <p:sldLayoutId id="2147484102" r:id="rId5"/>
    <p:sldLayoutId id="2147484103" r:id="rId6"/>
    <p:sldLayoutId id="2147484104" r:id="rId7"/>
    <p:sldLayoutId id="2147484105" r:id="rId8"/>
    <p:sldLayoutId id="2147484106" r:id="rId9"/>
    <p:sldLayoutId id="2147484107" r:id="rId10"/>
    <p:sldLayoutId id="2147484108"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Picture 3">
            <a:extLst>
              <a:ext uri="{FF2B5EF4-FFF2-40B4-BE49-F238E27FC236}">
                <a16:creationId xmlns:a16="http://schemas.microsoft.com/office/drawing/2014/main" id="{2626A179-ACE5-4AE6-A83D-90653B5213C5}"/>
              </a:ext>
            </a:extLst>
          </p:cNvPr>
          <p:cNvPicPr>
            <a:picLocks noChangeAspect="1"/>
          </p:cNvPicPr>
          <p:nvPr/>
        </p:nvPicPr>
        <p:blipFill rotWithShape="1">
          <a:blip r:embed="rId2">
            <a:alphaModFix amt="50000"/>
          </a:blip>
          <a:srcRect t="13759" r="-1" b="29976"/>
          <a:stretch/>
        </p:blipFill>
        <p:spPr>
          <a:xfrm>
            <a:off x="20" y="10"/>
            <a:ext cx="12188930" cy="6857990"/>
          </a:xfrm>
          <a:prstGeom prst="rect">
            <a:avLst/>
          </a:prstGeom>
        </p:spPr>
      </p:pic>
      <p:sp>
        <p:nvSpPr>
          <p:cNvPr id="2" name="Title 1">
            <a:extLst>
              <a:ext uri="{FF2B5EF4-FFF2-40B4-BE49-F238E27FC236}">
                <a16:creationId xmlns:a16="http://schemas.microsoft.com/office/drawing/2014/main" id="{1E3AB5D9-EE46-4BA6-B0FE-061031D720CE}"/>
              </a:ext>
            </a:extLst>
          </p:cNvPr>
          <p:cNvSpPr>
            <a:spLocks noGrp="1"/>
          </p:cNvSpPr>
          <p:nvPr>
            <p:ph type="ctrTitle"/>
          </p:nvPr>
        </p:nvSpPr>
        <p:spPr>
          <a:xfrm>
            <a:off x="1524000" y="1122363"/>
            <a:ext cx="9144000" cy="3063240"/>
          </a:xfrm>
        </p:spPr>
        <p:txBody>
          <a:bodyPr>
            <a:normAutofit/>
          </a:bodyPr>
          <a:lstStyle/>
          <a:p>
            <a:pPr algn="ctr"/>
            <a:r>
              <a:rPr lang="en-GB" dirty="0"/>
              <a:t>Adaptation</a:t>
            </a:r>
          </a:p>
        </p:txBody>
      </p:sp>
      <p:sp>
        <p:nvSpPr>
          <p:cNvPr id="3" name="Subtitle 2">
            <a:extLst>
              <a:ext uri="{FF2B5EF4-FFF2-40B4-BE49-F238E27FC236}">
                <a16:creationId xmlns:a16="http://schemas.microsoft.com/office/drawing/2014/main" id="{4029C985-E64B-49D0-823E-F56282DDEF86}"/>
              </a:ext>
            </a:extLst>
          </p:cNvPr>
          <p:cNvSpPr>
            <a:spLocks noGrp="1"/>
          </p:cNvSpPr>
          <p:nvPr>
            <p:ph type="subTitle" idx="1"/>
          </p:nvPr>
        </p:nvSpPr>
        <p:spPr>
          <a:xfrm>
            <a:off x="1524000" y="4599432"/>
            <a:ext cx="9144000" cy="1225296"/>
          </a:xfrm>
        </p:spPr>
        <p:txBody>
          <a:bodyPr>
            <a:normAutofit/>
          </a:bodyPr>
          <a:lstStyle/>
          <a:p>
            <a:pPr algn="ctr"/>
            <a:r>
              <a:rPr lang="en-GB" sz="3200"/>
              <a:t>By Ronnie Goldfinch</a:t>
            </a:r>
          </a:p>
        </p:txBody>
      </p:sp>
    </p:spTree>
    <p:extLst>
      <p:ext uri="{BB962C8B-B14F-4D97-AF65-F5344CB8AC3E}">
        <p14:creationId xmlns:p14="http://schemas.microsoft.com/office/powerpoint/2010/main" val="94546232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4EA3F-BED1-49D8-AE1E-E354B587FEC2}"/>
              </a:ext>
            </a:extLst>
          </p:cNvPr>
          <p:cNvSpPr>
            <a:spLocks noGrp="1"/>
          </p:cNvSpPr>
          <p:nvPr>
            <p:ph type="title"/>
          </p:nvPr>
        </p:nvSpPr>
        <p:spPr/>
        <p:txBody>
          <a:bodyPr>
            <a:normAutofit/>
          </a:bodyPr>
          <a:lstStyle/>
          <a:p>
            <a:r>
              <a:rPr lang="en-GB">
                <a:latin typeface="Arial Black" panose="020B0A04020102020204" pitchFamily="34" charset="0"/>
              </a:rPr>
              <a:t>What is adaptation?</a:t>
            </a:r>
          </a:p>
        </p:txBody>
      </p:sp>
      <p:sp>
        <p:nvSpPr>
          <p:cNvPr id="3" name="Content Placeholder 2">
            <a:extLst>
              <a:ext uri="{FF2B5EF4-FFF2-40B4-BE49-F238E27FC236}">
                <a16:creationId xmlns:a16="http://schemas.microsoft.com/office/drawing/2014/main" id="{FF73C418-B666-4954-954C-A8A293B489C9}"/>
              </a:ext>
            </a:extLst>
          </p:cNvPr>
          <p:cNvSpPr>
            <a:spLocks noGrp="1"/>
          </p:cNvSpPr>
          <p:nvPr>
            <p:ph idx="1"/>
          </p:nvPr>
        </p:nvSpPr>
        <p:spPr>
          <a:xfrm>
            <a:off x="1295402" y="2556932"/>
            <a:ext cx="6256866" cy="3318936"/>
          </a:xfrm>
        </p:spPr>
        <p:txBody>
          <a:bodyPr>
            <a:normAutofit/>
          </a:bodyPr>
          <a:lstStyle/>
          <a:p>
            <a:pPr>
              <a:lnSpc>
                <a:spcPct val="90000"/>
              </a:lnSpc>
            </a:pPr>
            <a:r>
              <a:rPr lang="en-GB" sz="2000">
                <a:latin typeface="Cooper Black" panose="0208090404030B020404" pitchFamily="18" charset="0"/>
              </a:rPr>
              <a:t>Adaptation means only one thing but can be described in many different ways, it could be an animal goes to a new habitat like a wildlife sanctuary so it has to adapt to its new environment. A person or a family could move house so they need to adapt to the house and adapt to the neighbour hood and a book can be turned into a tv programme or movie so they need to adapt to being on tv.</a:t>
            </a:r>
          </a:p>
        </p:txBody>
      </p:sp>
      <p:pic>
        <p:nvPicPr>
          <p:cNvPr id="7" name="Graphic 6" descr="Silhouettes of sandhill cranes">
            <a:extLst>
              <a:ext uri="{FF2B5EF4-FFF2-40B4-BE49-F238E27FC236}">
                <a16:creationId xmlns:a16="http://schemas.microsoft.com/office/drawing/2014/main" id="{5EAD7850-0913-4B2E-BBAC-EB58F334E46A}"/>
              </a:ext>
            </a:extLst>
          </p:cNvPr>
          <p:cNvPicPr>
            <a:picLocks noChangeAspect="1"/>
          </p:cNvPicPr>
          <p:nvPr/>
        </p:nvPicPr>
        <p:blipFill rotWithShape="1">
          <a:blip r:embed="rId3">
            <a:extLst>
              <a:ext uri="{28A0092B-C50C-407E-A947-70E740481C1C}">
                <a14:useLocalDpi xmlns:a14="http://schemas.microsoft.com/office/drawing/2010/main" val="0"/>
              </a:ext>
            </a:extLst>
          </a:blip>
          <a:srcRect l="20754" r="21142" b="2"/>
          <a:stretch/>
        </p:blipFill>
        <p:spPr>
          <a:xfrm>
            <a:off x="8085026" y="2701180"/>
            <a:ext cx="2739728" cy="2852640"/>
          </a:xfrm>
          <a:prstGeom prst="rect">
            <a:avLst/>
          </a:prstGeom>
          <a:ln w="57150" cmpd="thickThin">
            <a:solidFill>
              <a:schemeClr val="tx1">
                <a:lumMod val="50000"/>
                <a:lumOff val="50000"/>
              </a:schemeClr>
            </a:solidFill>
            <a:miter lim="800000"/>
          </a:ln>
        </p:spPr>
      </p:pic>
    </p:spTree>
    <p:extLst>
      <p:ext uri="{BB962C8B-B14F-4D97-AF65-F5344CB8AC3E}">
        <p14:creationId xmlns:p14="http://schemas.microsoft.com/office/powerpoint/2010/main" val="14104235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BF2CA-F07A-45C3-B576-843FAD1AAC98}"/>
              </a:ext>
            </a:extLst>
          </p:cNvPr>
          <p:cNvSpPr>
            <a:spLocks noGrp="1"/>
          </p:cNvSpPr>
          <p:nvPr>
            <p:ph type="title"/>
          </p:nvPr>
        </p:nvSpPr>
        <p:spPr>
          <a:xfrm>
            <a:off x="293782" y="717564"/>
            <a:ext cx="3931920" cy="1737360"/>
          </a:xfrm>
        </p:spPr>
        <p:txBody>
          <a:bodyPr/>
          <a:lstStyle/>
          <a:p>
            <a:pPr algn="ctr"/>
            <a:r>
              <a:rPr lang="en-GB" u="sng" dirty="0">
                <a:solidFill>
                  <a:schemeClr val="tx1">
                    <a:lumMod val="95000"/>
                    <a:lumOff val="5000"/>
                  </a:schemeClr>
                </a:solidFill>
              </a:rPr>
              <a:t>How do gorillas adapt to their environment? </a:t>
            </a:r>
          </a:p>
        </p:txBody>
      </p:sp>
      <p:pic>
        <p:nvPicPr>
          <p:cNvPr id="6" name="Picture Placeholder 5">
            <a:extLst>
              <a:ext uri="{FF2B5EF4-FFF2-40B4-BE49-F238E27FC236}">
                <a16:creationId xmlns:a16="http://schemas.microsoft.com/office/drawing/2014/main" id="{733625E9-CAB5-4A3E-A67C-87410EDDC314}"/>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t="18704" b="18704"/>
          <a:stretch/>
        </p:blipFill>
        <p:spPr>
          <a:xfrm>
            <a:off x="4657061" y="478466"/>
            <a:ext cx="7325832" cy="4000252"/>
          </a:xfrm>
          <a:prstGeom prst="rect">
            <a:avLst/>
          </a:prstGeom>
          <a:ln>
            <a:noFill/>
          </a:ln>
          <a:effectLst>
            <a:softEdge rad="112500"/>
          </a:effectLst>
        </p:spPr>
      </p:pic>
      <p:sp>
        <p:nvSpPr>
          <p:cNvPr id="4" name="Text Placeholder 3">
            <a:extLst>
              <a:ext uri="{FF2B5EF4-FFF2-40B4-BE49-F238E27FC236}">
                <a16:creationId xmlns:a16="http://schemas.microsoft.com/office/drawing/2014/main" id="{4C10D788-41DA-47BA-8B8E-8CAA7F7AE0FD}"/>
              </a:ext>
            </a:extLst>
          </p:cNvPr>
          <p:cNvSpPr>
            <a:spLocks noGrp="1"/>
          </p:cNvSpPr>
          <p:nvPr>
            <p:ph type="body" sz="half" idx="2"/>
          </p:nvPr>
        </p:nvSpPr>
        <p:spPr>
          <a:xfrm>
            <a:off x="1477925" y="4572929"/>
            <a:ext cx="8495413" cy="1690577"/>
          </a:xfrm>
        </p:spPr>
        <p:txBody>
          <a:bodyPr>
            <a:noAutofit/>
          </a:bodyPr>
          <a:lstStyle/>
          <a:p>
            <a:pPr>
              <a:spcBef>
                <a:spcPts val="0"/>
              </a:spcBef>
            </a:pPr>
            <a:r>
              <a:rPr lang="en-GB" sz="2000" dirty="0">
                <a:solidFill>
                  <a:srgbClr val="92D050"/>
                </a:solidFill>
              </a:rPr>
              <a:t>Mountain gorillas adapt to cold temperatures like rainforests.</a:t>
            </a:r>
          </a:p>
          <a:p>
            <a:pPr>
              <a:spcBef>
                <a:spcPts val="0"/>
              </a:spcBef>
            </a:pPr>
            <a:r>
              <a:rPr lang="en-GB" sz="2000" dirty="0">
                <a:solidFill>
                  <a:srgbClr val="92D050"/>
                </a:solidFill>
              </a:rPr>
              <a:t>The rainforest is a cold place so the gorillas soft thick fur plays a key part and stops it from catching any diseases such as colds, flu and pneumonia. Their thick hair also protects them from insect bites. Gorillas have adapted to socialization by the use of body language and vocalization.</a:t>
            </a:r>
          </a:p>
        </p:txBody>
      </p:sp>
    </p:spTree>
    <p:extLst>
      <p:ext uri="{BB962C8B-B14F-4D97-AF65-F5344CB8AC3E}">
        <p14:creationId xmlns:p14="http://schemas.microsoft.com/office/powerpoint/2010/main" val="3824327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70">
            <a:extLst>
              <a:ext uri="{FF2B5EF4-FFF2-40B4-BE49-F238E27FC236}">
                <a16:creationId xmlns:a16="http://schemas.microsoft.com/office/drawing/2014/main" id="{809C0BCD-BEE9-423F-A51C-BCCD8E5EAA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564E58D-38FD-4EEC-AC0E-D6BB9AA4BD65}"/>
              </a:ext>
            </a:extLst>
          </p:cNvPr>
          <p:cNvSpPr>
            <a:spLocks noGrp="1"/>
          </p:cNvSpPr>
          <p:nvPr>
            <p:ph type="title"/>
          </p:nvPr>
        </p:nvSpPr>
        <p:spPr>
          <a:xfrm>
            <a:off x="1035864" y="1097280"/>
            <a:ext cx="5199926" cy="1443269"/>
          </a:xfrm>
        </p:spPr>
        <p:txBody>
          <a:bodyPr vert="horz" lIns="91440" tIns="45720" rIns="91440" bIns="45720" rtlCol="0" anchor="ctr">
            <a:normAutofit/>
          </a:bodyPr>
          <a:lstStyle/>
          <a:p>
            <a:r>
              <a:rPr lang="en-US" u="sng" dirty="0">
                <a:solidFill>
                  <a:schemeClr val="tx1">
                    <a:lumMod val="95000"/>
                    <a:lumOff val="5000"/>
                  </a:schemeClr>
                </a:solidFill>
              </a:rPr>
              <a:t>How do Jaguars adapt?</a:t>
            </a:r>
          </a:p>
        </p:txBody>
      </p:sp>
      <p:sp>
        <p:nvSpPr>
          <p:cNvPr id="4" name="Text Placeholder 3">
            <a:extLst>
              <a:ext uri="{FF2B5EF4-FFF2-40B4-BE49-F238E27FC236}">
                <a16:creationId xmlns:a16="http://schemas.microsoft.com/office/drawing/2014/main" id="{DF7B4D4D-6361-4B42-B80A-95FCAE7866E5}"/>
              </a:ext>
            </a:extLst>
          </p:cNvPr>
          <p:cNvSpPr>
            <a:spLocks noGrp="1"/>
          </p:cNvSpPr>
          <p:nvPr>
            <p:ph type="body" sz="half" idx="2"/>
          </p:nvPr>
        </p:nvSpPr>
        <p:spPr>
          <a:xfrm>
            <a:off x="962083" y="2542667"/>
            <a:ext cx="5084178" cy="3549570"/>
          </a:xfrm>
        </p:spPr>
        <p:txBody>
          <a:bodyPr vert="horz" lIns="91440" tIns="45720" rIns="91440" bIns="45720" rtlCol="0">
            <a:normAutofit/>
          </a:bodyPr>
          <a:lstStyle/>
          <a:p>
            <a:pPr indent="-182880">
              <a:lnSpc>
                <a:spcPct val="90000"/>
              </a:lnSpc>
              <a:buFont typeface="Corbel" pitchFamily="34" charset="0"/>
              <a:buChar char="•"/>
            </a:pPr>
            <a:r>
              <a:rPr lang="en-US" sz="2800" dirty="0">
                <a:solidFill>
                  <a:srgbClr val="00B050"/>
                </a:solidFill>
              </a:rPr>
              <a:t>Jaguars adapt to the wet, rainy environment of the tropical rainforest. They are impeccable swimmers and unlike other big cats, they look for the water of the rainforest so they can swim and bath. Its beautiful, patterned fur helps it camouflage in the depth of the tropical rainforest. </a:t>
            </a:r>
          </a:p>
        </p:txBody>
      </p:sp>
      <p:pic>
        <p:nvPicPr>
          <p:cNvPr id="1026" name="Picture 2">
            <a:extLst>
              <a:ext uri="{FF2B5EF4-FFF2-40B4-BE49-F238E27FC236}">
                <a16:creationId xmlns:a16="http://schemas.microsoft.com/office/drawing/2014/main" id="{EB0353E1-36C9-4CF6-84C6-960C7DD12C7F}"/>
              </a:ext>
            </a:extLst>
          </p:cNvPr>
          <p:cNvPicPr>
            <a:picLocks noGrp="1" noChangeAspect="1" noChangeArrowheads="1"/>
          </p:cNvPicPr>
          <p:nvPr>
            <p:ph type="pic" idx="1"/>
          </p:nvPr>
        </p:nvPicPr>
        <p:blipFill rotWithShape="1">
          <a:blip r:embed="rId2">
            <a:extLst>
              <a:ext uri="{28A0092B-C50C-407E-A947-70E740481C1C}">
                <a14:useLocalDpi xmlns:a14="http://schemas.microsoft.com/office/drawing/2010/main" val="0"/>
              </a:ext>
            </a:extLst>
          </a:blip>
          <a:srcRect l="12312" r="28332" b="-1"/>
          <a:stretch/>
        </p:blipFill>
        <p:spPr bwMode="auto">
          <a:xfrm>
            <a:off x="6636743" y="1238487"/>
            <a:ext cx="4741120" cy="4493060"/>
          </a:xfrm>
          <a:prstGeom prst="rect">
            <a:avLst/>
          </a:prstGeom>
          <a:noFill/>
          <a:extLst>
            <a:ext uri="{909E8E84-426E-40DD-AFC4-6F175D3DCCD1}">
              <a14:hiddenFill xmlns:a14="http://schemas.microsoft.com/office/drawing/2010/main">
                <a:solidFill>
                  <a:srgbClr val="FFFFFF"/>
                </a:solidFill>
              </a14:hiddenFill>
            </a:ext>
          </a:extLst>
        </p:spPr>
      </p:pic>
      <p:sp>
        <p:nvSpPr>
          <p:cNvPr id="5" name="Picture Placeholder 2">
            <a:extLst>
              <a:ext uri="{FF2B5EF4-FFF2-40B4-BE49-F238E27FC236}">
                <a16:creationId xmlns:a16="http://schemas.microsoft.com/office/drawing/2014/main" id="{9A3C56A4-8817-4B36-8063-F18E5DB78D0E}"/>
              </a:ext>
            </a:extLst>
          </p:cNvPr>
          <p:cNvSpPr txBox="1">
            <a:spLocks/>
          </p:cNvSpPr>
          <p:nvPr/>
        </p:nvSpPr>
        <p:spPr>
          <a:xfrm>
            <a:off x="5455779" y="1097280"/>
            <a:ext cx="6099048" cy="4800600"/>
          </a:xfrm>
          <a:prstGeom prst="rect">
            <a:avLst/>
          </a:prstGeom>
        </p:spPr>
        <p:txBody>
          <a:bodyPr/>
          <a:lstStyle/>
          <a:p>
            <a:endParaRPr lang="en-GB"/>
          </a:p>
        </p:txBody>
      </p:sp>
    </p:spTree>
    <p:extLst>
      <p:ext uri="{BB962C8B-B14F-4D97-AF65-F5344CB8AC3E}">
        <p14:creationId xmlns:p14="http://schemas.microsoft.com/office/powerpoint/2010/main" val="1571346902"/>
      </p:ext>
    </p:extLst>
  </p:cSld>
  <p:clrMapOvr>
    <a:masterClrMapping/>
  </p:clrMapOvr>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F0EA0DB94D9E24D9F4E497927B818F2" ma:contentTypeVersion="11" ma:contentTypeDescription="Create a new document." ma:contentTypeScope="" ma:versionID="5b5851099629fcc2b72ff1ec002f1030">
  <xsd:schema xmlns:xsd="http://www.w3.org/2001/XMLSchema" xmlns:xs="http://www.w3.org/2001/XMLSchema" xmlns:p="http://schemas.microsoft.com/office/2006/metadata/properties" xmlns:ns2="5f0b4a56-978a-4cf2-9b53-cf07f2dab36b" targetNamespace="http://schemas.microsoft.com/office/2006/metadata/properties" ma:root="true" ma:fieldsID="f6b1520d3893c47b251e6d63863e8830" ns2:_="">
    <xsd:import namespace="5f0b4a56-978a-4cf2-9b53-cf07f2dab36b"/>
    <xsd:element name="properties">
      <xsd:complexType>
        <xsd:sequence>
          <xsd:element name="documentManagement">
            <xsd:complexType>
              <xsd:all>
                <xsd:element ref="ns2:ReferenceId" minOccurs="0"/>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f0b4a56-978a-4cf2-9b53-cf07f2dab36b"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eferenceId xmlns="5f0b4a56-978a-4cf2-9b53-cf07f2dab36b" xsi:nil="true"/>
  </documentManagement>
</p:properties>
</file>

<file path=customXml/itemProps1.xml><?xml version="1.0" encoding="utf-8"?>
<ds:datastoreItem xmlns:ds="http://schemas.openxmlformats.org/officeDocument/2006/customXml" ds:itemID="{CB1D4544-7867-4ACF-A815-19A3D9C1D0D5}"/>
</file>

<file path=customXml/itemProps2.xml><?xml version="1.0" encoding="utf-8"?>
<ds:datastoreItem xmlns:ds="http://schemas.openxmlformats.org/officeDocument/2006/customXml" ds:itemID="{B48289DC-EA8D-42AE-B014-B7C4036283C5}"/>
</file>

<file path=customXml/itemProps3.xml><?xml version="1.0" encoding="utf-8"?>
<ds:datastoreItem xmlns:ds="http://schemas.openxmlformats.org/officeDocument/2006/customXml" ds:itemID="{DFCCB900-FEC7-4735-BA8D-525E6A40C8E0}"/>
</file>

<file path=docProps/app.xml><?xml version="1.0" encoding="utf-8"?>
<Properties xmlns="http://schemas.openxmlformats.org/officeDocument/2006/extended-properties" xmlns:vt="http://schemas.openxmlformats.org/officeDocument/2006/docPropsVTypes">
  <TotalTime>19</TotalTime>
  <Words>221</Words>
  <Application>Microsoft Office PowerPoint</Application>
  <PresentationFormat>Widescreen</PresentationFormat>
  <Paragraphs>9</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Arial Black</vt:lpstr>
      <vt:lpstr>Cooper Black</vt:lpstr>
      <vt:lpstr>Corbel</vt:lpstr>
      <vt:lpstr>Basis</vt:lpstr>
      <vt:lpstr>Adaptation</vt:lpstr>
      <vt:lpstr>What is adaptation?</vt:lpstr>
      <vt:lpstr>How do gorillas adapt to their environment? </vt:lpstr>
      <vt:lpstr>How do Jaguars adapt?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Adaptation</dc:title>
  <dc:creator>katy goldfinch</dc:creator>
  <cp:lastModifiedBy>katy goldfinch</cp:lastModifiedBy>
  <cp:revision>2</cp:revision>
  <dcterms:created xsi:type="dcterms:W3CDTF">2021-01-26T20:08:24Z</dcterms:created>
  <dcterms:modified xsi:type="dcterms:W3CDTF">2021-01-26T20:27:55Z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0x0101005F0EA0DB94D9E24D9F4E497927B818F2</vt:lpwstr>
  </property>
</Properties>
</file>