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80BBCB-DDC8-4446-BF4B-CCE34AC944B7}" v="1637" dt="2021-01-12T18:45:48.695"/>
    <p1510:client id="{8FD0A9AB-83AE-4AF1-988B-2B7CDBDE053B}" v="4" dt="2021-01-12T19:14:59.8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sabella PATEL" userId="S::apple036@ujs.365sch.uk::1dd5f124-df1f-49b6-b6ed-bb0a87621c1b" providerId="AD" clId="Web-{2F80BBCB-DDC8-4446-BF4B-CCE34AC944B7}"/>
    <pc:docChg chg="addSld delSld modSld">
      <pc:chgData name="Isabella PATEL" userId="S::apple036@ujs.365sch.uk::1dd5f124-df1f-49b6-b6ed-bb0a87621c1b" providerId="AD" clId="Web-{2F80BBCB-DDC8-4446-BF4B-CCE34AC944B7}" dt="2021-01-12T18:45:48.101" v="1046" actId="20577"/>
      <pc:docMkLst>
        <pc:docMk/>
      </pc:docMkLst>
      <pc:sldChg chg="addSp delSp modSp mod setBg addAnim modAnim">
        <pc:chgData name="Isabella PATEL" userId="S::apple036@ujs.365sch.uk::1dd5f124-df1f-49b6-b6ed-bb0a87621c1b" providerId="AD" clId="Web-{2F80BBCB-DDC8-4446-BF4B-CCE34AC944B7}" dt="2021-01-12T18:37:04.165" v="928"/>
        <pc:sldMkLst>
          <pc:docMk/>
          <pc:sldMk cId="109857222" sldId="256"/>
        </pc:sldMkLst>
        <pc:spChg chg="add mod">
          <ac:chgData name="Isabella PATEL" userId="S::apple036@ujs.365sch.uk::1dd5f124-df1f-49b6-b6ed-bb0a87621c1b" providerId="AD" clId="Web-{2F80BBCB-DDC8-4446-BF4B-CCE34AC944B7}" dt="2021-01-12T18:02:34.607" v="197" actId="1076"/>
          <ac:spMkLst>
            <pc:docMk/>
            <pc:sldMk cId="109857222" sldId="256"/>
            <ac:spMk id="2" creationId="{27227218-CAD9-4E7C-8255-06841BB1FF5D}"/>
          </ac:spMkLst>
        </pc:spChg>
        <pc:spChg chg="del">
          <ac:chgData name="Isabella PATEL" userId="S::apple036@ujs.365sch.uk::1dd5f124-df1f-49b6-b6ed-bb0a87621c1b" providerId="AD" clId="Web-{2F80BBCB-DDC8-4446-BF4B-CCE34AC944B7}" dt="2021-01-12T17:15:33.471" v="0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Isabella PATEL" userId="S::apple036@ujs.365sch.uk::1dd5f124-df1f-49b6-b6ed-bb0a87621c1b" providerId="AD" clId="Web-{2F80BBCB-DDC8-4446-BF4B-CCE34AC944B7}" dt="2021-01-12T18:00:49.370" v="163" actId="1076"/>
          <ac:spMkLst>
            <pc:docMk/>
            <pc:sldMk cId="109857222" sldId="256"/>
            <ac:spMk id="3" creationId="{6C381D9D-2EA8-42D2-8573-B5BEA822045D}"/>
          </ac:spMkLst>
        </pc:spChg>
        <pc:spChg chg="add del mod">
          <ac:chgData name="Isabella PATEL" userId="S::apple036@ujs.365sch.uk::1dd5f124-df1f-49b6-b6ed-bb0a87621c1b" providerId="AD" clId="Web-{2F80BBCB-DDC8-4446-BF4B-CCE34AC944B7}" dt="2021-01-12T18:14:35.563" v="294"/>
          <ac:spMkLst>
            <pc:docMk/>
            <pc:sldMk cId="109857222" sldId="256"/>
            <ac:spMk id="4" creationId="{2CC70D60-ED9A-498B-A360-960FCFA1FA95}"/>
          </ac:spMkLst>
        </pc:spChg>
        <pc:spChg chg="add mod">
          <ac:chgData name="Isabella PATEL" userId="S::apple036@ujs.365sch.uk::1dd5f124-df1f-49b6-b6ed-bb0a87621c1b" providerId="AD" clId="Web-{2F80BBCB-DDC8-4446-BF4B-CCE34AC944B7}" dt="2021-01-12T17:19:03.460" v="40"/>
          <ac:spMkLst>
            <pc:docMk/>
            <pc:sldMk cId="109857222" sldId="256"/>
            <ac:spMk id="5" creationId="{7329EBFD-C2B5-4B96-A715-866A29B4BDD1}"/>
          </ac:spMkLst>
        </pc:spChg>
        <pc:spChg chg="add mod">
          <ac:chgData name="Isabella PATEL" userId="S::apple036@ujs.365sch.uk::1dd5f124-df1f-49b6-b6ed-bb0a87621c1b" providerId="AD" clId="Web-{2F80BBCB-DDC8-4446-BF4B-CCE34AC944B7}" dt="2021-01-12T17:20:15.289" v="81" actId="1076"/>
          <ac:spMkLst>
            <pc:docMk/>
            <pc:sldMk cId="109857222" sldId="256"/>
            <ac:spMk id="6" creationId="{5485CD36-EED4-43DE-9400-60D74C09E83A}"/>
          </ac:spMkLst>
        </pc:spChg>
        <pc:spChg chg="add mod">
          <ac:chgData name="Isabella PATEL" userId="S::apple036@ujs.365sch.uk::1dd5f124-df1f-49b6-b6ed-bb0a87621c1b" providerId="AD" clId="Web-{2F80BBCB-DDC8-4446-BF4B-CCE34AC944B7}" dt="2021-01-12T17:58:14.803" v="137" actId="1076"/>
          <ac:spMkLst>
            <pc:docMk/>
            <pc:sldMk cId="109857222" sldId="256"/>
            <ac:spMk id="7" creationId="{26A25024-EAA0-4F5E-8E6C-E796D2BD4E23}"/>
          </ac:spMkLst>
        </pc:spChg>
        <pc:spChg chg="add mod">
          <ac:chgData name="Isabella PATEL" userId="S::apple036@ujs.365sch.uk::1dd5f124-df1f-49b6-b6ed-bb0a87621c1b" providerId="AD" clId="Web-{2F80BBCB-DDC8-4446-BF4B-CCE34AC944B7}" dt="2021-01-12T18:01:46.590" v="193" actId="1076"/>
          <ac:spMkLst>
            <pc:docMk/>
            <pc:sldMk cId="109857222" sldId="256"/>
            <ac:spMk id="8" creationId="{0597CAC4-422E-4912-8175-496B9A98B10D}"/>
          </ac:spMkLst>
        </pc:spChg>
        <pc:spChg chg="add del mod">
          <ac:chgData name="Isabella PATEL" userId="S::apple036@ujs.365sch.uk::1dd5f124-df1f-49b6-b6ed-bb0a87621c1b" providerId="AD" clId="Web-{2F80BBCB-DDC8-4446-BF4B-CCE34AC944B7}" dt="2021-01-12T18:03:28.280" v="207"/>
          <ac:spMkLst>
            <pc:docMk/>
            <pc:sldMk cId="109857222" sldId="256"/>
            <ac:spMk id="11" creationId="{D5671FB4-6A58-4D6A-910D-B830CF1E4F1C}"/>
          </ac:spMkLst>
        </pc:spChg>
        <pc:spChg chg="add del mod">
          <ac:chgData name="Isabella PATEL" userId="S::apple036@ujs.365sch.uk::1dd5f124-df1f-49b6-b6ed-bb0a87621c1b" providerId="AD" clId="Web-{2F80BBCB-DDC8-4446-BF4B-CCE34AC944B7}" dt="2021-01-12T18:14:43.392" v="296"/>
          <ac:spMkLst>
            <pc:docMk/>
            <pc:sldMk cId="109857222" sldId="256"/>
            <ac:spMk id="13" creationId="{FF160E95-6837-43C5-9B7F-3EA30FC3E498}"/>
          </ac:spMkLst>
        </pc:spChg>
        <pc:spChg chg="add del mod">
          <ac:chgData name="Isabella PATEL" userId="S::apple036@ujs.365sch.uk::1dd5f124-df1f-49b6-b6ed-bb0a87621c1b" providerId="AD" clId="Web-{2F80BBCB-DDC8-4446-BF4B-CCE34AC944B7}" dt="2021-01-12T18:11:14.964" v="270"/>
          <ac:spMkLst>
            <pc:docMk/>
            <pc:sldMk cId="109857222" sldId="256"/>
            <ac:spMk id="15" creationId="{A02A2096-5AD8-4E75-9929-7D442DBB909F}"/>
          </ac:spMkLst>
        </pc:spChg>
        <pc:spChg chg="add mod">
          <ac:chgData name="Isabella PATEL" userId="S::apple036@ujs.365sch.uk::1dd5f124-df1f-49b6-b6ed-bb0a87621c1b" providerId="AD" clId="Web-{2F80BBCB-DDC8-4446-BF4B-CCE34AC944B7}" dt="2021-01-12T18:37:04.165" v="928"/>
          <ac:spMkLst>
            <pc:docMk/>
            <pc:sldMk cId="109857222" sldId="256"/>
            <ac:spMk id="18" creationId="{D432AC31-8237-4BD0-BB82-C54A365C43CB}"/>
          </ac:spMkLst>
        </pc:spChg>
        <pc:grpChg chg="add del mod">
          <ac:chgData name="Isabella PATEL" userId="S::apple036@ujs.365sch.uk::1dd5f124-df1f-49b6-b6ed-bb0a87621c1b" providerId="AD" clId="Web-{2F80BBCB-DDC8-4446-BF4B-CCE34AC944B7}" dt="2021-01-12T18:14:41.517" v="295"/>
          <ac:grpSpMkLst>
            <pc:docMk/>
            <pc:sldMk cId="109857222" sldId="256"/>
            <ac:grpSpMk id="9" creationId="{D4445AAA-8C7F-4195-8C5A-2588BAADE3C1}"/>
          </ac:grpSpMkLst>
        </pc:grpChg>
        <pc:picChg chg="add mod modCrop">
          <ac:chgData name="Isabella PATEL" userId="S::apple036@ujs.365sch.uk::1dd5f124-df1f-49b6-b6ed-bb0a87621c1b" providerId="AD" clId="Web-{2F80BBCB-DDC8-4446-BF4B-CCE34AC944B7}" dt="2021-01-12T18:15:51.768" v="314" actId="1076"/>
          <ac:picMkLst>
            <pc:docMk/>
            <pc:sldMk cId="109857222" sldId="256"/>
            <ac:picMk id="10" creationId="{B6F8CA9E-9A34-4518-9AA5-11CB89E0F5EB}"/>
          </ac:picMkLst>
        </pc:picChg>
        <pc:picChg chg="add mod ord">
          <ac:chgData name="Isabella PATEL" userId="S::apple036@ujs.365sch.uk::1dd5f124-df1f-49b6-b6ed-bb0a87621c1b" providerId="AD" clId="Web-{2F80BBCB-DDC8-4446-BF4B-CCE34AC944B7}" dt="2021-01-12T18:15:56.128" v="315" actId="1076"/>
          <ac:picMkLst>
            <pc:docMk/>
            <pc:sldMk cId="109857222" sldId="256"/>
            <ac:picMk id="14" creationId="{D89CF186-C38F-48C4-8A72-B30FE066D35D}"/>
          </ac:picMkLst>
        </pc:picChg>
        <pc:picChg chg="add mod ord">
          <ac:chgData name="Isabella PATEL" userId="S::apple036@ujs.365sch.uk::1dd5f124-df1f-49b6-b6ed-bb0a87621c1b" providerId="AD" clId="Web-{2F80BBCB-DDC8-4446-BF4B-CCE34AC944B7}" dt="2021-01-12T18:36:43.493" v="923" actId="1076"/>
          <ac:picMkLst>
            <pc:docMk/>
            <pc:sldMk cId="109857222" sldId="256"/>
            <ac:picMk id="17" creationId="{FA025B50-DA47-4BC1-9CA9-DCB6FC50797C}"/>
          </ac:picMkLst>
        </pc:picChg>
      </pc:sldChg>
      <pc:sldChg chg="addSp delSp modSp add replId">
        <pc:chgData name="Isabella PATEL" userId="S::apple036@ujs.365sch.uk::1dd5f124-df1f-49b6-b6ed-bb0a87621c1b" providerId="AD" clId="Web-{2F80BBCB-DDC8-4446-BF4B-CCE34AC944B7}" dt="2021-01-12T18:31:31.621" v="724" actId="14100"/>
        <pc:sldMkLst>
          <pc:docMk/>
          <pc:sldMk cId="1445927674" sldId="257"/>
        </pc:sldMkLst>
        <pc:spChg chg="add del mod">
          <ac:chgData name="Isabella PATEL" userId="S::apple036@ujs.365sch.uk::1dd5f124-df1f-49b6-b6ed-bb0a87621c1b" providerId="AD" clId="Web-{2F80BBCB-DDC8-4446-BF4B-CCE34AC944B7}" dt="2021-01-12T18:30:46.073" v="708"/>
          <ac:spMkLst>
            <pc:docMk/>
            <pc:sldMk cId="1445927674" sldId="257"/>
            <ac:spMk id="2" creationId="{EE3B0BDB-8A7F-44C9-A611-FFC07A1DCDD5}"/>
          </ac:spMkLst>
        </pc:spChg>
        <pc:spChg chg="add del mod">
          <ac:chgData name="Isabella PATEL" userId="S::apple036@ujs.365sch.uk::1dd5f124-df1f-49b6-b6ed-bb0a87621c1b" providerId="AD" clId="Web-{2F80BBCB-DDC8-4446-BF4B-CCE34AC944B7}" dt="2021-01-12T18:18:10.991" v="329"/>
          <ac:spMkLst>
            <pc:docMk/>
            <pc:sldMk cId="1445927674" sldId="257"/>
            <ac:spMk id="4" creationId="{65D25C6C-6F95-4454-B3F6-21DAC5C8DA5F}"/>
          </ac:spMkLst>
        </pc:spChg>
        <pc:spChg chg="add del mod">
          <ac:chgData name="Isabella PATEL" userId="S::apple036@ujs.365sch.uk::1dd5f124-df1f-49b6-b6ed-bb0a87621c1b" providerId="AD" clId="Web-{2F80BBCB-DDC8-4446-BF4B-CCE34AC944B7}" dt="2021-01-12T18:18:43.398" v="336"/>
          <ac:spMkLst>
            <pc:docMk/>
            <pc:sldMk cId="1445927674" sldId="257"/>
            <ac:spMk id="7" creationId="{1F5CD4ED-7D56-4E17-94CB-27352E01D795}"/>
          </ac:spMkLst>
        </pc:spChg>
        <pc:spChg chg="add del mod">
          <ac:chgData name="Isabella PATEL" userId="S::apple036@ujs.365sch.uk::1dd5f124-df1f-49b6-b6ed-bb0a87621c1b" providerId="AD" clId="Web-{2F80BBCB-DDC8-4446-BF4B-CCE34AC944B7}" dt="2021-01-12T18:20:18.244" v="352"/>
          <ac:spMkLst>
            <pc:docMk/>
            <pc:sldMk cId="1445927674" sldId="257"/>
            <ac:spMk id="11" creationId="{9F5CFE4A-4CA0-47A1-B19E-2D6C5DC204F2}"/>
          </ac:spMkLst>
        </pc:spChg>
        <pc:spChg chg="add del mod">
          <ac:chgData name="Isabella PATEL" userId="S::apple036@ujs.365sch.uk::1dd5f124-df1f-49b6-b6ed-bb0a87621c1b" providerId="AD" clId="Web-{2F80BBCB-DDC8-4446-BF4B-CCE34AC944B7}" dt="2021-01-12T18:30:50.136" v="711"/>
          <ac:spMkLst>
            <pc:docMk/>
            <pc:sldMk cId="1445927674" sldId="257"/>
            <ac:spMk id="13" creationId="{741860E3-A75C-4F06-AFEB-1C7DD2E392DE}"/>
          </ac:spMkLst>
        </pc:spChg>
        <pc:spChg chg="add del mod topLvl">
          <ac:chgData name="Isabella PATEL" userId="S::apple036@ujs.365sch.uk::1dd5f124-df1f-49b6-b6ed-bb0a87621c1b" providerId="AD" clId="Web-{2F80BBCB-DDC8-4446-BF4B-CCE34AC944B7}" dt="2021-01-12T18:30:39.901" v="704"/>
          <ac:spMkLst>
            <pc:docMk/>
            <pc:sldMk cId="1445927674" sldId="257"/>
            <ac:spMk id="14" creationId="{6A6BACDF-7FE5-4FB6-B707-5952BFCC1B3A}"/>
          </ac:spMkLst>
        </pc:spChg>
        <pc:spChg chg="add del mod topLvl">
          <ac:chgData name="Isabella PATEL" userId="S::apple036@ujs.365sch.uk::1dd5f124-df1f-49b6-b6ed-bb0a87621c1b" providerId="AD" clId="Web-{2F80BBCB-DDC8-4446-BF4B-CCE34AC944B7}" dt="2021-01-12T18:30:42.948" v="706"/>
          <ac:spMkLst>
            <pc:docMk/>
            <pc:sldMk cId="1445927674" sldId="257"/>
            <ac:spMk id="15" creationId="{C27FA7DB-77EF-49F5-8B77-BC9354807607}"/>
          </ac:spMkLst>
        </pc:spChg>
        <pc:spChg chg="add del mod">
          <ac:chgData name="Isabella PATEL" userId="S::apple036@ujs.365sch.uk::1dd5f124-df1f-49b6-b6ed-bb0a87621c1b" providerId="AD" clId="Web-{2F80BBCB-DDC8-4446-BF4B-CCE34AC944B7}" dt="2021-01-12T18:30:44.526" v="707"/>
          <ac:spMkLst>
            <pc:docMk/>
            <pc:sldMk cId="1445927674" sldId="257"/>
            <ac:spMk id="18" creationId="{3067CEEF-DAEA-4E3D-B5C0-65F6D6BA9DDB}"/>
          </ac:spMkLst>
        </pc:spChg>
        <pc:grpChg chg="add del mod">
          <ac:chgData name="Isabella PATEL" userId="S::apple036@ujs.365sch.uk::1dd5f124-df1f-49b6-b6ed-bb0a87621c1b" providerId="AD" clId="Web-{2F80BBCB-DDC8-4446-BF4B-CCE34AC944B7}" dt="2021-01-12T18:30:39.901" v="704"/>
          <ac:grpSpMkLst>
            <pc:docMk/>
            <pc:sldMk cId="1445927674" sldId="257"/>
            <ac:grpSpMk id="16" creationId="{E53FA0A9-C13A-4956-87A0-9880F299C261}"/>
          </ac:grpSpMkLst>
        </pc:grpChg>
        <pc:picChg chg="add del mod">
          <ac:chgData name="Isabella PATEL" userId="S::apple036@ujs.365sch.uk::1dd5f124-df1f-49b6-b6ed-bb0a87621c1b" providerId="AD" clId="Web-{2F80BBCB-DDC8-4446-BF4B-CCE34AC944B7}" dt="2021-01-12T18:30:35.995" v="702"/>
          <ac:picMkLst>
            <pc:docMk/>
            <pc:sldMk cId="1445927674" sldId="257"/>
            <ac:picMk id="3" creationId="{DF85F876-A448-4518-A9B5-B8C010367D37}"/>
          </ac:picMkLst>
        </pc:picChg>
        <pc:picChg chg="add del mod">
          <ac:chgData name="Isabella PATEL" userId="S::apple036@ujs.365sch.uk::1dd5f124-df1f-49b6-b6ed-bb0a87621c1b" providerId="AD" clId="Web-{2F80BBCB-DDC8-4446-BF4B-CCE34AC944B7}" dt="2021-01-12T18:30:48.214" v="709"/>
          <ac:picMkLst>
            <pc:docMk/>
            <pc:sldMk cId="1445927674" sldId="257"/>
            <ac:picMk id="6" creationId="{B48135CA-EB39-4AB5-A6E0-3391284B88BA}"/>
          </ac:picMkLst>
        </pc:picChg>
        <pc:picChg chg="add del mod">
          <ac:chgData name="Isabella PATEL" userId="S::apple036@ujs.365sch.uk::1dd5f124-df1f-49b6-b6ed-bb0a87621c1b" providerId="AD" clId="Web-{2F80BBCB-DDC8-4446-BF4B-CCE34AC944B7}" dt="2021-01-12T18:30:37.495" v="703"/>
          <ac:picMkLst>
            <pc:docMk/>
            <pc:sldMk cId="1445927674" sldId="257"/>
            <ac:picMk id="9" creationId="{7BD1121A-DC4A-4BBD-8F79-86114F0A9E92}"/>
          </ac:picMkLst>
        </pc:picChg>
        <pc:picChg chg="add del mod">
          <ac:chgData name="Isabella PATEL" userId="S::apple036@ujs.365sch.uk::1dd5f124-df1f-49b6-b6ed-bb0a87621c1b" providerId="AD" clId="Web-{2F80BBCB-DDC8-4446-BF4B-CCE34AC944B7}" dt="2021-01-12T18:30:53.323" v="714"/>
          <ac:picMkLst>
            <pc:docMk/>
            <pc:sldMk cId="1445927674" sldId="257"/>
            <ac:picMk id="10" creationId="{59721318-CECB-4C5D-80B5-287D6D543DDA}"/>
          </ac:picMkLst>
        </pc:picChg>
        <pc:picChg chg="add mod">
          <ac:chgData name="Isabella PATEL" userId="S::apple036@ujs.365sch.uk::1dd5f124-df1f-49b6-b6ed-bb0a87621c1b" providerId="AD" clId="Web-{2F80BBCB-DDC8-4446-BF4B-CCE34AC944B7}" dt="2021-01-12T18:31:31.621" v="724" actId="14100"/>
          <ac:picMkLst>
            <pc:docMk/>
            <pc:sldMk cId="1445927674" sldId="257"/>
            <ac:picMk id="22" creationId="{1E13D096-E52A-4905-AB27-2E38B57BF7A9}"/>
          </ac:picMkLst>
        </pc:picChg>
        <pc:cxnChg chg="add del mod">
          <ac:chgData name="Isabella PATEL" userId="S::apple036@ujs.365sch.uk::1dd5f124-df1f-49b6-b6ed-bb0a87621c1b" providerId="AD" clId="Web-{2F80BBCB-DDC8-4446-BF4B-CCE34AC944B7}" dt="2021-01-12T18:30:40.932" v="705"/>
          <ac:cxnSpMkLst>
            <pc:docMk/>
            <pc:sldMk cId="1445927674" sldId="257"/>
            <ac:cxnSpMk id="17" creationId="{DDFA7655-AFC7-45B2-8DBD-16C24B8B1E31}"/>
          </ac:cxnSpMkLst>
        </pc:cxnChg>
        <pc:cxnChg chg="add del mod">
          <ac:chgData name="Isabella PATEL" userId="S::apple036@ujs.365sch.uk::1dd5f124-df1f-49b6-b6ed-bb0a87621c1b" providerId="AD" clId="Web-{2F80BBCB-DDC8-4446-BF4B-CCE34AC944B7}" dt="2021-01-12T18:30:49.433" v="710"/>
          <ac:cxnSpMkLst>
            <pc:docMk/>
            <pc:sldMk cId="1445927674" sldId="257"/>
            <ac:cxnSpMk id="19" creationId="{0FB40CB0-74E6-4EE2-94BD-9B57CE1E6546}"/>
          </ac:cxnSpMkLst>
        </pc:cxnChg>
        <pc:cxnChg chg="add del mod">
          <ac:chgData name="Isabella PATEL" userId="S::apple036@ujs.365sch.uk::1dd5f124-df1f-49b6-b6ed-bb0a87621c1b" providerId="AD" clId="Web-{2F80BBCB-DDC8-4446-BF4B-CCE34AC944B7}" dt="2021-01-12T18:30:51.761" v="712"/>
          <ac:cxnSpMkLst>
            <pc:docMk/>
            <pc:sldMk cId="1445927674" sldId="257"/>
            <ac:cxnSpMk id="20" creationId="{D736887E-7B67-450B-89EB-D4DD5A12A096}"/>
          </ac:cxnSpMkLst>
        </pc:cxnChg>
        <pc:cxnChg chg="add del mod">
          <ac:chgData name="Isabella PATEL" userId="S::apple036@ujs.365sch.uk::1dd5f124-df1f-49b6-b6ed-bb0a87621c1b" providerId="AD" clId="Web-{2F80BBCB-DDC8-4446-BF4B-CCE34AC944B7}" dt="2021-01-12T18:30:52.605" v="713"/>
          <ac:cxnSpMkLst>
            <pc:docMk/>
            <pc:sldMk cId="1445927674" sldId="257"/>
            <ac:cxnSpMk id="21" creationId="{478EAB25-9F93-4B94-850A-099EA650EC31}"/>
          </ac:cxnSpMkLst>
        </pc:cxnChg>
      </pc:sldChg>
      <pc:sldChg chg="delSp new del">
        <pc:chgData name="Isabella PATEL" userId="S::apple036@ujs.365sch.uk::1dd5f124-df1f-49b6-b6ed-bb0a87621c1b" providerId="AD" clId="Web-{2F80BBCB-DDC8-4446-BF4B-CCE34AC944B7}" dt="2021-01-12T17:16:37.722" v="5"/>
        <pc:sldMkLst>
          <pc:docMk/>
          <pc:sldMk cId="2755463534" sldId="257"/>
        </pc:sldMkLst>
        <pc:spChg chg="del">
          <ac:chgData name="Isabella PATEL" userId="S::apple036@ujs.365sch.uk::1dd5f124-df1f-49b6-b6ed-bb0a87621c1b" providerId="AD" clId="Web-{2F80BBCB-DDC8-4446-BF4B-CCE34AC944B7}" dt="2021-01-12T17:16:01.019" v="2"/>
          <ac:spMkLst>
            <pc:docMk/>
            <pc:sldMk cId="2755463534" sldId="257"/>
            <ac:spMk id="2" creationId="{AA8CB0E0-9C97-489F-B06D-42244B79F111}"/>
          </ac:spMkLst>
        </pc:spChg>
        <pc:spChg chg="del">
          <ac:chgData name="Isabella PATEL" userId="S::apple036@ujs.365sch.uk::1dd5f124-df1f-49b6-b6ed-bb0a87621c1b" providerId="AD" clId="Web-{2F80BBCB-DDC8-4446-BF4B-CCE34AC944B7}" dt="2021-01-12T17:16:02.253" v="3"/>
          <ac:spMkLst>
            <pc:docMk/>
            <pc:sldMk cId="2755463534" sldId="257"/>
            <ac:spMk id="3" creationId="{56941D80-CC24-4163-88D2-E4F1A3EF7805}"/>
          </ac:spMkLst>
        </pc:spChg>
      </pc:sldChg>
      <pc:sldChg chg="addSp delSp modSp add replId">
        <pc:chgData name="Isabella PATEL" userId="S::apple036@ujs.365sch.uk::1dd5f124-df1f-49b6-b6ed-bb0a87621c1b" providerId="AD" clId="Web-{2F80BBCB-DDC8-4446-BF4B-CCE34AC944B7}" dt="2021-01-12T18:42:55.909" v="953" actId="14100"/>
        <pc:sldMkLst>
          <pc:docMk/>
          <pc:sldMk cId="242203531" sldId="258"/>
        </pc:sldMkLst>
        <pc:spChg chg="add del mod">
          <ac:chgData name="Isabella PATEL" userId="S::apple036@ujs.365sch.uk::1dd5f124-df1f-49b6-b6ed-bb0a87621c1b" providerId="AD" clId="Web-{2F80BBCB-DDC8-4446-BF4B-CCE34AC944B7}" dt="2021-01-12T18:42:39.955" v="949"/>
          <ac:spMkLst>
            <pc:docMk/>
            <pc:sldMk cId="242203531" sldId="258"/>
            <ac:spMk id="2" creationId="{64CF0EB7-1AAD-44A4-BC99-4EC87F9C93F4}"/>
          </ac:spMkLst>
        </pc:spChg>
        <pc:spChg chg="add del mod">
          <ac:chgData name="Isabella PATEL" userId="S::apple036@ujs.365sch.uk::1dd5f124-df1f-49b6-b6ed-bb0a87621c1b" providerId="AD" clId="Web-{2F80BBCB-DDC8-4446-BF4B-CCE34AC944B7}" dt="2021-01-12T18:42:37.987" v="948"/>
          <ac:spMkLst>
            <pc:docMk/>
            <pc:sldMk cId="242203531" sldId="258"/>
            <ac:spMk id="3" creationId="{430618F2-0208-4577-A920-FD9700795AA4}"/>
          </ac:spMkLst>
        </pc:spChg>
        <pc:picChg chg="add mod">
          <ac:chgData name="Isabella PATEL" userId="S::apple036@ujs.365sch.uk::1dd5f124-df1f-49b6-b6ed-bb0a87621c1b" providerId="AD" clId="Web-{2F80BBCB-DDC8-4446-BF4B-CCE34AC944B7}" dt="2021-01-12T18:42:55.909" v="953" actId="14100"/>
          <ac:picMkLst>
            <pc:docMk/>
            <pc:sldMk cId="242203531" sldId="258"/>
            <ac:picMk id="4" creationId="{9C3105AB-1601-4149-8B3F-F1FF48438FC8}"/>
          </ac:picMkLst>
        </pc:picChg>
      </pc:sldChg>
      <pc:sldChg chg="addSp delSp modSp add replId">
        <pc:chgData name="Isabella PATEL" userId="S::apple036@ujs.365sch.uk::1dd5f124-df1f-49b6-b6ed-bb0a87621c1b" providerId="AD" clId="Web-{2F80BBCB-DDC8-4446-BF4B-CCE34AC944B7}" dt="2021-01-12T18:45:48.101" v="1046" actId="20577"/>
        <pc:sldMkLst>
          <pc:docMk/>
          <pc:sldMk cId="3686767276" sldId="259"/>
        </pc:sldMkLst>
        <pc:spChg chg="add del mod">
          <ac:chgData name="Isabella PATEL" userId="S::apple036@ujs.365sch.uk::1dd5f124-df1f-49b6-b6ed-bb0a87621c1b" providerId="AD" clId="Web-{2F80BBCB-DDC8-4446-BF4B-CCE34AC944B7}" dt="2021-01-12T18:38:06.308" v="936"/>
          <ac:spMkLst>
            <pc:docMk/>
            <pc:sldMk cId="3686767276" sldId="259"/>
            <ac:spMk id="2" creationId="{6C54B303-9383-4B4C-996C-508ECDC130ED}"/>
          </ac:spMkLst>
        </pc:spChg>
        <pc:spChg chg="add del mod">
          <ac:chgData name="Isabella PATEL" userId="S::apple036@ujs.365sch.uk::1dd5f124-df1f-49b6-b6ed-bb0a87621c1b" providerId="AD" clId="Web-{2F80BBCB-DDC8-4446-BF4B-CCE34AC944B7}" dt="2021-01-12T18:41:40.235" v="941"/>
          <ac:spMkLst>
            <pc:docMk/>
            <pc:sldMk cId="3686767276" sldId="259"/>
            <ac:spMk id="3" creationId="{3649C8FF-8DB6-4156-A240-D2D10C0680E0}"/>
          </ac:spMkLst>
        </pc:spChg>
        <pc:spChg chg="add del mod">
          <ac:chgData name="Isabella PATEL" userId="S::apple036@ujs.365sch.uk::1dd5f124-df1f-49b6-b6ed-bb0a87621c1b" providerId="AD" clId="Web-{2F80BBCB-DDC8-4446-BF4B-CCE34AC944B7}" dt="2021-01-12T18:43:10.316" v="955"/>
          <ac:spMkLst>
            <pc:docMk/>
            <pc:sldMk cId="3686767276" sldId="259"/>
            <ac:spMk id="4" creationId="{615E18FE-ECFE-4E72-8234-94E0E925C90D}"/>
          </ac:spMkLst>
        </pc:spChg>
        <pc:spChg chg="add mod">
          <ac:chgData name="Isabella PATEL" userId="S::apple036@ujs.365sch.uk::1dd5f124-df1f-49b6-b6ed-bb0a87621c1b" providerId="AD" clId="Web-{2F80BBCB-DDC8-4446-BF4B-CCE34AC944B7}" dt="2021-01-12T18:44:00.020" v="962" actId="1076"/>
          <ac:spMkLst>
            <pc:docMk/>
            <pc:sldMk cId="3686767276" sldId="259"/>
            <ac:spMk id="5" creationId="{8D87237B-05F5-40CA-BB74-4BB5A12662EF}"/>
          </ac:spMkLst>
        </pc:spChg>
        <pc:spChg chg="add mod">
          <ac:chgData name="Isabella PATEL" userId="S::apple036@ujs.365sch.uk::1dd5f124-df1f-49b6-b6ed-bb0a87621c1b" providerId="AD" clId="Web-{2F80BBCB-DDC8-4446-BF4B-CCE34AC944B7}" dt="2021-01-12T18:45:48.101" v="1046" actId="20577"/>
          <ac:spMkLst>
            <pc:docMk/>
            <pc:sldMk cId="3686767276" sldId="259"/>
            <ac:spMk id="7" creationId="{D1705C4C-47F9-426F-A7EC-F0B01F22D012}"/>
          </ac:spMkLst>
        </pc:spChg>
        <pc:cxnChg chg="add mod">
          <ac:chgData name="Isabella PATEL" userId="S::apple036@ujs.365sch.uk::1dd5f124-df1f-49b6-b6ed-bb0a87621c1b" providerId="AD" clId="Web-{2F80BBCB-DDC8-4446-BF4B-CCE34AC944B7}" dt="2021-01-12T18:44:07.598" v="966" actId="14100"/>
          <ac:cxnSpMkLst>
            <pc:docMk/>
            <pc:sldMk cId="3686767276" sldId="259"/>
            <ac:cxnSpMk id="6" creationId="{2C222270-1B8E-434A-9D66-776CD1FA3B39}"/>
          </ac:cxnSpMkLst>
        </pc:cxnChg>
      </pc:sldChg>
    </pc:docChg>
  </pc:docChgLst>
  <pc:docChgLst>
    <pc:chgData name="Isabella PATEL" userId="S::apple036@ujs.365sch.uk::1dd5f124-df1f-49b6-b6ed-bb0a87621c1b" providerId="AD" clId="Web-{8FD0A9AB-83AE-4AF1-988B-2B7CDBDE053B}"/>
    <pc:docChg chg="modSld">
      <pc:chgData name="Isabella PATEL" userId="S::apple036@ujs.365sch.uk::1dd5f124-df1f-49b6-b6ed-bb0a87621c1b" providerId="AD" clId="Web-{8FD0A9AB-83AE-4AF1-988B-2B7CDBDE053B}" dt="2021-01-12T19:14:57.528" v="1" actId="20577"/>
      <pc:docMkLst>
        <pc:docMk/>
      </pc:docMkLst>
      <pc:sldChg chg="modSp">
        <pc:chgData name="Isabella PATEL" userId="S::apple036@ujs.365sch.uk::1dd5f124-df1f-49b6-b6ed-bb0a87621c1b" providerId="AD" clId="Web-{8FD0A9AB-83AE-4AF1-988B-2B7CDBDE053B}" dt="2021-01-12T19:14:57.528" v="1" actId="20577"/>
        <pc:sldMkLst>
          <pc:docMk/>
          <pc:sldMk cId="3686767276" sldId="259"/>
        </pc:sldMkLst>
        <pc:spChg chg="mod">
          <ac:chgData name="Isabella PATEL" userId="S::apple036@ujs.365sch.uk::1dd5f124-df1f-49b6-b6ed-bb0a87621c1b" providerId="AD" clId="Web-{8FD0A9AB-83AE-4AF1-988B-2B7CDBDE053B}" dt="2021-01-12T19:14:57.528" v="1" actId="20577"/>
          <ac:spMkLst>
            <pc:docMk/>
            <pc:sldMk cId="3686767276" sldId="259"/>
            <ac:spMk id="7" creationId="{D1705C4C-47F9-426F-A7EC-F0B01F22D012}"/>
          </ac:spMkLst>
        </pc:spChg>
      </pc:sldChg>
    </pc:docChg>
  </pc:docChgLst>
  <pc:docChgLst>
    <pc:chgData clId="Web-{2F80BBCB-DDC8-4446-BF4B-CCE34AC944B7}"/>
    <pc:docChg chg="modSld">
      <pc:chgData name="" userId="" providerId="" clId="Web-{2F80BBCB-DDC8-4446-BF4B-CCE34AC944B7}" dt="2021-01-12T17:14:16.938" v="0"/>
      <pc:docMkLst>
        <pc:docMk/>
      </pc:docMkLst>
      <pc:sldChg chg="delSp">
        <pc:chgData name="" userId="" providerId="" clId="Web-{2F80BBCB-DDC8-4446-BF4B-CCE34AC944B7}" dt="2021-01-12T17:14:16.938" v="0"/>
        <pc:sldMkLst>
          <pc:docMk/>
          <pc:sldMk cId="109857222" sldId="256"/>
        </pc:sldMkLst>
        <pc:spChg chg="del">
          <ac:chgData name="" userId="" providerId="" clId="Web-{2F80BBCB-DDC8-4446-BF4B-CCE34AC944B7}" dt="2021-01-12T17:14:16.938" v="0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server.org/g/global-warming.html" TargetMode="External"/><Relationship Id="rId5" Type="http://schemas.openxmlformats.org/officeDocument/2006/relationships/image" Target="../media/image3.jpeg"/><Relationship Id="rId4" Type="http://schemas.openxmlformats.org/officeDocument/2006/relationships/hyperlink" Target="https://worldbuilding.stackexchange.com/questions/34999/what-would-our-planet-look-like-with-unlimited-and-cheap-i-e-almost-free-ener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7" descr="A picture containing text&#10;&#10;Description automatically generated">
            <a:extLst>
              <a:ext uri="{FF2B5EF4-FFF2-40B4-BE49-F238E27FC236}">
                <a16:creationId xmlns:a16="http://schemas.microsoft.com/office/drawing/2014/main" id="{FA025B50-DA47-4BC1-9CA9-DCB6FC5079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" y="132859"/>
            <a:ext cx="12103100" cy="6592281"/>
          </a:xfrm>
          <a:prstGeom prst="rect">
            <a:avLst/>
          </a:prstGeom>
        </p:spPr>
      </p:pic>
      <p:pic>
        <p:nvPicPr>
          <p:cNvPr id="14" name="Picture 14" descr="A star filled sky&#10;&#10;Description automatically generated">
            <a:extLst>
              <a:ext uri="{FF2B5EF4-FFF2-40B4-BE49-F238E27FC236}">
                <a16:creationId xmlns:a16="http://schemas.microsoft.com/office/drawing/2014/main" id="{D89CF186-C38F-48C4-8A72-B30FE066D3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860800" y="2165350"/>
            <a:ext cx="3606800" cy="3041650"/>
          </a:xfrm>
          <a:prstGeom prst="rect">
            <a:avLst/>
          </a:prstGeom>
        </p:spPr>
      </p:pic>
      <p:pic>
        <p:nvPicPr>
          <p:cNvPr id="10" name="Picture 10" descr="A close up of a green street sign&#10;&#10;Description automatically generated">
            <a:extLst>
              <a:ext uri="{FF2B5EF4-FFF2-40B4-BE49-F238E27FC236}">
                <a16:creationId xmlns:a16="http://schemas.microsoft.com/office/drawing/2014/main" id="{B6F8CA9E-9A34-4518-9AA5-11CB89E0F5E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7" t="-15265" r="735" b="-160437"/>
          <a:stretch/>
        </p:blipFill>
        <p:spPr>
          <a:xfrm>
            <a:off x="8787141" y="121351"/>
            <a:ext cx="2716855" cy="3613571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432AC31-8237-4BD0-BB82-C54A365C43CB}"/>
              </a:ext>
            </a:extLst>
          </p:cNvPr>
          <p:cNvSpPr/>
          <p:nvPr/>
        </p:nvSpPr>
        <p:spPr>
          <a:xfrm>
            <a:off x="431800" y="3683000"/>
            <a:ext cx="2755900" cy="914400"/>
          </a:xfrm>
          <a:prstGeom prst="rect">
            <a:avLst/>
          </a:prstGeom>
          <a:solidFill>
            <a:srgbClr val="ED7D3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2" descr="A picture containing diagram&#10;&#10;Description automatically generated">
            <a:extLst>
              <a:ext uri="{FF2B5EF4-FFF2-40B4-BE49-F238E27FC236}">
                <a16:creationId xmlns:a16="http://schemas.microsoft.com/office/drawing/2014/main" id="{1E13D096-E52A-4905-AB27-2E38B57BF7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9496"/>
            <a:ext cx="12242800" cy="6803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927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9C3105AB-1601-4149-8B3F-F1FF48438F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7065" y="4457"/>
            <a:ext cx="12280900" cy="684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0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D87237B-05F5-40CA-BB74-4BB5A12662EF}"/>
              </a:ext>
            </a:extLst>
          </p:cNvPr>
          <p:cNvSpPr txBox="1"/>
          <p:nvPr/>
        </p:nvSpPr>
        <p:spPr>
          <a:xfrm>
            <a:off x="749300" y="603250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>
                <a:ea typeface="+mn-lt"/>
                <a:cs typeface="+mn-lt"/>
              </a:rPr>
              <a:t>https://www.youtube.com/watch?v=Vztjbm6HA58</a:t>
            </a:r>
            <a:endParaRPr lang="en-US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2C222270-1B8E-434A-9D66-776CD1FA3B39}"/>
              </a:ext>
            </a:extLst>
          </p:cNvPr>
          <p:cNvCxnSpPr/>
          <p:nvPr/>
        </p:nvCxnSpPr>
        <p:spPr>
          <a:xfrm flipH="1" flipV="1">
            <a:off x="3343275" y="1323975"/>
            <a:ext cx="1930400" cy="2349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D1705C4C-47F9-426F-A7EC-F0B01F22D012}"/>
              </a:ext>
            </a:extLst>
          </p:cNvPr>
          <p:cNvSpPr txBox="1"/>
          <p:nvPr/>
        </p:nvSpPr>
        <p:spPr>
          <a:xfrm>
            <a:off x="5010150" y="3486150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chemeClr val="accent2"/>
                </a:solidFill>
              </a:rPr>
              <a:t>Global Warming video. I hope you enjoyed </a:t>
            </a:r>
            <a:endParaRPr lang="en-GB">
              <a:solidFill>
                <a:schemeClr val="accent2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86767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60ff3e94-e8ee-4955-aa57-bb6fb4984b1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128EEE04A6E5449DC2FAF9314036AB" ma:contentTypeVersion="11" ma:contentTypeDescription="Create a new document." ma:contentTypeScope="" ma:versionID="981bd6d50b246d2a12d6984e737a0561">
  <xsd:schema xmlns:xsd="http://www.w3.org/2001/XMLSchema" xmlns:xs="http://www.w3.org/2001/XMLSchema" xmlns:p="http://schemas.microsoft.com/office/2006/metadata/properties" xmlns:ns2="60ff3e94-e8ee-4955-aa57-bb6fb4984b14" targetNamespace="http://schemas.microsoft.com/office/2006/metadata/properties" ma:root="true" ma:fieldsID="1a723ac77077cf4c53430461abc479d3" ns2:_="">
    <xsd:import namespace="60ff3e94-e8ee-4955-aa57-bb6fb4984b14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ff3e94-e8ee-4955-aa57-bb6fb4984b14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11E2088-7528-494D-A17C-4A746D49467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CB68A84-9BC4-49F5-92ED-C2606E0D0D08}">
  <ds:schemaRefs>
    <ds:schemaRef ds:uri="60ff3e94-e8ee-4955-aa57-bb6fb4984b14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F1FDBF57-2DA5-4D3D-87E0-19F790628025}">
  <ds:schemaRefs>
    <ds:schemaRef ds:uri="60ff3e94-e8ee-4955-aa57-bb6fb4984b1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2021-01-12T17:14:10Z</dcterms:created>
  <dcterms:modified xsi:type="dcterms:W3CDTF">2021-01-12T19:15:05Z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0x0101000D128EEE04A6E5449DC2FAF9314036AB</vt:lpwstr>
  </property>
  <property fmtid="{D5CDD505-2E9C-101B-9397-08002B2CF9AE}" pid="3" name="Order">
    <vt:r8>1600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